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Lst>
  <p:sldSz cy="6858000" cx="12190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0016dc0c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20016dc0ce_0_10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b3120db51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g2cb3120db51_0_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b3120db51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cb3120db51_0_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b3120db51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cb3120db51_0_11: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b3120db51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cb3120db51_0_4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hyperlink" Target="mailto:info@tknika.eus" TargetMode="Externa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Izenburua">
  <p:cSld name="0-Izenburua">
    <p:spTree>
      <p:nvGrpSpPr>
        <p:cNvPr id="15" name="Shape 15"/>
        <p:cNvGrpSpPr/>
        <p:nvPr/>
      </p:nvGrpSpPr>
      <p:grpSpPr>
        <a:xfrm>
          <a:off x="0" y="0"/>
          <a:ext cx="0" cy="0"/>
          <a:chOff x="0" y="0"/>
          <a:chExt cx="0" cy="0"/>
        </a:xfrm>
      </p:grpSpPr>
      <p:sp>
        <p:nvSpPr>
          <p:cNvPr id="16" name="Google Shape;16;p2"/>
          <p:cNvSpPr txBox="1"/>
          <p:nvPr>
            <p:ph type="ctrTitle"/>
          </p:nvPr>
        </p:nvSpPr>
        <p:spPr>
          <a:xfrm>
            <a:off x="2618979" y="1868344"/>
            <a:ext cx="6765101" cy="216024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5000"/>
              <a:buFont typeface="Source Sans Pro"/>
              <a:buNone/>
              <a:defRPr b="1" sz="5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828561" y="5042534"/>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cxnSp>
        <p:nvCxnSpPr>
          <p:cNvPr id="21" name="Google Shape;21;p2"/>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pic>
        <p:nvPicPr>
          <p:cNvPr id="22" name="Google Shape;22;p2"/>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_unevoc.png" id="23" name="Google Shape;23;p2"/>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Indizea">
  <p:cSld name="1-Indizea">
    <p:spTree>
      <p:nvGrpSpPr>
        <p:cNvPr id="24" name="Shape 24"/>
        <p:cNvGrpSpPr/>
        <p:nvPr/>
      </p:nvGrpSpPr>
      <p:grpSpPr>
        <a:xfrm>
          <a:off x="0" y="0"/>
          <a:ext cx="0" cy="0"/>
          <a:chOff x="0" y="0"/>
          <a:chExt cx="0" cy="0"/>
        </a:xfrm>
      </p:grpSpPr>
      <p:sp>
        <p:nvSpPr>
          <p:cNvPr id="25" name="Google Shape;25;p3"/>
          <p:cNvSpPr txBox="1"/>
          <p:nvPr>
            <p:ph type="title"/>
          </p:nvPr>
        </p:nvSpPr>
        <p:spPr>
          <a:xfrm>
            <a:off x="478582" y="1124744"/>
            <a:ext cx="11161240" cy="86409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9" name="Google Shape;29;p3"/>
          <p:cNvSpPr txBox="1"/>
          <p:nvPr>
            <p:ph idx="1" type="body"/>
          </p:nvPr>
        </p:nvSpPr>
        <p:spPr>
          <a:xfrm>
            <a:off x="4295006" y="1988840"/>
            <a:ext cx="3600400" cy="3528392"/>
          </a:xfrm>
          <a:prstGeom prst="rect">
            <a:avLst/>
          </a:prstGeom>
          <a:noFill/>
          <a:ln>
            <a:noFill/>
          </a:ln>
        </p:spPr>
        <p:txBody>
          <a:bodyPr anchorCtr="0" anchor="t" bIns="45700" lIns="91425" spcFirstLastPara="1" rIns="91425" wrap="square" tIns="45700">
            <a:normAutofit/>
          </a:bodyPr>
          <a:lstStyle>
            <a:lvl1pPr indent="-228600" lvl="0" marL="457200" algn="just">
              <a:spcBef>
                <a:spcPts val="0"/>
              </a:spcBef>
              <a:spcAft>
                <a:spcPts val="0"/>
              </a:spcAft>
              <a:buClr>
                <a:schemeClr val="dk1"/>
              </a:buClr>
              <a:buSzPts val="1900"/>
              <a:buNone/>
              <a:defRPr sz="1900">
                <a:latin typeface="Source Sans Pro"/>
                <a:ea typeface="Source Sans Pro"/>
                <a:cs typeface="Source Sans Pro"/>
                <a:sym typeface="Source Sans Pro"/>
              </a:defRPr>
            </a:lvl1pPr>
            <a:lvl2pPr indent="-349250" lvl="1" marL="914400" algn="l">
              <a:spcBef>
                <a:spcPts val="380"/>
              </a:spcBef>
              <a:spcAft>
                <a:spcPts val="0"/>
              </a:spcAft>
              <a:buClr>
                <a:schemeClr val="dk1"/>
              </a:buClr>
              <a:buSzPts val="1900"/>
              <a:buChar char="–"/>
              <a:defRPr sz="1900">
                <a:latin typeface="Source Sans Pro"/>
                <a:ea typeface="Source Sans Pro"/>
                <a:cs typeface="Source Sans Pro"/>
                <a:sym typeface="Source Sans Pro"/>
              </a:defRPr>
            </a:lvl2pPr>
            <a:lvl3pPr indent="-349250" lvl="2" marL="1371600" algn="l">
              <a:spcBef>
                <a:spcPts val="380"/>
              </a:spcBef>
              <a:spcAft>
                <a:spcPts val="0"/>
              </a:spcAft>
              <a:buClr>
                <a:schemeClr val="dk1"/>
              </a:buClr>
              <a:buSzPts val="1900"/>
              <a:buChar char="•"/>
              <a:defRPr sz="1900">
                <a:latin typeface="Source Sans Pro"/>
                <a:ea typeface="Source Sans Pro"/>
                <a:cs typeface="Source Sans Pro"/>
                <a:sym typeface="Source Sans Pro"/>
              </a:defRPr>
            </a:lvl3pPr>
            <a:lvl4pPr indent="-349250" lvl="3" marL="1828800" algn="l">
              <a:spcBef>
                <a:spcPts val="380"/>
              </a:spcBef>
              <a:spcAft>
                <a:spcPts val="0"/>
              </a:spcAft>
              <a:buClr>
                <a:schemeClr val="dk1"/>
              </a:buClr>
              <a:buSzPts val="1900"/>
              <a:buChar char="–"/>
              <a:defRPr sz="1900">
                <a:latin typeface="Source Sans Pro"/>
                <a:ea typeface="Source Sans Pro"/>
                <a:cs typeface="Source Sans Pro"/>
                <a:sym typeface="Source Sans Pro"/>
              </a:defRPr>
            </a:lvl4pPr>
            <a:lvl5pPr indent="-349250" lvl="4" marL="2286000" algn="l">
              <a:spcBef>
                <a:spcPts val="380"/>
              </a:spcBef>
              <a:spcAft>
                <a:spcPts val="0"/>
              </a:spcAft>
              <a:buClr>
                <a:schemeClr val="dk1"/>
              </a:buClr>
              <a:buSzPts val="1900"/>
              <a:buChar char="»"/>
              <a:defRPr sz="19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0" name="Google Shape;30;p3"/>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pic>
        <p:nvPicPr>
          <p:cNvPr descr="G:\Mi unidad\ana\Tknika\LOGOs TKNIKA\header_ppt.png" id="31" name="Google Shape;31;p3"/>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tituluarekin">
  <p:cSld name="2-Atala tituluarekin">
    <p:spTree>
      <p:nvGrpSpPr>
        <p:cNvPr id="32" name="Shape 32"/>
        <p:cNvGrpSpPr/>
        <p:nvPr/>
      </p:nvGrpSpPr>
      <p:grpSpPr>
        <a:xfrm>
          <a:off x="0" y="0"/>
          <a:ext cx="0" cy="0"/>
          <a:chOff x="0" y="0"/>
          <a:chExt cx="0" cy="0"/>
        </a:xfrm>
      </p:grpSpPr>
      <p:sp>
        <p:nvSpPr>
          <p:cNvPr id="33" name="Google Shape;33;p4"/>
          <p:cNvSpPr txBox="1"/>
          <p:nvPr>
            <p:ph type="title"/>
          </p:nvPr>
        </p:nvSpPr>
        <p:spPr>
          <a:xfrm>
            <a:off x="609521" y="764704"/>
            <a:ext cx="10971372" cy="576064"/>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Source Sans Pro"/>
              <a:buNone/>
              <a:defRPr b="1" sz="40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4"/>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37" name="Google Shape;37;p4"/>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38" name="Google Shape;38;p4"/>
          <p:cNvSpPr txBox="1"/>
          <p:nvPr>
            <p:ph idx="1" type="body"/>
          </p:nvPr>
        </p:nvSpPr>
        <p:spPr>
          <a:xfrm>
            <a:off x="622598" y="2204864"/>
            <a:ext cx="7200800" cy="3816424"/>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4"/>
          <p:cNvSpPr txBox="1"/>
          <p:nvPr>
            <p:ph idx="2" type="body"/>
          </p:nvPr>
        </p:nvSpPr>
        <p:spPr>
          <a:xfrm>
            <a:off x="622598" y="1340768"/>
            <a:ext cx="10945215" cy="432519"/>
          </a:xfrm>
          <a:prstGeom prst="rect">
            <a:avLst/>
          </a:prstGeom>
          <a:noFill/>
          <a:ln>
            <a:noFill/>
          </a:ln>
        </p:spPr>
        <p:txBody>
          <a:bodyPr anchorCtr="0" anchor="t" bIns="45700" lIns="91425" spcFirstLastPara="1" rIns="91425" wrap="square" tIns="45700">
            <a:noAutofit/>
          </a:bodyPr>
          <a:lstStyle>
            <a:lvl1pPr indent="-228600" lvl="0" marL="457200" algn="ctr">
              <a:spcBef>
                <a:spcPts val="600"/>
              </a:spcBef>
              <a:spcAft>
                <a:spcPts val="0"/>
              </a:spcAft>
              <a:buClr>
                <a:srgbClr val="CEDA2E"/>
              </a:buClr>
              <a:buSzPts val="3000"/>
              <a:buNone/>
              <a:defRPr sz="3000">
                <a:solidFill>
                  <a:srgbClr val="CEDA2E"/>
                </a:solidFill>
                <a:latin typeface="Source Sans Pro"/>
                <a:ea typeface="Source Sans Pro"/>
                <a:cs typeface="Source Sans Pro"/>
                <a:sym typeface="Source Sans Pro"/>
              </a:defRPr>
            </a:lvl1pPr>
            <a:lvl2pPr indent="-419100" lvl="1" marL="914400" algn="l">
              <a:spcBef>
                <a:spcPts val="600"/>
              </a:spcBef>
              <a:spcAft>
                <a:spcPts val="0"/>
              </a:spcAft>
              <a:buClr>
                <a:schemeClr val="dk1"/>
              </a:buClr>
              <a:buSzPts val="3000"/>
              <a:buChar char="–"/>
              <a:defRPr sz="3000">
                <a:latin typeface="Source Sans Pro"/>
                <a:ea typeface="Source Sans Pro"/>
                <a:cs typeface="Source Sans Pro"/>
                <a:sym typeface="Source Sans Pro"/>
              </a:defRPr>
            </a:lvl2pPr>
            <a:lvl3pPr indent="-419100" lvl="2" marL="1371600" algn="l">
              <a:spcBef>
                <a:spcPts val="600"/>
              </a:spcBef>
              <a:spcAft>
                <a:spcPts val="0"/>
              </a:spcAft>
              <a:buClr>
                <a:schemeClr val="dk1"/>
              </a:buClr>
              <a:buSzPts val="3000"/>
              <a:buChar char="•"/>
              <a:defRPr sz="3000">
                <a:latin typeface="Source Sans Pro"/>
                <a:ea typeface="Source Sans Pro"/>
                <a:cs typeface="Source Sans Pro"/>
                <a:sym typeface="Source Sans Pro"/>
              </a:defRPr>
            </a:lvl3pPr>
            <a:lvl4pPr indent="-419100" lvl="3" marL="1828800" algn="l">
              <a:spcBef>
                <a:spcPts val="600"/>
              </a:spcBef>
              <a:spcAft>
                <a:spcPts val="0"/>
              </a:spcAft>
              <a:buClr>
                <a:schemeClr val="dk1"/>
              </a:buClr>
              <a:buSzPts val="3000"/>
              <a:buChar char="–"/>
              <a:defRPr sz="3000">
                <a:latin typeface="Source Sans Pro"/>
                <a:ea typeface="Source Sans Pro"/>
                <a:cs typeface="Source Sans Pro"/>
                <a:sym typeface="Source Sans Pro"/>
              </a:defRPr>
            </a:lvl4pPr>
            <a:lvl5pPr indent="-419100" lvl="4" marL="2286000" algn="l">
              <a:spcBef>
                <a:spcPts val="600"/>
              </a:spcBef>
              <a:spcAft>
                <a:spcPts val="0"/>
              </a:spcAft>
              <a:buClr>
                <a:schemeClr val="dk1"/>
              </a:buClr>
              <a:buSzPts val="3000"/>
              <a:buChar char="»"/>
              <a:defRPr sz="30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4"/>
          <p:cNvSpPr/>
          <p:nvPr>
            <p:ph idx="3" type="pic"/>
          </p:nvPr>
        </p:nvSpPr>
        <p:spPr>
          <a:xfrm>
            <a:off x="8039100" y="2205038"/>
            <a:ext cx="3529013" cy="3816350"/>
          </a:xfrm>
          <a:prstGeom prst="rect">
            <a:avLst/>
          </a:prstGeom>
          <a:noFill/>
          <a:ln>
            <a:noFill/>
          </a:ln>
        </p:spPr>
      </p:sp>
      <p:pic>
        <p:nvPicPr>
          <p:cNvPr descr="G:\Mi unidad\ana\Tknika\LOGOs TKNIKA\header_ppt.png" id="41" name="Google Shape;41;p4"/>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Amaiera">
  <p:cSld name="3-Amaiera">
    <p:spTree>
      <p:nvGrpSpPr>
        <p:cNvPr id="42" name="Shape 42"/>
        <p:cNvGrpSpPr/>
        <p:nvPr/>
      </p:nvGrpSpPr>
      <p:grpSpPr>
        <a:xfrm>
          <a:off x="0" y="0"/>
          <a:ext cx="0" cy="0"/>
          <a:chOff x="0" y="0"/>
          <a:chExt cx="0" cy="0"/>
        </a:xfrm>
      </p:grpSpPr>
      <p:sp>
        <p:nvSpPr>
          <p:cNvPr id="43" name="Google Shape;43;p5"/>
          <p:cNvSpPr txBox="1"/>
          <p:nvPr>
            <p:ph type="title"/>
          </p:nvPr>
        </p:nvSpPr>
        <p:spPr>
          <a:xfrm>
            <a:off x="609521" y="1288131"/>
            <a:ext cx="10971372"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2400"/>
              <a:buFont typeface="Source Sans Pro"/>
              <a:buNone/>
              <a:defRPr b="1" sz="2400">
                <a:latin typeface="Source Sans Pro"/>
                <a:ea typeface="Source Sans Pro"/>
                <a:cs typeface="Source Sans Pro"/>
                <a:sym typeface="Source Sans Pr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47" name="Google Shape;47;p5"/>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48" name="Google Shape;48;p5"/>
          <p:cNvSpPr txBox="1"/>
          <p:nvPr>
            <p:ph idx="1" type="subTitle"/>
          </p:nvPr>
        </p:nvSpPr>
        <p:spPr>
          <a:xfrm>
            <a:off x="1828561" y="5038328"/>
            <a:ext cx="8533289" cy="334888"/>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latin typeface="Source Sans Pro"/>
                <a:ea typeface="Source Sans Pro"/>
                <a:cs typeface="Source Sans Pro"/>
                <a:sym typeface="Source Sans Pro"/>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49" name="Google Shape;49;p5"/>
          <p:cNvCxnSpPr/>
          <p:nvPr/>
        </p:nvCxnSpPr>
        <p:spPr>
          <a:xfrm>
            <a:off x="622598" y="5373216"/>
            <a:ext cx="10945216" cy="0"/>
          </a:xfrm>
          <a:prstGeom prst="straightConnector1">
            <a:avLst/>
          </a:prstGeom>
          <a:noFill/>
          <a:ln cap="flat" cmpd="sng" w="9525">
            <a:solidFill>
              <a:schemeClr val="dk1"/>
            </a:solidFill>
            <a:prstDash val="solid"/>
            <a:round/>
            <a:headEnd len="sm" w="sm" type="none"/>
            <a:tailEnd len="sm" w="sm" type="none"/>
          </a:ln>
        </p:spPr>
      </p:cxnSp>
      <p:sp>
        <p:nvSpPr>
          <p:cNvPr id="50" name="Google Shape;50;p5"/>
          <p:cNvSpPr txBox="1"/>
          <p:nvPr/>
        </p:nvSpPr>
        <p:spPr>
          <a:xfrm>
            <a:off x="635542" y="2852936"/>
            <a:ext cx="1093227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Zamalbide Auzoa z/g - 20100 Errenteria (Gipuzkoa)</a:t>
            </a:r>
            <a:endParaRPr/>
          </a:p>
          <a:p>
            <a:pPr indent="0" lvl="0" marL="0" marR="0" rtl="0" algn="ctr">
              <a:spcBef>
                <a:spcPts val="0"/>
              </a:spcBef>
              <a:spcAft>
                <a:spcPts val="0"/>
              </a:spcAft>
              <a:buNone/>
            </a:pPr>
            <a:r>
              <a:rPr b="0" i="0" lang="es-ES" sz="1800" u="none" cap="none" strike="noStrike">
                <a:solidFill>
                  <a:schemeClr val="dk1"/>
                </a:solidFill>
                <a:latin typeface="Source Sans Pro"/>
                <a:ea typeface="Source Sans Pro"/>
                <a:cs typeface="Source Sans Pro"/>
                <a:sym typeface="Source Sans Pro"/>
              </a:rPr>
              <a:t>T. (+34) 943 082 900 </a:t>
            </a:r>
            <a:endParaRPr/>
          </a:p>
          <a:p>
            <a:pPr indent="0" lvl="0" marL="0" marR="0" rtl="0" algn="ctr">
              <a:spcBef>
                <a:spcPts val="0"/>
              </a:spcBef>
              <a:spcAft>
                <a:spcPts val="0"/>
              </a:spcAft>
              <a:buNone/>
            </a:pPr>
            <a:r>
              <a:rPr b="0" i="0" lang="es-ES" sz="1800" u="sng" cap="none" strike="noStrike">
                <a:solidFill>
                  <a:schemeClr val="dk1"/>
                </a:solidFill>
                <a:latin typeface="Source Sans Pro"/>
                <a:ea typeface="Source Sans Pro"/>
                <a:cs typeface="Source Sans Pro"/>
                <a:sym typeface="Source Sans Pro"/>
                <a:hlinkClick r:id="rId3">
                  <a:extLst>
                    <a:ext uri="{A12FA001-AC4F-418D-AE19-62706E023703}">
                      <ahyp:hlinkClr val="tx"/>
                    </a:ext>
                  </a:extLst>
                </a:hlinkClick>
              </a:rPr>
              <a:t>info@tknika.eus</a:t>
            </a:r>
            <a:endParaRPr b="0" i="0" sz="1800" u="none" cap="none" strike="noStrike">
              <a:solidFill>
                <a:schemeClr val="dk1"/>
              </a:solidFill>
              <a:latin typeface="Source Sans Pro"/>
              <a:ea typeface="Source Sans Pro"/>
              <a:cs typeface="Source Sans Pro"/>
              <a:sym typeface="Source Sans Pro"/>
            </a:endParaRPr>
          </a:p>
          <a:p>
            <a:pPr indent="0" lvl="0" marL="0" marR="0" rtl="0" algn="ctr">
              <a:spcBef>
                <a:spcPts val="0"/>
              </a:spcBef>
              <a:spcAft>
                <a:spcPts val="0"/>
              </a:spcAft>
              <a:buNone/>
            </a:pPr>
            <a:r>
              <a:rPr b="1" i="0" lang="es-ES" sz="1800" u="none" cap="none" strike="noStrike">
                <a:solidFill>
                  <a:schemeClr val="dk1"/>
                </a:solidFill>
                <a:latin typeface="Source Sans Pro"/>
                <a:ea typeface="Source Sans Pro"/>
                <a:cs typeface="Source Sans Pro"/>
                <a:sym typeface="Source Sans Pro"/>
              </a:rPr>
              <a:t> www.tknika.eus</a:t>
            </a:r>
            <a:endParaRPr/>
          </a:p>
        </p:txBody>
      </p:sp>
      <p:pic>
        <p:nvPicPr>
          <p:cNvPr descr="G:\Mi unidad\ana\Tknika\LOGOs TKNIKA\header_ppt_unevoc.png" id="51" name="Google Shape;51;p5"/>
          <p:cNvPicPr preferRelativeResize="0"/>
          <p:nvPr/>
        </p:nvPicPr>
        <p:blipFill rotWithShape="1">
          <a:blip r:embed="rId4">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tala">
  <p:cSld name="2-Atala">
    <p:spTree>
      <p:nvGrpSpPr>
        <p:cNvPr id="52" name="Shape 52"/>
        <p:cNvGrpSpPr/>
        <p:nvPr/>
      </p:nvGrpSpPr>
      <p:grpSpPr>
        <a:xfrm>
          <a:off x="0" y="0"/>
          <a:ext cx="0" cy="0"/>
          <a:chOff x="0" y="0"/>
          <a:chExt cx="0" cy="0"/>
        </a:xfrm>
      </p:grpSpPr>
      <p:sp>
        <p:nvSpPr>
          <p:cNvPr id="53" name="Google Shape;53;p6"/>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pic>
        <p:nvPicPr>
          <p:cNvPr id="56" name="Google Shape;56;p6"/>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57" name="Google Shape;57;p6"/>
          <p:cNvSpPr txBox="1"/>
          <p:nvPr>
            <p:ph idx="1" type="body"/>
          </p:nvPr>
        </p:nvSpPr>
        <p:spPr>
          <a:xfrm>
            <a:off x="622598" y="1192033"/>
            <a:ext cx="7200800" cy="4829255"/>
          </a:xfrm>
          <a:prstGeom prst="rect">
            <a:avLst/>
          </a:prstGeom>
          <a:noFill/>
          <a:ln>
            <a:noFill/>
          </a:ln>
        </p:spPr>
        <p:txBody>
          <a:bodyPr anchorCtr="0" anchor="t" bIns="45700" lIns="91425" spcFirstLastPara="1" rIns="91425" wrap="square" tIns="45700">
            <a:noAutofit/>
          </a:bodyPr>
          <a:lstStyle>
            <a:lvl1pPr indent="-228600" lvl="0" marL="457200" algn="l">
              <a:spcBef>
                <a:spcPts val="0"/>
              </a:spcBef>
              <a:spcAft>
                <a:spcPts val="0"/>
              </a:spcAft>
              <a:buClr>
                <a:schemeClr val="dk1"/>
              </a:buClr>
              <a:buSzPts val="1600"/>
              <a:buNone/>
              <a:defRPr sz="1600">
                <a:latin typeface="Source Sans Pro"/>
                <a:ea typeface="Source Sans Pro"/>
                <a:cs typeface="Source Sans Pro"/>
                <a:sym typeface="Source Sans Pro"/>
              </a:defRPr>
            </a:lvl1pPr>
            <a:lvl2pPr indent="-228600" lvl="1" marL="914400" algn="l">
              <a:spcBef>
                <a:spcPts val="0"/>
              </a:spcBef>
              <a:spcAft>
                <a:spcPts val="0"/>
              </a:spcAft>
              <a:buClr>
                <a:schemeClr val="dk1"/>
              </a:buClr>
              <a:buSzPts val="2400"/>
              <a:buNone/>
              <a:defRPr sz="2400">
                <a:latin typeface="Source Sans Pro"/>
                <a:ea typeface="Source Sans Pro"/>
                <a:cs typeface="Source Sans Pro"/>
                <a:sym typeface="Source Sans Pro"/>
              </a:defRPr>
            </a:lvl2pPr>
            <a:lvl3pPr indent="-228600" lvl="2" marL="1371600" algn="l">
              <a:spcBef>
                <a:spcPts val="0"/>
              </a:spcBef>
              <a:spcAft>
                <a:spcPts val="0"/>
              </a:spcAft>
              <a:buClr>
                <a:schemeClr val="dk1"/>
              </a:buClr>
              <a:buSzPts val="2400"/>
              <a:buNone/>
              <a:defRPr sz="2400">
                <a:latin typeface="Source Sans Pro"/>
                <a:ea typeface="Source Sans Pro"/>
                <a:cs typeface="Source Sans Pro"/>
                <a:sym typeface="Source Sans Pro"/>
              </a:defRPr>
            </a:lvl3pPr>
            <a:lvl4pPr indent="-228600" lvl="3" marL="1828800" algn="l">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algn="l">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8" name="Google Shape;58;p6"/>
          <p:cNvSpPr/>
          <p:nvPr>
            <p:ph idx="2" type="pic"/>
          </p:nvPr>
        </p:nvSpPr>
        <p:spPr>
          <a:xfrm>
            <a:off x="8039100" y="1192033"/>
            <a:ext cx="3529013" cy="4829355"/>
          </a:xfrm>
          <a:prstGeom prst="rect">
            <a:avLst/>
          </a:prstGeom>
          <a:noFill/>
          <a:ln>
            <a:noFill/>
          </a:ln>
        </p:spPr>
      </p:sp>
      <p:pic>
        <p:nvPicPr>
          <p:cNvPr descr="G:\Mi unidad\ana\Tknika\LOGOs TKNIKA\header_ppt.png" id="59" name="Google Shape;59;p6"/>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tala_v2">
  <p:cSld name="Atala_v2">
    <p:spTree>
      <p:nvGrpSpPr>
        <p:cNvPr id="60" name="Shape 60"/>
        <p:cNvGrpSpPr/>
        <p:nvPr/>
      </p:nvGrpSpPr>
      <p:grpSpPr>
        <a:xfrm>
          <a:off x="0" y="0"/>
          <a:ext cx="0" cy="0"/>
          <a:chOff x="0" y="0"/>
          <a:chExt cx="0" cy="0"/>
        </a:xfrm>
      </p:grpSpPr>
      <p:sp>
        <p:nvSpPr>
          <p:cNvPr id="61" name="Google Shape;61;p7"/>
          <p:cNvSpPr txBox="1"/>
          <p:nvPr>
            <p:ph type="title"/>
          </p:nvPr>
        </p:nvSpPr>
        <p:spPr>
          <a:xfrm>
            <a:off x="609521" y="764704"/>
            <a:ext cx="10971300" cy="5760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3000"/>
              <a:buFont typeface="Source Sans Pro"/>
              <a:buNone/>
              <a:defRPr b="1" sz="3000">
                <a:latin typeface="Source Sans Pro"/>
                <a:ea typeface="Source Sans Pro"/>
                <a:cs typeface="Source Sans Pro"/>
                <a:sym typeface="Source Sans Pro"/>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7"/>
          <p:cNvSpPr txBox="1"/>
          <p:nvPr>
            <p:ph idx="12" type="sldNum"/>
          </p:nvPr>
        </p:nvSpPr>
        <p:spPr>
          <a:xfrm>
            <a:off x="8736463" y="6165304"/>
            <a:ext cx="28443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pic>
        <p:nvPicPr>
          <p:cNvPr id="63" name="Google Shape;63;p7"/>
          <p:cNvPicPr preferRelativeResize="0"/>
          <p:nvPr/>
        </p:nvPicPr>
        <p:blipFill rotWithShape="1">
          <a:blip r:embed="rId2">
            <a:alphaModFix/>
          </a:blip>
          <a:srcRect b="0" l="0" r="0" t="0"/>
          <a:stretch/>
        </p:blipFill>
        <p:spPr>
          <a:xfrm>
            <a:off x="-1" y="6565359"/>
            <a:ext cx="12190413" cy="292642"/>
          </a:xfrm>
          <a:prstGeom prst="rect">
            <a:avLst/>
          </a:prstGeom>
          <a:noFill/>
          <a:ln>
            <a:noFill/>
          </a:ln>
        </p:spPr>
      </p:pic>
      <p:sp>
        <p:nvSpPr>
          <p:cNvPr id="64" name="Google Shape;64;p7"/>
          <p:cNvSpPr txBox="1"/>
          <p:nvPr>
            <p:ph idx="1" type="body"/>
          </p:nvPr>
        </p:nvSpPr>
        <p:spPr>
          <a:xfrm>
            <a:off x="622598" y="1628800"/>
            <a:ext cx="10944600" cy="4392600"/>
          </a:xfrm>
          <a:prstGeom prst="rect">
            <a:avLst/>
          </a:prstGeom>
          <a:noFill/>
          <a:ln>
            <a:noFill/>
          </a:ln>
        </p:spPr>
        <p:txBody>
          <a:bodyPr anchorCtr="0" anchor="t" bIns="45700" lIns="91425" spcFirstLastPara="1" rIns="91425" wrap="square" tIns="45700">
            <a:noAutofit/>
          </a:bodyPr>
          <a:lstStyle>
            <a:lvl1pPr indent="-393700" lvl="0" marL="457200" rtl="0" algn="l">
              <a:lnSpc>
                <a:spcPct val="100000"/>
              </a:lnSpc>
              <a:spcBef>
                <a:spcPts val="0"/>
              </a:spcBef>
              <a:spcAft>
                <a:spcPts val="0"/>
              </a:spcAft>
              <a:buClr>
                <a:schemeClr val="dk1"/>
              </a:buClr>
              <a:buSzPts val="2600"/>
              <a:buFont typeface="Arial"/>
              <a:buChar char="•"/>
              <a:defRPr sz="2600">
                <a:latin typeface="Source Sans Pro"/>
                <a:ea typeface="Source Sans Pro"/>
                <a:cs typeface="Source Sans Pro"/>
                <a:sym typeface="Source Sans Pro"/>
              </a:defRPr>
            </a:lvl1pPr>
            <a:lvl2pPr indent="-330708" lvl="1" marL="914400" rtl="0" algn="l">
              <a:lnSpc>
                <a:spcPct val="100000"/>
              </a:lnSpc>
              <a:spcBef>
                <a:spcPts val="0"/>
              </a:spcBef>
              <a:spcAft>
                <a:spcPts val="0"/>
              </a:spcAft>
              <a:buClr>
                <a:schemeClr val="dk1"/>
              </a:buClr>
              <a:buSzPts val="1608"/>
              <a:buFont typeface="Courier New"/>
              <a:buChar char="o"/>
              <a:defRPr sz="2400">
                <a:latin typeface="Source Sans Pro"/>
                <a:ea typeface="Source Sans Pro"/>
                <a:cs typeface="Source Sans Pro"/>
                <a:sym typeface="Source Sans Pro"/>
              </a:defRPr>
            </a:lvl2pPr>
            <a:lvl3pPr indent="-355600" lvl="2" marL="1371600" rtl="0" algn="l">
              <a:lnSpc>
                <a:spcPct val="100000"/>
              </a:lnSpc>
              <a:spcBef>
                <a:spcPts val="0"/>
              </a:spcBef>
              <a:spcAft>
                <a:spcPts val="0"/>
              </a:spcAft>
              <a:buClr>
                <a:schemeClr val="dk1"/>
              </a:buClr>
              <a:buSzPts val="2000"/>
              <a:buFont typeface="Noto Sans"/>
              <a:buChar char="▪"/>
              <a:defRPr sz="2000">
                <a:latin typeface="Source Sans Pro"/>
                <a:ea typeface="Source Sans Pro"/>
                <a:cs typeface="Source Sans Pro"/>
                <a:sym typeface="Source Sans Pro"/>
              </a:defRPr>
            </a:lvl3pPr>
            <a:lvl4pPr indent="-228600" lvl="3" marL="1828800" rtl="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4pPr>
            <a:lvl5pPr indent="-228600" lvl="4" marL="2286000" rtl="0" algn="l">
              <a:lnSpc>
                <a:spcPct val="100000"/>
              </a:lnSpc>
              <a:spcBef>
                <a:spcPts val="0"/>
              </a:spcBef>
              <a:spcAft>
                <a:spcPts val="0"/>
              </a:spcAft>
              <a:buClr>
                <a:schemeClr val="dk1"/>
              </a:buClr>
              <a:buSzPts val="2400"/>
              <a:buNone/>
              <a:defRPr sz="2400">
                <a:latin typeface="Source Sans Pro"/>
                <a:ea typeface="Source Sans Pro"/>
                <a:cs typeface="Source Sans Pro"/>
                <a:sym typeface="Source Sans Pro"/>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65" name="Google Shape;65;p7"/>
          <p:cNvSpPr txBox="1"/>
          <p:nvPr/>
        </p:nvSpPr>
        <p:spPr>
          <a:xfrm>
            <a:off x="623206" y="6565359"/>
            <a:ext cx="151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ES" sz="1800" u="none" cap="none" strike="noStrike">
                <a:solidFill>
                  <a:schemeClr val="lt1"/>
                </a:solidFill>
                <a:latin typeface="Calibri"/>
                <a:ea typeface="Calibri"/>
                <a:cs typeface="Calibri"/>
                <a:sym typeface="Calibri"/>
              </a:rPr>
              <a:t>Ziberlab 2020</a:t>
            </a:r>
            <a:endParaRPr b="0" i="0" sz="1400" u="none" cap="none" strike="noStrike">
              <a:solidFill>
                <a:srgbClr val="000000"/>
              </a:solidFill>
              <a:latin typeface="Arial"/>
              <a:ea typeface="Arial"/>
              <a:cs typeface="Arial"/>
              <a:sym typeface="Arial"/>
            </a:endParaRPr>
          </a:p>
        </p:txBody>
      </p:sp>
      <p:pic>
        <p:nvPicPr>
          <p:cNvPr descr="G:\Mi unidad\ana\Tknika\LOGOs TKNIKA\header_ppt_unevoc.png" id="66" name="Google Shape;66;p7"/>
          <p:cNvPicPr preferRelativeResize="0"/>
          <p:nvPr/>
        </p:nvPicPr>
        <p:blipFill rotWithShape="1">
          <a:blip r:embed="rId3">
            <a:alphaModFix/>
          </a:blip>
          <a:srcRect b="0" l="0" r="0" t="0"/>
          <a:stretch/>
        </p:blipFill>
        <p:spPr>
          <a:xfrm>
            <a:off x="623206" y="260648"/>
            <a:ext cx="10944000" cy="38357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521" y="274638"/>
            <a:ext cx="10971372"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09521" y="1600201"/>
            <a:ext cx="10971372"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521" y="6356351"/>
            <a:ext cx="284443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5058" y="6356351"/>
            <a:ext cx="3860297"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6463" y="6165304"/>
            <a:ext cx="284443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1pPr>
            <a:lvl2pPr indent="0" lvl="1"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2pPr>
            <a:lvl3pPr indent="0" lvl="2"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3pPr>
            <a:lvl4pPr indent="0" lvl="3"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4pPr>
            <a:lvl5pPr indent="0" lvl="4"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5pPr>
            <a:lvl6pPr indent="0" lvl="5"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6pPr>
            <a:lvl7pPr indent="0" lvl="6"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7pPr>
            <a:lvl8pPr indent="0" lvl="7"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8pPr>
            <a:lvl9pPr indent="0" lvl="8" marL="0" marR="0" rtl="0" algn="r">
              <a:spcBef>
                <a:spcPts val="0"/>
              </a:spcBef>
              <a:buNone/>
              <a:defRPr b="0" i="0" sz="1200" u="none" cap="none" strike="noStrike">
                <a:solidFill>
                  <a:srgbClr val="888888"/>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JYu84GtFyalHyYyaXeCE7T_ArUz-3AvP/view?usp=drive_link" TargetMode="External"/><Relationship Id="rId4" Type="http://schemas.openxmlformats.org/officeDocument/2006/relationships/image" Target="../media/image10.png"/><Relationship Id="rId5" Type="http://schemas.openxmlformats.org/officeDocument/2006/relationships/hyperlink" Target="https://drive.google.com/file/d/1JYu84GtFyalHyYyaXeCE7T_ArUz-3AvP/view?usp=drive_link" TargetMode="External"/><Relationship Id="rId6"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8"/>
          <p:cNvSpPr txBox="1"/>
          <p:nvPr/>
        </p:nvSpPr>
        <p:spPr>
          <a:xfrm>
            <a:off x="874626" y="4973106"/>
            <a:ext cx="104412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73" name="Google Shape;73;p8"/>
          <p:cNvSpPr txBox="1"/>
          <p:nvPr>
            <p:ph idx="12" type="sldNum"/>
          </p:nvPr>
        </p:nvSpPr>
        <p:spPr>
          <a:xfrm>
            <a:off x="8739781" y="6232227"/>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latin typeface="Source Sans Pro"/>
                <a:ea typeface="Source Sans Pro"/>
                <a:cs typeface="Source Sans Pro"/>
                <a:sym typeface="Source Sans Pro"/>
              </a:rPr>
              <a:t>‹#›</a:t>
            </a:fld>
            <a:endParaRPr>
              <a:latin typeface="Source Sans Pro"/>
              <a:ea typeface="Source Sans Pro"/>
              <a:cs typeface="Source Sans Pro"/>
              <a:sym typeface="Source Sans Pro"/>
            </a:endParaRPr>
          </a:p>
        </p:txBody>
      </p:sp>
      <p:sp>
        <p:nvSpPr>
          <p:cNvPr id="74" name="Google Shape;74;p8"/>
          <p:cNvSpPr/>
          <p:nvPr/>
        </p:nvSpPr>
        <p:spPr>
          <a:xfrm>
            <a:off x="7391350" y="116632"/>
            <a:ext cx="1296000" cy="792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Descargas\UNEVOC_Network_Logo_blue_en.png" id="75" name="Google Shape;75;p8"/>
          <p:cNvPicPr preferRelativeResize="0"/>
          <p:nvPr/>
        </p:nvPicPr>
        <p:blipFill rotWithShape="1">
          <a:blip r:embed="rId3">
            <a:alphaModFix/>
          </a:blip>
          <a:srcRect b="0" l="0" r="0" t="0"/>
          <a:stretch/>
        </p:blipFill>
        <p:spPr>
          <a:xfrm>
            <a:off x="8063326" y="248123"/>
            <a:ext cx="552160" cy="417600"/>
          </a:xfrm>
          <a:prstGeom prst="rect">
            <a:avLst/>
          </a:prstGeom>
          <a:noFill/>
          <a:ln>
            <a:noFill/>
          </a:ln>
        </p:spPr>
      </p:pic>
      <p:sp>
        <p:nvSpPr>
          <p:cNvPr id="76" name="Google Shape;76;p8"/>
          <p:cNvSpPr txBox="1"/>
          <p:nvPr/>
        </p:nvSpPr>
        <p:spPr>
          <a:xfrm>
            <a:off x="408600" y="1487875"/>
            <a:ext cx="11445900" cy="892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100"/>
              <a:buFont typeface="Arial"/>
              <a:buNone/>
            </a:pPr>
            <a:r>
              <a:rPr lang="es-ES" sz="5200">
                <a:solidFill>
                  <a:srgbClr val="000000"/>
                </a:solidFill>
              </a:rPr>
              <a:t>SEGMENTACIÓN DE REDES</a:t>
            </a:r>
            <a:endParaRPr b="1" sz="5000">
              <a:solidFill>
                <a:srgbClr val="000000"/>
              </a:solidFill>
              <a:latin typeface="Source Sans Pro"/>
              <a:ea typeface="Source Sans Pro"/>
              <a:cs typeface="Source Sans Pro"/>
              <a:sym typeface="Source Sans Pro"/>
            </a:endParaRPr>
          </a:p>
        </p:txBody>
      </p:sp>
      <p:sp>
        <p:nvSpPr>
          <p:cNvPr id="77" name="Google Shape;77;p8"/>
          <p:cNvSpPr txBox="1"/>
          <p:nvPr/>
        </p:nvSpPr>
        <p:spPr>
          <a:xfrm>
            <a:off x="265250" y="45606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9"/>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3" name="Google Shape;83;p9"/>
          <p:cNvSpPr txBox="1"/>
          <p:nvPr/>
        </p:nvSpPr>
        <p:spPr>
          <a:xfrm>
            <a:off x="635625" y="7971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pic>
        <p:nvPicPr>
          <p:cNvPr id="84" name="Google Shape;84;p9"/>
          <p:cNvPicPr preferRelativeResize="0"/>
          <p:nvPr/>
        </p:nvPicPr>
        <p:blipFill>
          <a:blip r:embed="rId3">
            <a:alphaModFix/>
          </a:blip>
          <a:stretch>
            <a:fillRect/>
          </a:stretch>
        </p:blipFill>
        <p:spPr>
          <a:xfrm>
            <a:off x="555725" y="2189175"/>
            <a:ext cx="5400675" cy="4048125"/>
          </a:xfrm>
          <a:prstGeom prst="rect">
            <a:avLst/>
          </a:prstGeom>
          <a:noFill/>
          <a:ln>
            <a:noFill/>
          </a:ln>
        </p:spPr>
      </p:pic>
      <p:pic>
        <p:nvPicPr>
          <p:cNvPr id="85" name="Google Shape;85;p9"/>
          <p:cNvPicPr preferRelativeResize="0"/>
          <p:nvPr/>
        </p:nvPicPr>
        <p:blipFill>
          <a:blip r:embed="rId4">
            <a:alphaModFix/>
          </a:blip>
          <a:stretch>
            <a:fillRect/>
          </a:stretch>
        </p:blipFill>
        <p:spPr>
          <a:xfrm>
            <a:off x="6670025" y="2822850"/>
            <a:ext cx="4419600" cy="3314700"/>
          </a:xfrm>
          <a:prstGeom prst="rect">
            <a:avLst/>
          </a:prstGeom>
          <a:noFill/>
          <a:ln>
            <a:noFill/>
          </a:ln>
        </p:spPr>
      </p:pic>
      <p:sp>
        <p:nvSpPr>
          <p:cNvPr id="86" name="Google Shape;86;p9"/>
          <p:cNvSpPr txBox="1"/>
          <p:nvPr/>
        </p:nvSpPr>
        <p:spPr>
          <a:xfrm>
            <a:off x="683400" y="1450450"/>
            <a:ext cx="9665700" cy="671100"/>
          </a:xfrm>
          <a:prstGeom prst="rect">
            <a:avLst/>
          </a:prstGeom>
          <a:noFill/>
          <a:ln>
            <a:noFill/>
          </a:ln>
        </p:spPr>
        <p:txBody>
          <a:bodyPr anchorCtr="0" anchor="t" bIns="91425" lIns="91425" spcFirstLastPara="1" rIns="91425" wrap="square" tIns="91425">
            <a:noAutofit/>
          </a:bodyPr>
          <a:lstStyle/>
          <a:p>
            <a:pPr indent="360045" lvl="0" marL="0" rtl="0" algn="just">
              <a:lnSpc>
                <a:spcPct val="150000"/>
              </a:lnSpc>
              <a:spcBef>
                <a:spcPts val="0"/>
              </a:spcBef>
              <a:spcAft>
                <a:spcPts val="0"/>
              </a:spcAft>
              <a:buClr>
                <a:schemeClr val="dk1"/>
              </a:buClr>
              <a:buSzPts val="1100"/>
              <a:buFont typeface="Arial"/>
              <a:buNone/>
            </a:pPr>
            <a:r>
              <a:rPr lang="es-ES">
                <a:solidFill>
                  <a:schemeClr val="dk1"/>
                </a:solidFill>
                <a:latin typeface="Source Sans Pro"/>
                <a:ea typeface="Source Sans Pro"/>
                <a:cs typeface="Source Sans Pro"/>
                <a:sym typeface="Source Sans Pro"/>
              </a:rPr>
              <a:t>El laboratorio de ciberseguridad de Tknika dispone de una célula de fabricación ITS 200  y un panel con PLC Siemens que simulan 2  sistemas productivos.</a:t>
            </a:r>
            <a:endParaRPr>
              <a:solidFill>
                <a:schemeClr val="dk1"/>
              </a:solidFill>
              <a:latin typeface="Source Sans Pro"/>
              <a:ea typeface="Source Sans Pro"/>
              <a:cs typeface="Source Sans Pro"/>
              <a:sym typeface="Source Sans Pro"/>
            </a:endParaRPr>
          </a:p>
          <a:p>
            <a:pPr indent="0" lvl="0" marL="0" rtl="0" algn="l">
              <a:spcBef>
                <a:spcPts val="10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0"/>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2" name="Google Shape;92;p10"/>
          <p:cNvSpPr txBox="1"/>
          <p:nvPr/>
        </p:nvSpPr>
        <p:spPr>
          <a:xfrm>
            <a:off x="635625" y="7971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sp>
        <p:nvSpPr>
          <p:cNvPr id="93" name="Google Shape;93;p10"/>
          <p:cNvSpPr txBox="1"/>
          <p:nvPr/>
        </p:nvSpPr>
        <p:spPr>
          <a:xfrm>
            <a:off x="731200" y="1851025"/>
            <a:ext cx="4599900" cy="3955800"/>
          </a:xfrm>
          <a:prstGeom prst="rect">
            <a:avLst/>
          </a:prstGeom>
          <a:noFill/>
          <a:ln>
            <a:noFill/>
          </a:ln>
        </p:spPr>
        <p:txBody>
          <a:bodyPr anchorCtr="0" anchor="t" bIns="91425" lIns="91425" spcFirstLastPara="1" rIns="91425" wrap="square" tIns="91425">
            <a:spAutoFit/>
          </a:bodyPr>
          <a:lstStyle/>
          <a:p>
            <a:pPr indent="360045" lvl="0" marL="0" rtl="0" algn="just">
              <a:lnSpc>
                <a:spcPct val="150000"/>
              </a:lnSpc>
              <a:spcBef>
                <a:spcPts val="0"/>
              </a:spcBef>
              <a:spcAft>
                <a:spcPts val="1000"/>
              </a:spcAft>
              <a:buNone/>
            </a:pPr>
            <a:r>
              <a:rPr lang="es-ES">
                <a:solidFill>
                  <a:schemeClr val="dk1"/>
                </a:solidFill>
                <a:latin typeface="Source Sans Pro"/>
                <a:ea typeface="Source Sans Pro"/>
                <a:cs typeface="Source Sans Pro"/>
                <a:sym typeface="Source Sans Pro"/>
              </a:rPr>
              <a:t>Estos sistemas productivos tienen que ser protegidos con una segmentación adecuada. En la propuesta de segmentación se contemplan </a:t>
            </a:r>
            <a:r>
              <a:rPr b="1" lang="es-ES">
                <a:solidFill>
                  <a:schemeClr val="dk1"/>
                </a:solidFill>
                <a:latin typeface="Source Sans Pro"/>
                <a:ea typeface="Source Sans Pro"/>
                <a:cs typeface="Source Sans Pro"/>
                <a:sym typeface="Source Sans Pro"/>
              </a:rPr>
              <a:t>2 subredes</a:t>
            </a:r>
            <a:r>
              <a:rPr lang="es-ES">
                <a:solidFill>
                  <a:schemeClr val="dk1"/>
                </a:solidFill>
                <a:latin typeface="Source Sans Pro"/>
                <a:ea typeface="Source Sans Pro"/>
                <a:cs typeface="Source Sans Pro"/>
                <a:sym typeface="Source Sans Pro"/>
              </a:rPr>
              <a:t> cada una protegida por un  firewall . El sistema de producción controlado con </a:t>
            </a:r>
            <a:r>
              <a:rPr b="1" lang="es-ES">
                <a:solidFill>
                  <a:schemeClr val="dk1"/>
                </a:solidFill>
                <a:latin typeface="Source Sans Pro"/>
                <a:ea typeface="Source Sans Pro"/>
                <a:cs typeface="Source Sans Pro"/>
                <a:sym typeface="Source Sans Pro"/>
              </a:rPr>
              <a:t>PLC Siemens</a:t>
            </a:r>
            <a:r>
              <a:rPr lang="es-ES">
                <a:solidFill>
                  <a:schemeClr val="dk1"/>
                </a:solidFill>
                <a:latin typeface="Source Sans Pro"/>
                <a:ea typeface="Source Sans Pro"/>
                <a:cs typeface="Source Sans Pro"/>
                <a:sym typeface="Source Sans Pro"/>
              </a:rPr>
              <a:t>   se concentra en un switch gestionable </a:t>
            </a:r>
            <a:r>
              <a:rPr b="1" lang="es-ES">
                <a:solidFill>
                  <a:schemeClr val="dk1"/>
                </a:solidFill>
                <a:latin typeface="Source Sans Pro"/>
                <a:ea typeface="Source Sans Pro"/>
                <a:cs typeface="Source Sans Pro"/>
                <a:sym typeface="Source Sans Pro"/>
              </a:rPr>
              <a:t> Scalance XC208</a:t>
            </a:r>
            <a:r>
              <a:rPr lang="es-ES">
                <a:solidFill>
                  <a:schemeClr val="dk1"/>
                </a:solidFill>
                <a:latin typeface="Source Sans Pro"/>
                <a:ea typeface="Source Sans Pro"/>
                <a:cs typeface="Source Sans Pro"/>
                <a:sym typeface="Source Sans Pro"/>
              </a:rPr>
              <a:t> y se protege con un Firewall  industrial Siemens </a:t>
            </a:r>
            <a:r>
              <a:rPr b="1" lang="es-ES">
                <a:solidFill>
                  <a:schemeClr val="dk1"/>
                </a:solidFill>
                <a:latin typeface="Source Sans Pro"/>
                <a:ea typeface="Source Sans Pro"/>
                <a:cs typeface="Source Sans Pro"/>
                <a:sym typeface="Source Sans Pro"/>
              </a:rPr>
              <a:t>Scalance S615</a:t>
            </a:r>
            <a:r>
              <a:rPr lang="es-ES">
                <a:solidFill>
                  <a:schemeClr val="dk1"/>
                </a:solidFill>
                <a:latin typeface="Source Sans Pro"/>
                <a:ea typeface="Source Sans Pro"/>
                <a:cs typeface="Source Sans Pro"/>
                <a:sym typeface="Source Sans Pro"/>
              </a:rPr>
              <a:t>.El sistema de producción </a:t>
            </a:r>
            <a:r>
              <a:rPr b="1" lang="es-ES">
                <a:solidFill>
                  <a:schemeClr val="dk1"/>
                </a:solidFill>
                <a:latin typeface="Source Sans Pro"/>
                <a:ea typeface="Source Sans Pro"/>
                <a:cs typeface="Source Sans Pro"/>
                <a:sym typeface="Source Sans Pro"/>
              </a:rPr>
              <a:t>ITS 200</a:t>
            </a:r>
            <a:r>
              <a:rPr lang="es-ES">
                <a:solidFill>
                  <a:schemeClr val="dk1"/>
                </a:solidFill>
                <a:latin typeface="Source Sans Pro"/>
                <a:ea typeface="Source Sans Pro"/>
                <a:cs typeface="Source Sans Pro"/>
                <a:sym typeface="Source Sans Pro"/>
              </a:rPr>
              <a:t> controlado con </a:t>
            </a:r>
            <a:r>
              <a:rPr b="1" lang="es-ES">
                <a:solidFill>
                  <a:schemeClr val="dk1"/>
                </a:solidFill>
                <a:latin typeface="Source Sans Pro"/>
                <a:ea typeface="Source Sans Pro"/>
                <a:cs typeface="Source Sans Pro"/>
                <a:sym typeface="Source Sans Pro"/>
              </a:rPr>
              <a:t>PLC Omron</a:t>
            </a:r>
            <a:r>
              <a:rPr lang="es-ES">
                <a:solidFill>
                  <a:schemeClr val="dk1"/>
                </a:solidFill>
                <a:latin typeface="Source Sans Pro"/>
                <a:ea typeface="Source Sans Pro"/>
                <a:cs typeface="Source Sans Pro"/>
                <a:sym typeface="Source Sans Pro"/>
              </a:rPr>
              <a:t>   se concentra en un switch gestionable  </a:t>
            </a:r>
            <a:r>
              <a:rPr b="1" lang="es-ES">
                <a:solidFill>
                  <a:schemeClr val="dk1"/>
                </a:solidFill>
                <a:latin typeface="Source Sans Pro"/>
                <a:ea typeface="Source Sans Pro"/>
                <a:cs typeface="Source Sans Pro"/>
                <a:sym typeface="Source Sans Pro"/>
              </a:rPr>
              <a:t>Phoenix Contact</a:t>
            </a:r>
            <a:r>
              <a:rPr lang="es-ES">
                <a:solidFill>
                  <a:schemeClr val="dk1"/>
                </a:solidFill>
                <a:latin typeface="Source Sans Pro"/>
                <a:ea typeface="Source Sans Pro"/>
                <a:cs typeface="Source Sans Pro"/>
                <a:sym typeface="Source Sans Pro"/>
              </a:rPr>
              <a:t>  y se protege con un Firewall  </a:t>
            </a:r>
            <a:r>
              <a:rPr b="1" lang="es-ES">
                <a:solidFill>
                  <a:schemeClr val="dk1"/>
                </a:solidFill>
                <a:latin typeface="Source Sans Pro"/>
                <a:ea typeface="Source Sans Pro"/>
                <a:cs typeface="Source Sans Pro"/>
                <a:sym typeface="Source Sans Pro"/>
              </a:rPr>
              <a:t>Checkpoint</a:t>
            </a:r>
            <a:r>
              <a:rPr lang="es-ES">
                <a:solidFill>
                  <a:schemeClr val="dk1"/>
                </a:solidFill>
                <a:latin typeface="Source Sans Pro"/>
                <a:ea typeface="Source Sans Pro"/>
                <a:cs typeface="Source Sans Pro"/>
                <a:sym typeface="Source Sans Pro"/>
              </a:rPr>
              <a:t>. Ambos segmentos son protegidos por un</a:t>
            </a:r>
            <a:r>
              <a:rPr b="1" lang="es-ES">
                <a:solidFill>
                  <a:schemeClr val="dk1"/>
                </a:solidFill>
                <a:latin typeface="Source Sans Pro"/>
                <a:ea typeface="Source Sans Pro"/>
                <a:cs typeface="Source Sans Pro"/>
                <a:sym typeface="Source Sans Pro"/>
              </a:rPr>
              <a:t> firewall principal</a:t>
            </a:r>
            <a:r>
              <a:rPr lang="es-ES">
                <a:solidFill>
                  <a:schemeClr val="dk1"/>
                </a:solidFill>
                <a:latin typeface="Source Sans Pro"/>
                <a:ea typeface="Source Sans Pro"/>
                <a:cs typeface="Source Sans Pro"/>
                <a:sym typeface="Source Sans Pro"/>
              </a:rPr>
              <a:t> para OT (</a:t>
            </a:r>
            <a:r>
              <a:rPr b="1" lang="es-ES">
                <a:solidFill>
                  <a:schemeClr val="dk1"/>
                </a:solidFill>
                <a:latin typeface="Source Sans Pro"/>
                <a:ea typeface="Source Sans Pro"/>
                <a:cs typeface="Source Sans Pro"/>
                <a:sym typeface="Source Sans Pro"/>
              </a:rPr>
              <a:t>Fortinet 61F</a:t>
            </a:r>
            <a:r>
              <a:rPr lang="es-ES">
                <a:solidFill>
                  <a:schemeClr val="dk1"/>
                </a:solidFill>
                <a:latin typeface="Source Sans Pro"/>
                <a:ea typeface="Source Sans Pro"/>
                <a:cs typeface="Source Sans Pro"/>
                <a:sym typeface="Source Sans Pro"/>
              </a:rPr>
              <a:t>) que enlaza con la red de Tknika, en este caso con el ciberrange.</a:t>
            </a:r>
            <a:endParaRPr>
              <a:solidFill>
                <a:schemeClr val="dk1"/>
              </a:solidFill>
              <a:latin typeface="Source Sans Pro"/>
              <a:ea typeface="Source Sans Pro"/>
              <a:cs typeface="Source Sans Pro"/>
              <a:sym typeface="Source Sans Pro"/>
            </a:endParaRPr>
          </a:p>
        </p:txBody>
      </p:sp>
      <p:pic>
        <p:nvPicPr>
          <p:cNvPr id="94" name="Google Shape;94;p10"/>
          <p:cNvPicPr preferRelativeResize="0"/>
          <p:nvPr/>
        </p:nvPicPr>
        <p:blipFill>
          <a:blip r:embed="rId3">
            <a:alphaModFix/>
          </a:blip>
          <a:stretch>
            <a:fillRect/>
          </a:stretch>
        </p:blipFill>
        <p:spPr>
          <a:xfrm>
            <a:off x="5860500" y="2192550"/>
            <a:ext cx="4667250" cy="3495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1"/>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0" name="Google Shape;100;p11"/>
          <p:cNvSpPr txBox="1"/>
          <p:nvPr/>
        </p:nvSpPr>
        <p:spPr>
          <a:xfrm>
            <a:off x="635625" y="7971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pic>
        <p:nvPicPr>
          <p:cNvPr id="101" name="Google Shape;101;p11"/>
          <p:cNvPicPr preferRelativeResize="0"/>
          <p:nvPr/>
        </p:nvPicPr>
        <p:blipFill>
          <a:blip r:embed="rId3">
            <a:alphaModFix/>
          </a:blip>
          <a:stretch>
            <a:fillRect/>
          </a:stretch>
        </p:blipFill>
        <p:spPr>
          <a:xfrm>
            <a:off x="1854850" y="1578700"/>
            <a:ext cx="7714125" cy="485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2"/>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7" name="Google Shape;107;p12"/>
          <p:cNvSpPr txBox="1"/>
          <p:nvPr/>
        </p:nvSpPr>
        <p:spPr>
          <a:xfrm>
            <a:off x="635625" y="7971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pic>
        <p:nvPicPr>
          <p:cNvPr id="108" name="Google Shape;108;p12"/>
          <p:cNvPicPr preferRelativeResize="0"/>
          <p:nvPr/>
        </p:nvPicPr>
        <p:blipFill>
          <a:blip r:embed="rId3">
            <a:alphaModFix/>
          </a:blip>
          <a:stretch>
            <a:fillRect/>
          </a:stretch>
        </p:blipFill>
        <p:spPr>
          <a:xfrm>
            <a:off x="5337725" y="1274625"/>
            <a:ext cx="5110357" cy="5180075"/>
          </a:xfrm>
          <a:prstGeom prst="rect">
            <a:avLst/>
          </a:prstGeom>
          <a:noFill/>
          <a:ln>
            <a:noFill/>
          </a:ln>
        </p:spPr>
      </p:pic>
      <p:sp>
        <p:nvSpPr>
          <p:cNvPr id="109" name="Google Shape;109;p12"/>
          <p:cNvSpPr txBox="1"/>
          <p:nvPr/>
        </p:nvSpPr>
        <p:spPr>
          <a:xfrm>
            <a:off x="324975" y="1737200"/>
            <a:ext cx="4671600" cy="4265400"/>
          </a:xfrm>
          <a:prstGeom prst="rect">
            <a:avLst/>
          </a:prstGeom>
          <a:noFill/>
          <a:ln>
            <a:noFill/>
          </a:ln>
        </p:spPr>
        <p:txBody>
          <a:bodyPr anchorCtr="0" anchor="t" bIns="91425" lIns="91425" spcFirstLastPara="1" rIns="91425" wrap="square" tIns="91425">
            <a:noAutofit/>
          </a:bodyPr>
          <a:lstStyle/>
          <a:p>
            <a:pPr indent="360045" lvl="0" marL="0" rtl="0" algn="just">
              <a:lnSpc>
                <a:spcPct val="150000"/>
              </a:lnSpc>
              <a:spcBef>
                <a:spcPts val="0"/>
              </a:spcBef>
              <a:spcAft>
                <a:spcPts val="0"/>
              </a:spcAft>
              <a:buClr>
                <a:schemeClr val="dk1"/>
              </a:buClr>
              <a:buSzPts val="1100"/>
              <a:buFont typeface="Arial"/>
              <a:buNone/>
            </a:pPr>
            <a:r>
              <a:rPr lang="es-ES">
                <a:solidFill>
                  <a:schemeClr val="dk1"/>
                </a:solidFill>
                <a:latin typeface="Source Sans Pro"/>
                <a:ea typeface="Source Sans Pro"/>
                <a:cs typeface="Source Sans Pro"/>
                <a:sym typeface="Source Sans Pro"/>
              </a:rPr>
              <a:t>El acceso a la red Siemens está configurado de tal manera  que las IP de los PLC queden “ocultas” detrás del firewall. Para acceder al PLC vía webserver utilizaremos la IP WAN del cortafuegos en su puerto 8080 (http://192.168.223.22:8080) y la configuración del cortafuegos nos redirigirá hacia la IP del PLC y el puerto 80 (http://192.168.222.10).</a:t>
            </a:r>
            <a:endParaRPr>
              <a:solidFill>
                <a:schemeClr val="dk1"/>
              </a:solidFill>
              <a:latin typeface="Source Sans Pro"/>
              <a:ea typeface="Source Sans Pro"/>
              <a:cs typeface="Source Sans Pro"/>
              <a:sym typeface="Source Sans Pro"/>
            </a:endParaRPr>
          </a:p>
          <a:p>
            <a:pPr indent="0" lvl="0" marL="0" rtl="0" algn="l">
              <a:spcBef>
                <a:spcPts val="10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idx="12" type="sldNum"/>
          </p:nvPr>
        </p:nvSpPr>
        <p:spPr>
          <a:xfrm>
            <a:off x="8736463" y="6237312"/>
            <a:ext cx="28443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5" name="Google Shape;115;p13"/>
          <p:cNvSpPr txBox="1"/>
          <p:nvPr/>
        </p:nvSpPr>
        <p:spPr>
          <a:xfrm>
            <a:off x="635625" y="797125"/>
            <a:ext cx="11050500" cy="5760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ctr">
              <a:spcBef>
                <a:spcPts val="0"/>
              </a:spcBef>
              <a:spcAft>
                <a:spcPts val="0"/>
              </a:spcAft>
              <a:buNone/>
            </a:pPr>
            <a:r>
              <a:rPr lang="es-ES" sz="4400">
                <a:latin typeface="Calibri"/>
                <a:ea typeface="Calibri"/>
                <a:cs typeface="Calibri"/>
                <a:sym typeface="Calibri"/>
              </a:rPr>
              <a:t>8</a:t>
            </a:r>
            <a:r>
              <a:rPr lang="es-ES" sz="4400">
                <a:solidFill>
                  <a:srgbClr val="000000"/>
                </a:solidFill>
                <a:latin typeface="Calibri"/>
                <a:ea typeface="Calibri"/>
                <a:cs typeface="Calibri"/>
                <a:sym typeface="Calibri"/>
              </a:rPr>
              <a:t>.- A</a:t>
            </a:r>
            <a:r>
              <a:rPr lang="es-ES" sz="4400">
                <a:latin typeface="Calibri"/>
                <a:ea typeface="Calibri"/>
                <a:cs typeface="Calibri"/>
                <a:sym typeface="Calibri"/>
              </a:rPr>
              <a:t>nalizar configuración segmentación panel OT Tknika</a:t>
            </a:r>
            <a:endParaRPr sz="4400">
              <a:solidFill>
                <a:srgbClr val="000000"/>
              </a:solidFill>
              <a:latin typeface="Calibri"/>
              <a:ea typeface="Calibri"/>
              <a:cs typeface="Calibri"/>
              <a:sym typeface="Calibri"/>
            </a:endParaRPr>
          </a:p>
        </p:txBody>
      </p:sp>
      <p:pic>
        <p:nvPicPr>
          <p:cNvPr id="116" name="Google Shape;116;p13">
            <a:hlinkClick r:id="rId3"/>
          </p:cNvPr>
          <p:cNvPicPr preferRelativeResize="0"/>
          <p:nvPr/>
        </p:nvPicPr>
        <p:blipFill>
          <a:blip r:embed="rId4">
            <a:alphaModFix/>
          </a:blip>
          <a:stretch>
            <a:fillRect/>
          </a:stretch>
        </p:blipFill>
        <p:spPr>
          <a:xfrm>
            <a:off x="635625" y="1265600"/>
            <a:ext cx="5212602" cy="5180074"/>
          </a:xfrm>
          <a:prstGeom prst="rect">
            <a:avLst/>
          </a:prstGeom>
          <a:noFill/>
          <a:ln>
            <a:noFill/>
          </a:ln>
        </p:spPr>
      </p:pic>
      <p:pic>
        <p:nvPicPr>
          <p:cNvPr id="117" name="Google Shape;117;p13">
            <a:hlinkClick r:id="rId5"/>
          </p:cNvPr>
          <p:cNvPicPr preferRelativeResize="0"/>
          <p:nvPr/>
        </p:nvPicPr>
        <p:blipFill>
          <a:blip r:embed="rId6">
            <a:alphaModFix/>
          </a:blip>
          <a:stretch>
            <a:fillRect/>
          </a:stretch>
        </p:blipFill>
        <p:spPr>
          <a:xfrm>
            <a:off x="6000627" y="1525525"/>
            <a:ext cx="6037373" cy="44399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