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0400"/>
  <p:notesSz cx="6858000" cy="9144000"/>
  <p:embeddedFontLs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slide" Target="slides/slide9.xml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29f3d2c3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2e29f3d2c37_0_8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29f3d2c3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e29f3d2c37_0_9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29f3d2c3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e29f3d2c37_0_15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159e2a1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e159e2a1d0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29f3d2c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e29f3d2c37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29f3d2c3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e29f3d2c37_0_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29f3d2c3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e29f3d2c37_0_1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291a8aa1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e291a8aa12_0_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-Izenburua">
  <p:cSld name="0-Izenburu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Indizea">
  <p:cSld name="1-Indizea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295006" y="1988840"/>
            <a:ext cx="36004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.png" id="31" name="Google Shape;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 tituluarekin">
  <p:cSld name="2-Atala tituluareki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urce Sans Pro"/>
              <a:buNone/>
              <a:defRPr b="1"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22598" y="2204864"/>
            <a:ext cx="7200800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2" type="body"/>
          </p:nvPr>
        </p:nvSpPr>
        <p:spPr>
          <a:xfrm>
            <a:off x="622598" y="1340768"/>
            <a:ext cx="10945215" cy="43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  <a:defRPr sz="3000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191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191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191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191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"/>
          <p:cNvSpPr/>
          <p:nvPr>
            <p:ph idx="3" type="pic"/>
          </p:nvPr>
        </p:nvSpPr>
        <p:spPr>
          <a:xfrm>
            <a:off x="8039100" y="2205038"/>
            <a:ext cx="3529013" cy="38163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41" name="Google Shape;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Amaiera">
  <p:cSld name="3-Amaiera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7" name="Google Shape;4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9" name="Google Shape;49;p5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5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/>
          </a:p>
        </p:txBody>
      </p:sp>
      <p:pic>
        <p:nvPicPr>
          <p:cNvPr descr="G:\Mi unidad\ana\Tknika\LOGOs TKNIKA\header_ppt_unevoc.png" id="51" name="Google Shape;5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">
  <p:cSld name="2-Atala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6" name="Google Shape;5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/>
          <p:nvPr>
            <p:ph idx="1" type="body"/>
          </p:nvPr>
        </p:nvSpPr>
        <p:spPr>
          <a:xfrm>
            <a:off x="622598" y="1192033"/>
            <a:ext cx="7200800" cy="482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6"/>
          <p:cNvSpPr/>
          <p:nvPr>
            <p:ph idx="2" type="pic"/>
          </p:nvPr>
        </p:nvSpPr>
        <p:spPr>
          <a:xfrm>
            <a:off x="8039100" y="1192033"/>
            <a:ext cx="3529013" cy="482935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59" name="Google Shape;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2">
  <p:cSld name="Atala_v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7"/>
          <p:cNvSpPr txBox="1"/>
          <p:nvPr>
            <p:ph idx="1" type="body"/>
          </p:nvPr>
        </p:nvSpPr>
        <p:spPr>
          <a:xfrm>
            <a:off x="622598" y="1628800"/>
            <a:ext cx="109446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7"/>
          <p:cNvSpPr txBox="1"/>
          <p:nvPr/>
        </p:nvSpPr>
        <p:spPr>
          <a:xfrm>
            <a:off x="623206" y="6565359"/>
            <a:ext cx="15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66" name="Google Shape;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hyperlink" Target="https://www.youtube.com/watch?v=TrnIksOSu5M&amp;list=PLf0g2cV4iCkGfcElaW4_jPgRQHBWOuYG4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Relationship Id="rId6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hyperlink" Target="https://www.arubanetworks.com/es/faq/que-es-un-ngfw/" TargetMode="External"/><Relationship Id="rId6" Type="http://schemas.openxmlformats.org/officeDocument/2006/relationships/hyperlink" Target="https://www.cloudflare.com/es-es/learning/security/what-is-next-generation-firewall-ngfw/" TargetMode="External"/><Relationship Id="rId7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redeszone.net/tutoriales/seguridad/pfsense-firewall-profesional-configuracion/" TargetMode="External"/><Relationship Id="rId4" Type="http://schemas.openxmlformats.org/officeDocument/2006/relationships/hyperlink" Target="https://www.youtube.com/watch?v=UZ1v53HFBhs" TargetMode="External"/><Relationship Id="rId5" Type="http://schemas.openxmlformats.org/officeDocument/2006/relationships/hyperlink" Target="https://www.youtube.com/watch?v=jp1ec41xEHE&amp;list=PLuMd8fg3qBxflEQOl0N2QKlYaUgD26Jvs" TargetMode="External"/><Relationship Id="rId6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/>
        </p:nvSpPr>
        <p:spPr>
          <a:xfrm>
            <a:off x="874626" y="4973106"/>
            <a:ext cx="1044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8739781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8"/>
          <p:cNvSpPr/>
          <p:nvPr/>
        </p:nvSpPr>
        <p:spPr>
          <a:xfrm>
            <a:off x="7391350" y="116632"/>
            <a:ext cx="1296000" cy="7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75" name="Google Shape;7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8"/>
          <p:cNvSpPr txBox="1"/>
          <p:nvPr/>
        </p:nvSpPr>
        <p:spPr>
          <a:xfrm>
            <a:off x="408600" y="1487875"/>
            <a:ext cx="11445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5200">
                <a:solidFill>
                  <a:srgbClr val="000000"/>
                </a:solidFill>
              </a:rPr>
              <a:t>SEGMENTACIÓN DE REDES</a:t>
            </a:r>
            <a:endParaRPr b="1" sz="50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265250" y="4560625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Introducción NGFW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3" name="Google Shape;83;p9"/>
          <p:cNvSpPr txBox="1"/>
          <p:nvPr/>
        </p:nvSpPr>
        <p:spPr>
          <a:xfrm>
            <a:off x="5741575" y="1277950"/>
            <a:ext cx="548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MODELO OSI </a:t>
            </a:r>
            <a:r>
              <a:rPr b="1" i="1" lang="es-ES" sz="1750" u="none" cap="none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1" lang="es-ES" sz="1750" u="none" cap="none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 </a:t>
            </a:r>
            <a:r>
              <a:rPr b="1" i="1" lang="es-ES" sz="1750" u="none" cap="none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1" lang="es-ES" sz="1750" u="none" cap="none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ystems </a:t>
            </a:r>
            <a:r>
              <a:rPr b="1" i="1" lang="es-ES" sz="1750" u="none" cap="none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1" lang="es-ES" sz="1750" u="none" cap="none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nterconnection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375" y="1474900"/>
            <a:ext cx="3861326" cy="48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8726" y="1832050"/>
            <a:ext cx="5902045" cy="433325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9"/>
          <p:cNvSpPr txBox="1"/>
          <p:nvPr/>
        </p:nvSpPr>
        <p:spPr>
          <a:xfrm>
            <a:off x="723325" y="765175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Introducción NGFW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92" name="Google Shape;9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725" y="1488325"/>
            <a:ext cx="5256559" cy="50648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0"/>
          <p:cNvSpPr txBox="1"/>
          <p:nvPr/>
        </p:nvSpPr>
        <p:spPr>
          <a:xfrm>
            <a:off x="723325" y="765175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Introducción NGFW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99" name="Google Shape;9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9350" y="1699775"/>
            <a:ext cx="4504144" cy="4853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1"/>
          <p:cNvSpPr txBox="1"/>
          <p:nvPr/>
        </p:nvSpPr>
        <p:spPr>
          <a:xfrm>
            <a:off x="723325" y="765175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Introducción NGFW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06" name="Google Shape;10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8927" y="4050275"/>
            <a:ext cx="389572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2" y="5531275"/>
            <a:ext cx="49815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9125" y="4385100"/>
            <a:ext cx="166687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4000" y="2321050"/>
            <a:ext cx="7045574" cy="17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2"/>
          <p:cNvSpPr txBox="1"/>
          <p:nvPr/>
        </p:nvSpPr>
        <p:spPr>
          <a:xfrm>
            <a:off x="1089625" y="2454075"/>
            <a:ext cx="2712300" cy="11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Curso Fortinet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2"/>
          <p:cNvSpPr txBox="1"/>
          <p:nvPr/>
        </p:nvSpPr>
        <p:spPr>
          <a:xfrm>
            <a:off x="723325" y="765175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Introducción NGFW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7" name="Google Shape;117;p13"/>
          <p:cNvSpPr txBox="1"/>
          <p:nvPr/>
        </p:nvSpPr>
        <p:spPr>
          <a:xfrm>
            <a:off x="569950" y="9763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8.- Introducción NGFW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, FW vs NGFW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1552300"/>
            <a:ext cx="5743575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9" y="1552300"/>
            <a:ext cx="5457566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3525" y="4246050"/>
            <a:ext cx="4257788" cy="22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81175" y="4122125"/>
            <a:ext cx="4615175" cy="23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27" name="Google Shape;12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50" y="3938325"/>
            <a:ext cx="4334309" cy="200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0450" y="1608550"/>
            <a:ext cx="3171825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/>
          <p:nvPr/>
        </p:nvSpPr>
        <p:spPr>
          <a:xfrm>
            <a:off x="229375" y="3103075"/>
            <a:ext cx="1822800" cy="1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s-ES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Artículo 1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s-ES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Artículo 2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92775" y="1504475"/>
            <a:ext cx="5638966" cy="50009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4"/>
          <p:cNvSpPr txBox="1"/>
          <p:nvPr/>
        </p:nvSpPr>
        <p:spPr>
          <a:xfrm>
            <a:off x="569950" y="9763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8.- Introducción NGFW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, FW vs NGFW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37" name="Google Shape;13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175" y="1799300"/>
            <a:ext cx="5400675" cy="41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325" y="2301525"/>
            <a:ext cx="3171825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5"/>
          <p:cNvSpPr txBox="1"/>
          <p:nvPr/>
        </p:nvSpPr>
        <p:spPr>
          <a:xfrm>
            <a:off x="569950" y="9763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8.- Introducción NGFW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, FW vs NGFW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4804725" y="2083700"/>
            <a:ext cx="5030700" cy="11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s-ES" sz="3900" u="sng">
                <a:solidFill>
                  <a:schemeClr val="hlink"/>
                </a:solidFill>
                <a:hlinkClick r:id="rId3"/>
              </a:rPr>
              <a:t>Artículo</a:t>
            </a:r>
            <a:endParaRPr sz="3900"/>
          </a:p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s-ES" sz="3900" u="sng">
                <a:solidFill>
                  <a:schemeClr val="hlink"/>
                </a:solidFill>
                <a:hlinkClick r:id="rId4"/>
              </a:rPr>
              <a:t>Instalación</a:t>
            </a:r>
            <a:endParaRPr sz="3900"/>
          </a:p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s-ES" sz="3900" u="sng">
                <a:solidFill>
                  <a:schemeClr val="hlink"/>
                </a:solidFill>
                <a:hlinkClick r:id="rId5"/>
              </a:rPr>
              <a:t>Curso </a:t>
            </a:r>
            <a:endParaRPr sz="3900"/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6275" y="1616225"/>
            <a:ext cx="2867025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6"/>
          <p:cNvSpPr txBox="1"/>
          <p:nvPr/>
        </p:nvSpPr>
        <p:spPr>
          <a:xfrm>
            <a:off x="569950" y="976300"/>
            <a:ext cx="11050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8.- Introducción NGFW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FW virtual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