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c142c163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c2c142c1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70" name="Google Shape;70;g2c2c142c16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4edf5a1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04edf5a1f0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d68691d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ed68691d6_1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204060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6204060a7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204060a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6204060a79_0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b18e1dc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5b18e1dc41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edf5a1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04edf5a1f0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b18e1dc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5b18e1dc41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6869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ed68691d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68691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5ed68691d6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0f31a1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0f31a1f32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68691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5ed68691d6_0_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68691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ed68691d6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Y0dmKHAYnR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info@tknika.e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arraioz.com/codesys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OT LABORATEGI BIRTUALAK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Factory I/O–Codesys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1379100" y="1901700"/>
            <a:ext cx="1036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Factory I/O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 konfigurazioa: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Eszenatokia hautatu edo berria sortu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Sarrera/irteera aktuadoreak definitu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75" y="3675000"/>
            <a:ext cx="4783357" cy="23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002" y="3923648"/>
            <a:ext cx="4080500" cy="162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638" y="2079025"/>
            <a:ext cx="1122837" cy="11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379100" y="1901700"/>
            <a:ext cx="1036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Factory I/O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Codesys-en IP helbidea izango da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OPC/UA zerbitzaria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Codesys-en sortutako aldagaiak kargatu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000" y="3333200"/>
            <a:ext cx="3553343" cy="3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263" y="2210363"/>
            <a:ext cx="1122837" cy="11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379100" y="1901700"/>
            <a:ext cx="10368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Lotura interesgarriak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https://www.youtube.com/watch?v=Y0dmKHAYnRM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0" y="6084900"/>
            <a:ext cx="12190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/>
              <a:t>ZIBERSEGURTASUN LANTALDEA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041338" y="1628799"/>
            <a:ext cx="61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2057400" y="1163250"/>
            <a:ext cx="843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2.1 Factory I/O –Codesys—KeepserverEX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1594150" y="1913550"/>
            <a:ext cx="90021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Factory I/O: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PLC ak eta </a:t>
            </a: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Automatizazio prozesuak, </a:t>
            </a: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agertoki industrialetan sortzeko eta exekutatzeko a</a:t>
            </a: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ukera ematen du.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Sarrera/Irteera kontrolagailuak konektatuz.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Codesys</a:t>
            </a: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Doako softwarea.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PLC Birtual bat erabiltzeko aukera ematen du.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Factory I/O-n agertzen den edo guk geuk diseinatzen dugun edozein eszenaren kontrola izan dezakegu.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s-E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https://larraioz.com/codesys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950" y="2762050"/>
            <a:ext cx="1333900" cy="13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3400" y="4095950"/>
            <a:ext cx="1907476" cy="16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2057400" y="1163250"/>
            <a:ext cx="843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2.1 </a:t>
            </a:r>
            <a:r>
              <a:rPr lang="es-ES"/>
              <a:t>Factory I/O –Codesys—KeepserverEX</a:t>
            </a:r>
            <a:endParaRPr/>
          </a:p>
        </p:txBody>
      </p:sp>
      <p:sp>
        <p:nvSpPr>
          <p:cNvPr id="93" name="Google Shape;93;p10"/>
          <p:cNvSpPr txBox="1"/>
          <p:nvPr/>
        </p:nvSpPr>
        <p:spPr>
          <a:xfrm>
            <a:off x="1594150" y="1913550"/>
            <a:ext cx="9002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 software horien arteko komunikazioa lortzeko, bi modu daude: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OPC estandarra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Modbus TCP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OPC komunikazio-estandarra erabiltzea aukeratuko dugu: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Codesysek OPC UA zerbitzari bat du.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Denbora errealean datuetarako sarbidea.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Alarmen eta gertaeren monitorizazioa.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Datu historikoetarako sarbidea.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s-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Aldagai desberdinen egoera OPC/UA zerbitzari baten bidez egingo da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902" y="5034025"/>
            <a:ext cx="1527222" cy="13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575" y="5034025"/>
            <a:ext cx="1333900" cy="13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/>
          <p:nvPr/>
        </p:nvSpPr>
        <p:spPr>
          <a:xfrm>
            <a:off x="6253563" y="5476850"/>
            <a:ext cx="896100" cy="14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 flipH="1">
            <a:off x="6284900" y="5809450"/>
            <a:ext cx="833400" cy="14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04" name="Google Shape;104;p11"/>
          <p:cNvSpPr txBox="1"/>
          <p:nvPr/>
        </p:nvSpPr>
        <p:spPr>
          <a:xfrm>
            <a:off x="1379100" y="1901700"/>
            <a:ext cx="1036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Codesys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 konfigurazioa: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Proiektua sortu: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LD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ST…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Aldagaiak sortu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49" y="2325938"/>
            <a:ext cx="3625399" cy="20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1450" y="2275406"/>
            <a:ext cx="2844300" cy="402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2" name="Google Shape;112;p12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13" name="Google Shape;113;p12"/>
          <p:cNvSpPr txBox="1"/>
          <p:nvPr/>
        </p:nvSpPr>
        <p:spPr>
          <a:xfrm>
            <a:off x="1379100" y="1901700"/>
            <a:ext cx="103680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Codesys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 konfigurazioa: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Factory I/O-n sortutako aldagaiak definitu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Ladder-en programa egin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Aldagaiak OPC bidez partekatu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215" y="4752075"/>
            <a:ext cx="5160357" cy="171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345" y="4530350"/>
            <a:ext cx="3843655" cy="163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50" y="4095600"/>
            <a:ext cx="3354900" cy="1633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800" y="3304600"/>
            <a:ext cx="5391324" cy="287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1379100" y="1901700"/>
            <a:ext cx="1036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Codesys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 konfigurazioa: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Gateway-a konfiguratu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PLC a arrankatu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125" y="1901700"/>
            <a:ext cx="5470333" cy="2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352700" y="1901700"/>
            <a:ext cx="4918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Codesys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 konfigurazioa: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Anonimoki konektatzea baimendu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874" y="1901700"/>
            <a:ext cx="4579185" cy="45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379100" y="1901700"/>
            <a:ext cx="1036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KeepserverEX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KeepserverEX izango da OPC/UA zerbitzaria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Codesys 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sarean aurkitu eta aldagaiak kargatu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863" y="3853075"/>
            <a:ext cx="76866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b="0" l="28179" r="26568" t="0"/>
          <a:stretch/>
        </p:blipFill>
        <p:spPr>
          <a:xfrm>
            <a:off x="7923725" y="1999300"/>
            <a:ext cx="1207219" cy="13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1734800" y="1163250"/>
            <a:ext cx="902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2.2 Factory I/O —&gt; Codesys komunikazioa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1379100" y="1901700"/>
            <a:ext cx="10368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Factory I/O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Eszenatokia ireki edo sortu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903" y="3519525"/>
            <a:ext cx="6686075" cy="22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388" y="1924813"/>
            <a:ext cx="1122837" cy="11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