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aven Pro Bold" charset="1" panose="00000800000000000000"/>
      <p:regular r:id="rId13"/>
    </p:embeddedFont>
    <p:embeddedFont>
      <p:font typeface="Maven Pro Regular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jpe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7.png" Type="http://schemas.openxmlformats.org/officeDocument/2006/relationships/image"/><Relationship Id="rId4" Target="../media/image9.png" Type="http://schemas.openxmlformats.org/officeDocument/2006/relationships/image"/><Relationship Id="rId5" Target="https://tknika.eus/eu/bilaketa-xehatua/" TargetMode="External" Type="http://schemas.openxmlformats.org/officeDocument/2006/relationships/hyperlink"/><Relationship Id="rId6" Target="https://tknika.eus/eu/bilaketa-xehatua/" TargetMode="External" Type="http://schemas.openxmlformats.org/officeDocument/2006/relationships/hyperlink"/><Relationship Id="rId7" Target="https://tknika.eus/eu/bilaketa-xehatua/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https://github.com/Tknika/Zibersegurtasuna2022-2023" TargetMode="External" Type="http://schemas.openxmlformats.org/officeDocument/2006/relationships/hyperlink"/><Relationship Id="rId4" Target="https://github.com/Tknika/Zibersegurtasuna2023-2024" TargetMode="External" Type="http://schemas.openxmlformats.org/officeDocument/2006/relationships/hyperlink"/><Relationship Id="rId5" Target="https://tknika.github.io/zibersegurtasuna-ikastetxeetan/" TargetMode="External" Type="http://schemas.openxmlformats.org/officeDocument/2006/relationships/hyperlink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https://www.youtube.com/watch?v=JUFNl8AUOO0&amp;list=PLOYSs5_FlYNtw59jITb5Hrgc4TgkVDnqy" TargetMode="External" Type="http://schemas.openxmlformats.org/officeDocument/2006/relationships/hyperlink"/><Relationship Id="rId4" Target="https://www.youtube.com/live/1CRUFdjLubo" TargetMode="External" Type="http://schemas.openxmlformats.org/officeDocument/2006/relationships/hyperlink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https://www.youtube.com/watch?v=CSAJJVnNCCc&amp;list=PLOYSs5_FlYNvEwCgNXLIqgpUS3KBTUF8C&amp;pp=gAQB" TargetMode="External" Type="http://schemas.openxmlformats.org/officeDocument/2006/relationships/hyperlink"/><Relationship Id="rId4" Target="https://www.youtube.com/watch?v=G3FEXHfJPLQ&amp;list=PLOYSs5_FlYNsJZQhMBCk1ylf27qy7pjcR&amp;pp=gAQB" TargetMode="External" Type="http://schemas.openxmlformats.org/officeDocument/2006/relationships/hyperlink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7.pn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34814" y="4359666"/>
            <a:ext cx="2856556" cy="4896951"/>
            <a:chOff x="0" y="0"/>
            <a:chExt cx="3808742" cy="652926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0555" t="0" r="30555" b="0"/>
            <a:stretch>
              <a:fillRect/>
            </a:stretch>
          </p:blipFill>
          <p:spPr>
            <a:xfrm flipH="false" flipV="false">
              <a:off x="0" y="0"/>
              <a:ext cx="3808742" cy="6529268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16500269" y="-1524086"/>
            <a:ext cx="5560575" cy="5407660"/>
          </a:xfrm>
          <a:custGeom>
            <a:avLst/>
            <a:gdLst/>
            <a:ahLst/>
            <a:cxnLst/>
            <a:rect r="r" b="b" t="t" l="l"/>
            <a:pathLst>
              <a:path h="5407660" w="5560575">
                <a:moveTo>
                  <a:pt x="0" y="0"/>
                </a:moveTo>
                <a:lnTo>
                  <a:pt x="5560576" y="0"/>
                </a:lnTo>
                <a:lnTo>
                  <a:pt x="5560576" y="5407660"/>
                </a:lnTo>
                <a:lnTo>
                  <a:pt x="0" y="54076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78306" y="6400061"/>
            <a:ext cx="5280259" cy="5411025"/>
          </a:xfrm>
          <a:custGeom>
            <a:avLst/>
            <a:gdLst/>
            <a:ahLst/>
            <a:cxnLst/>
            <a:rect r="r" b="b" t="t" l="l"/>
            <a:pathLst>
              <a:path h="5411025" w="5280259">
                <a:moveTo>
                  <a:pt x="0" y="0"/>
                </a:moveTo>
                <a:lnTo>
                  <a:pt x="5280258" y="0"/>
                </a:lnTo>
                <a:lnTo>
                  <a:pt x="5280258" y="5411025"/>
                </a:lnTo>
                <a:lnTo>
                  <a:pt x="0" y="5411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80621" y="9258300"/>
            <a:ext cx="19543867" cy="1378461"/>
            <a:chOff x="0" y="0"/>
            <a:chExt cx="5147356" cy="3630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47356" cy="363052"/>
            </a:xfrm>
            <a:custGeom>
              <a:avLst/>
              <a:gdLst/>
              <a:ahLst/>
              <a:cxnLst/>
              <a:rect r="r" b="b" t="t" l="l"/>
              <a:pathLst>
                <a:path h="363052" w="5147356">
                  <a:moveTo>
                    <a:pt x="0" y="0"/>
                  </a:moveTo>
                  <a:lnTo>
                    <a:pt x="5147356" y="0"/>
                  </a:lnTo>
                  <a:lnTo>
                    <a:pt x="5147356" y="363052"/>
                  </a:lnTo>
                  <a:lnTo>
                    <a:pt x="0" y="3630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147356" cy="401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834814" y="1027017"/>
            <a:ext cx="2856556" cy="285655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5A63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167463" y="1027017"/>
            <a:ext cx="2856556" cy="4896951"/>
            <a:chOff x="0" y="0"/>
            <a:chExt cx="3808742" cy="6529268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7"/>
            <a:srcRect l="40342" t="0" r="20720" b="0"/>
            <a:stretch>
              <a:fillRect/>
            </a:stretch>
          </p:blipFill>
          <p:spPr>
            <a:xfrm flipH="false" flipV="false">
              <a:off x="0" y="0"/>
              <a:ext cx="3808742" cy="6529268"/>
            </a:xfrm>
            <a:prstGeom prst="rect">
              <a:avLst/>
            </a:prstGeom>
          </p:spPr>
        </p:pic>
      </p:grpSp>
      <p:grpSp>
        <p:nvGrpSpPr>
          <p:cNvPr name="Group 14" id="14"/>
          <p:cNvGrpSpPr/>
          <p:nvPr/>
        </p:nvGrpSpPr>
        <p:grpSpPr>
          <a:xfrm rot="0">
            <a:off x="13167463" y="6400061"/>
            <a:ext cx="2856556" cy="285655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ACC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289811" y="9389967"/>
            <a:ext cx="13708378" cy="828214"/>
          </a:xfrm>
          <a:custGeom>
            <a:avLst/>
            <a:gdLst/>
            <a:ahLst/>
            <a:cxnLst/>
            <a:rect r="r" b="b" t="t" l="l"/>
            <a:pathLst>
              <a:path h="828214" w="13708378">
                <a:moveTo>
                  <a:pt x="0" y="0"/>
                </a:moveTo>
                <a:lnTo>
                  <a:pt x="13708378" y="0"/>
                </a:lnTo>
                <a:lnTo>
                  <a:pt x="13708378" y="828215"/>
                </a:lnTo>
                <a:lnTo>
                  <a:pt x="0" y="8282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83690" y="2664845"/>
            <a:ext cx="8908326" cy="413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AACC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TKNIKA ZIBERSEGURTASUN  EDUKIAK </a:t>
            </a:r>
          </a:p>
          <a:p>
            <a:pPr algn="l">
              <a:lnSpc>
                <a:spcPts val="66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31014" y="1335782"/>
            <a:ext cx="4828286" cy="7615435"/>
            <a:chOff x="0" y="0"/>
            <a:chExt cx="6437714" cy="1015391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898" t="0" r="0" b="0"/>
            <a:stretch>
              <a:fillRect/>
            </a:stretch>
          </p:blipFill>
          <p:spPr>
            <a:xfrm flipH="false" flipV="false">
              <a:off x="0" y="0"/>
              <a:ext cx="6437714" cy="10153913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229379" y="1335782"/>
            <a:ext cx="11037594" cy="7615435"/>
            <a:chOff x="0" y="0"/>
            <a:chExt cx="3393902" cy="2341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3903" cy="2341637"/>
            </a:xfrm>
            <a:custGeom>
              <a:avLst/>
              <a:gdLst/>
              <a:ahLst/>
              <a:cxnLst/>
              <a:rect r="r" b="b" t="t" l="l"/>
              <a:pathLst>
                <a:path h="2341637" w="3393903">
                  <a:moveTo>
                    <a:pt x="0" y="0"/>
                  </a:moveTo>
                  <a:lnTo>
                    <a:pt x="3393903" y="0"/>
                  </a:lnTo>
                  <a:lnTo>
                    <a:pt x="3393903" y="2341637"/>
                  </a:lnTo>
                  <a:lnTo>
                    <a:pt x="0" y="2341637"/>
                  </a:lnTo>
                  <a:close/>
                </a:path>
              </a:pathLst>
            </a:custGeom>
            <a:solidFill>
              <a:srgbClr val="55A63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42875"/>
              <a:ext cx="3393902" cy="2484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701156" y="381000"/>
            <a:ext cx="5442844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55A6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EDUKIAK - 0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8232" y="1641729"/>
            <a:ext cx="10588742" cy="4173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IRISMENA</a:t>
            </a:r>
          </a:p>
          <a:p>
            <a:pPr algn="l" marL="906780" indent="-453390" lvl="1">
              <a:lnSpc>
                <a:spcPts val="84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2021/2022 Kurtsotik aurrera</a:t>
            </a:r>
          </a:p>
          <a:p>
            <a:pPr algn="l" marL="906780" indent="-453390" lvl="1">
              <a:lnSpc>
                <a:spcPts val="84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Lanbide Heziketa barnean sortutakoak (Tknika + Zentru proiektu/ekimenak)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289811" y="9389967"/>
            <a:ext cx="13708378" cy="828214"/>
          </a:xfrm>
          <a:custGeom>
            <a:avLst/>
            <a:gdLst/>
            <a:ahLst/>
            <a:cxnLst/>
            <a:rect r="r" b="b" t="t" l="l"/>
            <a:pathLst>
              <a:path h="828214" w="13708378">
                <a:moveTo>
                  <a:pt x="0" y="0"/>
                </a:moveTo>
                <a:lnTo>
                  <a:pt x="13708378" y="0"/>
                </a:lnTo>
                <a:lnTo>
                  <a:pt x="13708378" y="828215"/>
                </a:lnTo>
                <a:lnTo>
                  <a:pt x="0" y="828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31014" y="1335782"/>
            <a:ext cx="4828286" cy="7615435"/>
            <a:chOff x="0" y="0"/>
            <a:chExt cx="6437714" cy="1015391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898" t="0" r="0" b="0"/>
            <a:stretch>
              <a:fillRect/>
            </a:stretch>
          </p:blipFill>
          <p:spPr>
            <a:xfrm flipH="false" flipV="false">
              <a:off x="0" y="0"/>
              <a:ext cx="6437714" cy="10153913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229379" y="1335782"/>
            <a:ext cx="11037594" cy="7615435"/>
            <a:chOff x="0" y="0"/>
            <a:chExt cx="3393902" cy="2341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3903" cy="2341637"/>
            </a:xfrm>
            <a:custGeom>
              <a:avLst/>
              <a:gdLst/>
              <a:ahLst/>
              <a:cxnLst/>
              <a:rect r="r" b="b" t="t" l="l"/>
              <a:pathLst>
                <a:path h="2341637" w="3393903">
                  <a:moveTo>
                    <a:pt x="0" y="0"/>
                  </a:moveTo>
                  <a:lnTo>
                    <a:pt x="3393903" y="0"/>
                  </a:lnTo>
                  <a:lnTo>
                    <a:pt x="3393903" y="2341637"/>
                  </a:lnTo>
                  <a:lnTo>
                    <a:pt x="0" y="2341637"/>
                  </a:lnTo>
                  <a:close/>
                </a:path>
              </a:pathLst>
            </a:custGeom>
            <a:solidFill>
              <a:srgbClr val="55A63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42875"/>
              <a:ext cx="3393902" cy="2484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289811" y="9389967"/>
            <a:ext cx="13708378" cy="828214"/>
          </a:xfrm>
          <a:custGeom>
            <a:avLst/>
            <a:gdLst/>
            <a:ahLst/>
            <a:cxnLst/>
            <a:rect r="r" b="b" t="t" l="l"/>
            <a:pathLst>
              <a:path h="828214" w="13708378">
                <a:moveTo>
                  <a:pt x="0" y="0"/>
                </a:moveTo>
                <a:lnTo>
                  <a:pt x="13708378" y="0"/>
                </a:lnTo>
                <a:lnTo>
                  <a:pt x="13708378" y="828215"/>
                </a:lnTo>
                <a:lnTo>
                  <a:pt x="0" y="828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89889" y="2828544"/>
            <a:ext cx="7689735" cy="6026830"/>
          </a:xfrm>
          <a:custGeom>
            <a:avLst/>
            <a:gdLst/>
            <a:ahLst/>
            <a:cxnLst/>
            <a:rect r="r" b="b" t="t" l="l"/>
            <a:pathLst>
              <a:path h="6026830" w="7689735">
                <a:moveTo>
                  <a:pt x="0" y="0"/>
                </a:moveTo>
                <a:lnTo>
                  <a:pt x="7689734" y="0"/>
                </a:lnTo>
                <a:lnTo>
                  <a:pt x="7689734" y="6026830"/>
                </a:lnTo>
                <a:lnTo>
                  <a:pt x="0" y="60268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01156" y="381000"/>
            <a:ext cx="5442844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55A6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EDUKIAK - 1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8232" y="1641729"/>
            <a:ext cx="10588742" cy="264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 u="sng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5" tooltip="https://tknika.eus/eu/bilaketa-xehatua/"/>
              </a:rPr>
              <a:t>TKNIKAKO WEBGUNEA</a:t>
            </a:r>
          </a:p>
          <a:p>
            <a:pPr algn="l" marL="690881" indent="-345440" lvl="1">
              <a:lnSpc>
                <a:spcPts val="6400"/>
              </a:lnSpc>
              <a:buFont typeface="Arial"/>
              <a:buChar char="•"/>
            </a:pPr>
            <a:r>
              <a:rPr lang="en-US" sz="3200" u="sng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6" tooltip="https://tknika.eus/eu/bilaketa-xehatua/"/>
              </a:rPr>
              <a:t>Bilaketa</a:t>
            </a:r>
          </a:p>
          <a:p>
            <a:pPr algn="l">
              <a:lnSpc>
                <a:spcPts val="6400"/>
              </a:lnSpc>
            </a:pPr>
            <a:r>
              <a:rPr lang="en-US" sz="3200" u="sng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7" tooltip="https://tknika.eus/eu/bilaketa-xehatua/"/>
              </a:rPr>
              <a:t>xehatua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31014" y="1335782"/>
            <a:ext cx="4828286" cy="7615435"/>
            <a:chOff x="0" y="0"/>
            <a:chExt cx="6437714" cy="1015391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898" t="0" r="0" b="0"/>
            <a:stretch>
              <a:fillRect/>
            </a:stretch>
          </p:blipFill>
          <p:spPr>
            <a:xfrm flipH="false" flipV="false">
              <a:off x="0" y="0"/>
              <a:ext cx="6437714" cy="10153913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229379" y="1335782"/>
            <a:ext cx="11037594" cy="7615435"/>
            <a:chOff x="0" y="0"/>
            <a:chExt cx="3393902" cy="2341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3903" cy="2341637"/>
            </a:xfrm>
            <a:custGeom>
              <a:avLst/>
              <a:gdLst/>
              <a:ahLst/>
              <a:cxnLst/>
              <a:rect r="r" b="b" t="t" l="l"/>
              <a:pathLst>
                <a:path h="2341637" w="3393903">
                  <a:moveTo>
                    <a:pt x="0" y="0"/>
                  </a:moveTo>
                  <a:lnTo>
                    <a:pt x="3393903" y="0"/>
                  </a:lnTo>
                  <a:lnTo>
                    <a:pt x="3393903" y="2341637"/>
                  </a:lnTo>
                  <a:lnTo>
                    <a:pt x="0" y="2341637"/>
                  </a:lnTo>
                  <a:close/>
                </a:path>
              </a:pathLst>
            </a:custGeom>
            <a:solidFill>
              <a:srgbClr val="55A63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42875"/>
              <a:ext cx="3393902" cy="2484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701156" y="381000"/>
            <a:ext cx="5442844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55A6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EDUKIAK - 2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8232" y="1641729"/>
            <a:ext cx="10588742" cy="6825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MEMORIAK (Github)</a:t>
            </a:r>
          </a:p>
          <a:p>
            <a:pPr algn="l" marL="906780" indent="-453390" lvl="1">
              <a:lnSpc>
                <a:spcPts val="84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2021/2022 (Egiteke)</a:t>
            </a:r>
          </a:p>
          <a:p>
            <a:pPr algn="l" marL="906780" indent="-453390" lvl="1">
              <a:lnSpc>
                <a:spcPts val="8400"/>
              </a:lnSpc>
              <a:buFont typeface="Arial"/>
              <a:buChar char="•"/>
            </a:pPr>
            <a:r>
              <a:rPr lang="en-US" sz="4200" u="sng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3" tooltip="https://github.com/Tknika/Zibersegurtasuna2022-2023"/>
              </a:rPr>
              <a:t>2022/2023</a:t>
            </a:r>
          </a:p>
          <a:p>
            <a:pPr algn="l" marL="906780" indent="-453390" lvl="1">
              <a:lnSpc>
                <a:spcPts val="8400"/>
              </a:lnSpc>
              <a:buFont typeface="Arial"/>
              <a:buChar char="•"/>
            </a:pPr>
            <a:r>
              <a:rPr lang="en-US" sz="4200" u="sng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4" tooltip="https://github.com/Tknika/Zibersegurtasuna2023-2024"/>
              </a:rPr>
              <a:t>2023/2024</a:t>
            </a:r>
          </a:p>
          <a:p>
            <a:pPr algn="l" marL="906780" indent="-453390" lvl="1">
              <a:lnSpc>
                <a:spcPts val="8400"/>
              </a:lnSpc>
              <a:buFont typeface="Arial"/>
              <a:buChar char="•"/>
            </a:pPr>
            <a:r>
              <a:rPr lang="en-US" sz="4200" u="sng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2024/2025</a:t>
            </a:r>
            <a:r>
              <a:rPr lang="en-US" sz="42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(Laister)</a:t>
            </a:r>
          </a:p>
          <a:p>
            <a:pPr algn="l" marL="647706" indent="-323853" lvl="1">
              <a:lnSpc>
                <a:spcPts val="6000"/>
              </a:lnSpc>
              <a:buFont typeface="Arial"/>
              <a:buChar char="•"/>
            </a:pPr>
            <a:r>
              <a:rPr lang="en-US" sz="3000" u="sng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5" tooltip="https://tknika.github.io/zibersegurtasuna-ikastetxeetan/"/>
              </a:rPr>
              <a:t>Zibersergurtasuna ikastetxeetan -Lanbide Heziketako ikastetxeak babesteko gida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289811" y="9389967"/>
            <a:ext cx="13708378" cy="828214"/>
          </a:xfrm>
          <a:custGeom>
            <a:avLst/>
            <a:gdLst/>
            <a:ahLst/>
            <a:cxnLst/>
            <a:rect r="r" b="b" t="t" l="l"/>
            <a:pathLst>
              <a:path h="828214" w="13708378">
                <a:moveTo>
                  <a:pt x="0" y="0"/>
                </a:moveTo>
                <a:lnTo>
                  <a:pt x="13708378" y="0"/>
                </a:lnTo>
                <a:lnTo>
                  <a:pt x="13708378" y="828215"/>
                </a:lnTo>
                <a:lnTo>
                  <a:pt x="0" y="8282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31014" y="1335782"/>
            <a:ext cx="4828286" cy="7615435"/>
            <a:chOff x="0" y="0"/>
            <a:chExt cx="6437714" cy="1015391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898" t="0" r="0" b="0"/>
            <a:stretch>
              <a:fillRect/>
            </a:stretch>
          </p:blipFill>
          <p:spPr>
            <a:xfrm flipH="false" flipV="false">
              <a:off x="0" y="0"/>
              <a:ext cx="6437714" cy="10153913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229379" y="1335782"/>
            <a:ext cx="11037594" cy="7615435"/>
            <a:chOff x="0" y="0"/>
            <a:chExt cx="3393902" cy="2341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3903" cy="2341637"/>
            </a:xfrm>
            <a:custGeom>
              <a:avLst/>
              <a:gdLst/>
              <a:ahLst/>
              <a:cxnLst/>
              <a:rect r="r" b="b" t="t" l="l"/>
              <a:pathLst>
                <a:path h="2341637" w="3393903">
                  <a:moveTo>
                    <a:pt x="0" y="0"/>
                  </a:moveTo>
                  <a:lnTo>
                    <a:pt x="3393903" y="0"/>
                  </a:lnTo>
                  <a:lnTo>
                    <a:pt x="3393903" y="2341637"/>
                  </a:lnTo>
                  <a:lnTo>
                    <a:pt x="0" y="2341637"/>
                  </a:lnTo>
                  <a:close/>
                </a:path>
              </a:pathLst>
            </a:custGeom>
            <a:solidFill>
              <a:srgbClr val="55A63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42875"/>
              <a:ext cx="3393902" cy="2484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701156" y="381000"/>
            <a:ext cx="5442844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55A6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EDUKIAK - 3.1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8232" y="1641729"/>
            <a:ext cx="10588742" cy="6831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BIDEOAK - (Youtube)</a:t>
            </a:r>
          </a:p>
          <a:p>
            <a:pPr algn="l" marL="755654" indent="-377827" lvl="1">
              <a:lnSpc>
                <a:spcPts val="7000"/>
              </a:lnSpc>
              <a:buFont typeface="Arial"/>
              <a:buChar char="•"/>
            </a:pPr>
            <a:r>
              <a:rPr lang="en-US" sz="3500" u="sng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3" tooltip="https://www.youtube.com/watch?v=JUFNl8AUOO0&amp;list=PLOYSs5_FlYNtw59jITb5Hrgc4TgkVDnqy"/>
              </a:rPr>
              <a:t>Tknikako Zibersegurtasuna Erreprodukzio zerrenda</a:t>
            </a:r>
          </a:p>
          <a:p>
            <a:pPr algn="l" marL="1511308" indent="-503769" lvl="2">
              <a:lnSpc>
                <a:spcPts val="70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Pilulak</a:t>
            </a:r>
          </a:p>
          <a:p>
            <a:pPr algn="l" marL="1511308" indent="-503769" lvl="2">
              <a:lnSpc>
                <a:spcPts val="70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Formakuntzak</a:t>
            </a:r>
          </a:p>
          <a:p>
            <a:pPr algn="l" marL="1511308" indent="-503769" lvl="2">
              <a:lnSpc>
                <a:spcPts val="70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Proiektu aurkezpenak</a:t>
            </a:r>
          </a:p>
          <a:p>
            <a:pPr algn="l" marL="582922" indent="-291461" lvl="1">
              <a:lnSpc>
                <a:spcPts val="5399"/>
              </a:lnSpc>
              <a:buFont typeface="Arial"/>
              <a:buChar char="•"/>
            </a:pPr>
            <a:r>
              <a:rPr lang="en-US" sz="2699" u="sng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4" tooltip="https://www.youtube.com/live/1CRUFdjLubo"/>
              </a:rPr>
              <a:t>El profesor como elemento de protección y prevención de riesgos en RRSS, acoso digital y escolar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289811" y="9389967"/>
            <a:ext cx="13708378" cy="828214"/>
          </a:xfrm>
          <a:custGeom>
            <a:avLst/>
            <a:gdLst/>
            <a:ahLst/>
            <a:cxnLst/>
            <a:rect r="r" b="b" t="t" l="l"/>
            <a:pathLst>
              <a:path h="828214" w="13708378">
                <a:moveTo>
                  <a:pt x="0" y="0"/>
                </a:moveTo>
                <a:lnTo>
                  <a:pt x="13708378" y="0"/>
                </a:lnTo>
                <a:lnTo>
                  <a:pt x="13708378" y="828215"/>
                </a:lnTo>
                <a:lnTo>
                  <a:pt x="0" y="8282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31014" y="1335782"/>
            <a:ext cx="4828286" cy="7615435"/>
            <a:chOff x="0" y="0"/>
            <a:chExt cx="6437714" cy="1015391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898" t="0" r="0" b="0"/>
            <a:stretch>
              <a:fillRect/>
            </a:stretch>
          </p:blipFill>
          <p:spPr>
            <a:xfrm flipH="false" flipV="false">
              <a:off x="0" y="0"/>
              <a:ext cx="6437714" cy="10153913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229379" y="1541522"/>
            <a:ext cx="11037594" cy="7615435"/>
            <a:chOff x="0" y="0"/>
            <a:chExt cx="3393902" cy="2341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3903" cy="2341637"/>
            </a:xfrm>
            <a:custGeom>
              <a:avLst/>
              <a:gdLst/>
              <a:ahLst/>
              <a:cxnLst/>
              <a:rect r="r" b="b" t="t" l="l"/>
              <a:pathLst>
                <a:path h="2341637" w="3393903">
                  <a:moveTo>
                    <a:pt x="0" y="0"/>
                  </a:moveTo>
                  <a:lnTo>
                    <a:pt x="3393903" y="0"/>
                  </a:lnTo>
                  <a:lnTo>
                    <a:pt x="3393903" y="2341637"/>
                  </a:lnTo>
                  <a:lnTo>
                    <a:pt x="0" y="2341637"/>
                  </a:lnTo>
                  <a:close/>
                </a:path>
              </a:pathLst>
            </a:custGeom>
            <a:solidFill>
              <a:srgbClr val="55A63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42875"/>
              <a:ext cx="3393902" cy="2484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701156" y="381000"/>
            <a:ext cx="5442844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55A6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EDUKIAK - 3.2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8232" y="1641729"/>
            <a:ext cx="10588742" cy="278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BIDEOAK - (Youtube)</a:t>
            </a:r>
          </a:p>
          <a:p>
            <a:pPr algn="l" marL="755654" indent="-377827" lvl="1">
              <a:lnSpc>
                <a:spcPts val="7000"/>
              </a:lnSpc>
              <a:buFont typeface="Arial"/>
              <a:buChar char="•"/>
            </a:pPr>
            <a:r>
              <a:rPr lang="en-US" sz="3500" u="sng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3" tooltip="https://www.youtube.com/watch?v=CSAJJVnNCCc&amp;list=PLOYSs5_FlYNvEwCgNXLIqgpUS3KBTUF8C&amp;pp=gAQB"/>
              </a:rPr>
              <a:t>CyberLehia 2024</a:t>
            </a:r>
          </a:p>
          <a:p>
            <a:pPr algn="l" marL="755654" indent="-377827" lvl="1">
              <a:lnSpc>
                <a:spcPts val="7000"/>
              </a:lnSpc>
              <a:buFont typeface="Arial"/>
              <a:buChar char="•"/>
            </a:pPr>
            <a:r>
              <a:rPr lang="en-US" sz="3500" u="sng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4" tooltip="https://www.youtube.com/watch?v=G3FEXHfJPLQ&amp;list=PLOYSs5_FlYNsJZQhMBCk1ylf27qy7pjcR&amp;pp=gAQB"/>
              </a:rPr>
              <a:t>CyberLehia 2025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289811" y="9389967"/>
            <a:ext cx="13708378" cy="828214"/>
          </a:xfrm>
          <a:custGeom>
            <a:avLst/>
            <a:gdLst/>
            <a:ahLst/>
            <a:cxnLst/>
            <a:rect r="r" b="b" t="t" l="l"/>
            <a:pathLst>
              <a:path h="828214" w="13708378">
                <a:moveTo>
                  <a:pt x="0" y="0"/>
                </a:moveTo>
                <a:lnTo>
                  <a:pt x="13708378" y="0"/>
                </a:lnTo>
                <a:lnTo>
                  <a:pt x="13708378" y="828215"/>
                </a:lnTo>
                <a:lnTo>
                  <a:pt x="0" y="8282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31014" y="1335782"/>
            <a:ext cx="4828286" cy="7615435"/>
            <a:chOff x="0" y="0"/>
            <a:chExt cx="6437714" cy="1015391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898" t="0" r="0" b="0"/>
            <a:stretch>
              <a:fillRect/>
            </a:stretch>
          </p:blipFill>
          <p:spPr>
            <a:xfrm flipH="false" flipV="false">
              <a:off x="0" y="0"/>
              <a:ext cx="6437714" cy="10153913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229379" y="1335782"/>
            <a:ext cx="11037594" cy="7615435"/>
            <a:chOff x="0" y="0"/>
            <a:chExt cx="3393902" cy="2341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3903" cy="2341637"/>
            </a:xfrm>
            <a:custGeom>
              <a:avLst/>
              <a:gdLst/>
              <a:ahLst/>
              <a:cxnLst/>
              <a:rect r="r" b="b" t="t" l="l"/>
              <a:pathLst>
                <a:path h="2341637" w="3393903">
                  <a:moveTo>
                    <a:pt x="0" y="0"/>
                  </a:moveTo>
                  <a:lnTo>
                    <a:pt x="3393903" y="0"/>
                  </a:lnTo>
                  <a:lnTo>
                    <a:pt x="3393903" y="2341637"/>
                  </a:lnTo>
                  <a:lnTo>
                    <a:pt x="0" y="2341637"/>
                  </a:lnTo>
                  <a:close/>
                </a:path>
              </a:pathLst>
            </a:custGeom>
            <a:solidFill>
              <a:srgbClr val="55A63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42875"/>
              <a:ext cx="3393902" cy="2484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289811" y="9389967"/>
            <a:ext cx="13708378" cy="828214"/>
          </a:xfrm>
          <a:custGeom>
            <a:avLst/>
            <a:gdLst/>
            <a:ahLst/>
            <a:cxnLst/>
            <a:rect r="r" b="b" t="t" l="l"/>
            <a:pathLst>
              <a:path h="828214" w="13708378">
                <a:moveTo>
                  <a:pt x="0" y="0"/>
                </a:moveTo>
                <a:lnTo>
                  <a:pt x="13708378" y="0"/>
                </a:lnTo>
                <a:lnTo>
                  <a:pt x="13708378" y="828215"/>
                </a:lnTo>
                <a:lnTo>
                  <a:pt x="0" y="828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52666" y="1975104"/>
            <a:ext cx="5943756" cy="6356958"/>
          </a:xfrm>
          <a:custGeom>
            <a:avLst/>
            <a:gdLst/>
            <a:ahLst/>
            <a:cxnLst/>
            <a:rect r="r" b="b" t="t" l="l"/>
            <a:pathLst>
              <a:path h="6356958" w="5943756">
                <a:moveTo>
                  <a:pt x="0" y="0"/>
                </a:moveTo>
                <a:lnTo>
                  <a:pt x="5943756" y="0"/>
                </a:lnTo>
                <a:lnTo>
                  <a:pt x="594375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01156" y="381000"/>
            <a:ext cx="5442844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55A6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EDUKIAK - 4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8232" y="1679829"/>
            <a:ext cx="4274434" cy="6330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3600" u="sng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Telegram Taldea</a:t>
            </a:r>
          </a:p>
          <a:p>
            <a:pPr algn="l">
              <a:lnSpc>
                <a:spcPts val="7200"/>
              </a:lnSpc>
            </a:pPr>
            <a:r>
              <a:rPr lang="en-US" sz="36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Helburuak:</a:t>
            </a:r>
          </a:p>
          <a:p>
            <a:pPr algn="l" marL="777243" indent="-388622" lvl="1">
              <a:lnSpc>
                <a:spcPts val="72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Taldekako z</a:t>
            </a:r>
            <a:r>
              <a:rPr lang="en-US" sz="36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aintza </a:t>
            </a:r>
          </a:p>
          <a:p>
            <a:pPr algn="l" marL="777243" indent="-388622" lvl="1">
              <a:lnSpc>
                <a:spcPts val="72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Irakasleen arteko saretze/partekatzea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DAGrKN7TiRc</dc:identifier>
  <dcterms:modified xsi:type="dcterms:W3CDTF">2011-08-01T06:04:30Z</dcterms:modified>
  <cp:revision>1</cp:revision>
  <dc:title> Zibersegurtasun Jardunaldia - 2025 Ekainak 24. 2-  Tknikako Edukiak</dc:title>
</cp:coreProperties>
</file>