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Maven Pro Bold" charset="1" panose="00000800000000000000"/>
      <p:regular r:id="rId10"/>
    </p:embeddedFont>
    <p:embeddedFont>
      <p:font typeface="Maven Pro Regular" charset="1" panose="00000500000000000000"/>
      <p:regular r:id="rId11"/>
    </p:embeddedFont>
    <p:embeddedFont>
      <p:font typeface="Maven Pro Regular Bold" charset="1" panose="000006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jpe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Relationship Id="rId4" Target="../media/image9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834814" y="4359666"/>
            <a:ext cx="2856556" cy="4896951"/>
            <a:chOff x="0" y="0"/>
            <a:chExt cx="3808742" cy="6529268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30555" t="0" r="30555" b="0"/>
            <a:stretch>
              <a:fillRect/>
            </a:stretch>
          </p:blipFill>
          <p:spPr>
            <a:xfrm flipH="false" flipV="false">
              <a:off x="0" y="0"/>
              <a:ext cx="3808742" cy="6529268"/>
            </a:xfrm>
            <a:prstGeom prst="rect">
              <a:avLst/>
            </a:prstGeom>
          </p:spPr>
        </p:pic>
      </p:grpSp>
      <p:sp>
        <p:nvSpPr>
          <p:cNvPr name="Freeform 4" id="4"/>
          <p:cNvSpPr/>
          <p:nvPr/>
        </p:nvSpPr>
        <p:spPr>
          <a:xfrm flipH="false" flipV="false" rot="0">
            <a:off x="16500269" y="-1524086"/>
            <a:ext cx="5560575" cy="5407660"/>
          </a:xfrm>
          <a:custGeom>
            <a:avLst/>
            <a:gdLst/>
            <a:ahLst/>
            <a:cxnLst/>
            <a:rect r="r" b="b" t="t" l="l"/>
            <a:pathLst>
              <a:path h="5407660" w="5560575">
                <a:moveTo>
                  <a:pt x="0" y="0"/>
                </a:moveTo>
                <a:lnTo>
                  <a:pt x="5560576" y="0"/>
                </a:lnTo>
                <a:lnTo>
                  <a:pt x="5560576" y="5407660"/>
                </a:lnTo>
                <a:lnTo>
                  <a:pt x="0" y="54076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078306" y="6400061"/>
            <a:ext cx="5280259" cy="5411025"/>
          </a:xfrm>
          <a:custGeom>
            <a:avLst/>
            <a:gdLst/>
            <a:ahLst/>
            <a:cxnLst/>
            <a:rect r="r" b="b" t="t" l="l"/>
            <a:pathLst>
              <a:path h="5411025" w="5280259">
                <a:moveTo>
                  <a:pt x="0" y="0"/>
                </a:moveTo>
                <a:lnTo>
                  <a:pt x="5280258" y="0"/>
                </a:lnTo>
                <a:lnTo>
                  <a:pt x="5280258" y="5411025"/>
                </a:lnTo>
                <a:lnTo>
                  <a:pt x="0" y="541102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580621" y="9258300"/>
            <a:ext cx="19543867" cy="1378461"/>
            <a:chOff x="0" y="0"/>
            <a:chExt cx="5147356" cy="3630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147356" cy="363052"/>
            </a:xfrm>
            <a:custGeom>
              <a:avLst/>
              <a:gdLst/>
              <a:ahLst/>
              <a:cxnLst/>
              <a:rect r="r" b="b" t="t" l="l"/>
              <a:pathLst>
                <a:path h="363052" w="5147356">
                  <a:moveTo>
                    <a:pt x="0" y="0"/>
                  </a:moveTo>
                  <a:lnTo>
                    <a:pt x="5147356" y="0"/>
                  </a:lnTo>
                  <a:lnTo>
                    <a:pt x="5147356" y="363052"/>
                  </a:lnTo>
                  <a:lnTo>
                    <a:pt x="0" y="3630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147356" cy="4011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834814" y="1027017"/>
            <a:ext cx="2856556" cy="285655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3167463" y="1027017"/>
            <a:ext cx="2856556" cy="4896951"/>
            <a:chOff x="0" y="0"/>
            <a:chExt cx="3808742" cy="6529268"/>
          </a:xfrm>
        </p:grpSpPr>
        <p:pic>
          <p:nvPicPr>
            <p:cNvPr name="Picture 13" id="13"/>
            <p:cNvPicPr>
              <a:picLocks noChangeAspect="true"/>
            </p:cNvPicPr>
            <p:nvPr/>
          </p:nvPicPr>
          <p:blipFill>
            <a:blip r:embed="rId7"/>
            <a:srcRect l="40342" t="0" r="20720" b="0"/>
            <a:stretch>
              <a:fillRect/>
            </a:stretch>
          </p:blipFill>
          <p:spPr>
            <a:xfrm flipH="false" flipV="false">
              <a:off x="0" y="0"/>
              <a:ext cx="3808742" cy="6529268"/>
            </a:xfrm>
            <a:prstGeom prst="rect">
              <a:avLst/>
            </a:prstGeom>
          </p:spPr>
        </p:pic>
      </p:grpSp>
      <p:grpSp>
        <p:nvGrpSpPr>
          <p:cNvPr name="Group 14" id="14"/>
          <p:cNvGrpSpPr/>
          <p:nvPr/>
        </p:nvGrpSpPr>
        <p:grpSpPr>
          <a:xfrm rot="0">
            <a:off x="13167463" y="6400061"/>
            <a:ext cx="2856556" cy="285655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AACC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83690" y="2664845"/>
            <a:ext cx="8908326" cy="3038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AACC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ZIBERSEGURTASUN JARDUNALDIA</a:t>
            </a:r>
          </a:p>
          <a:p>
            <a:pPr algn="l">
              <a:lnSpc>
                <a:spcPts val="66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AGENDA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8232" y="1775079"/>
            <a:ext cx="10588742" cy="62590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09:00 - 09:15: Ongietorri eta aurkezpenak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09:15 - 09:30: Tknikako zibersegurtasun alorraren edukien errepasoa.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09:30 - 10:00: </a:t>
            </a: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CyberLehia planteamendua. 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                         </a:t>
            </a: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OT Inzidente kasuaren azalpena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10:00 - 10:30: ZiberHub zentru proiektuaren azalpena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10:30 - 11:00: L</a:t>
            </a: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audioalde proiektu sariduna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11:00 - 11:30: Kafea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11:30 - 12:30: TryHackMe plataforma. Esperientziak partekatu</a:t>
            </a: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12:30 - 13:30: Moduloka/Ikasgaika bil</a:t>
            </a: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tzea, esperientziak, zailtasunak eta zalantzak partekatzeko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ZENTRU ZERRENDA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aphicFrame>
        <p:nvGraphicFramePr>
          <p:cNvPr name="Object 9" id="9"/>
          <p:cNvGraphicFramePr/>
          <p:nvPr/>
        </p:nvGraphicFramePr>
        <p:xfrm>
          <a:off x="1229379" y="1335782"/>
          <a:ext cx="5772150" cy="6286500"/>
        </p:xfrm>
        <a:graphic>
          <a:graphicData uri="http://schemas.openxmlformats.org/presentationml/2006/ole">
            <p:oleObj imgW="7023100" imgH="7543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431014" y="1335782"/>
            <a:ext cx="4828286" cy="7615435"/>
            <a:chOff x="0" y="0"/>
            <a:chExt cx="6437714" cy="10153913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4898" t="0" r="0" b="0"/>
            <a:stretch>
              <a:fillRect/>
            </a:stretch>
          </p:blipFill>
          <p:spPr>
            <a:xfrm flipH="false" flipV="false">
              <a:off x="0" y="0"/>
              <a:ext cx="6437714" cy="10153913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229379" y="1335782"/>
            <a:ext cx="11037594" cy="7615435"/>
            <a:chOff x="0" y="0"/>
            <a:chExt cx="3393902" cy="234163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393903" cy="2341637"/>
            </a:xfrm>
            <a:custGeom>
              <a:avLst/>
              <a:gdLst/>
              <a:ahLst/>
              <a:cxnLst/>
              <a:rect r="r" b="b" t="t" l="l"/>
              <a:pathLst>
                <a:path h="2341637" w="3393903">
                  <a:moveTo>
                    <a:pt x="0" y="0"/>
                  </a:moveTo>
                  <a:lnTo>
                    <a:pt x="3393903" y="0"/>
                  </a:lnTo>
                  <a:lnTo>
                    <a:pt x="3393903" y="2341637"/>
                  </a:lnTo>
                  <a:lnTo>
                    <a:pt x="0" y="2341637"/>
                  </a:lnTo>
                  <a:close/>
                </a:path>
              </a:pathLst>
            </a:custGeom>
            <a:solidFill>
              <a:srgbClr val="55A63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42875"/>
              <a:ext cx="3393902" cy="24845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9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3701156" y="381000"/>
            <a:ext cx="5442844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4200">
                <a:solidFill>
                  <a:srgbClr val="55A6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AURKEZPENAK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289811" y="9389967"/>
            <a:ext cx="13708378" cy="828214"/>
          </a:xfrm>
          <a:custGeom>
            <a:avLst/>
            <a:gdLst/>
            <a:ahLst/>
            <a:cxnLst/>
            <a:rect r="r" b="b" t="t" l="l"/>
            <a:pathLst>
              <a:path h="828214" w="13708378">
                <a:moveTo>
                  <a:pt x="0" y="0"/>
                </a:moveTo>
                <a:lnTo>
                  <a:pt x="13708378" y="0"/>
                </a:lnTo>
                <a:lnTo>
                  <a:pt x="13708378" y="828215"/>
                </a:lnTo>
                <a:lnTo>
                  <a:pt x="0" y="82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78232" y="1775079"/>
            <a:ext cx="9697202" cy="57627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42123" indent="-271062" lvl="1">
              <a:lnSpc>
                <a:spcPts val="5021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UGLE</a:t>
            </a:r>
          </a:p>
          <a:p>
            <a:pPr algn="l" marL="542123" indent="-271062" lvl="1">
              <a:lnSpc>
                <a:spcPts val="5021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Lea Artibai</a:t>
            </a:r>
          </a:p>
          <a:p>
            <a:pPr algn="l" marL="542123" indent="-271062" lvl="1">
              <a:lnSpc>
                <a:spcPts val="5021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Ciudad Jardin</a:t>
            </a:r>
          </a:p>
          <a:p>
            <a:pPr algn="l" marL="542123" indent="-271062" lvl="1">
              <a:lnSpc>
                <a:spcPts val="5021"/>
              </a:lnSpc>
              <a:buFont typeface="Arial"/>
              <a:buChar char="•"/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Izarraitz (OT)</a:t>
            </a:r>
          </a:p>
          <a:p>
            <a:pPr algn="l" marL="542123" indent="-271062" lvl="1">
              <a:lnSpc>
                <a:spcPts val="5021"/>
              </a:lnSpc>
              <a:buFont typeface="Arial"/>
              <a:buChar char="•"/>
            </a:pPr>
            <a:r>
              <a:rPr lang="en-US" b="true" sz="2510">
                <a:solidFill>
                  <a:srgbClr val="FFFFFF"/>
                </a:solidFill>
                <a:latin typeface="Maven Pro Regular Bold"/>
                <a:ea typeface="Maven Pro Regular Bold"/>
                <a:cs typeface="Maven Pro Regular Bold"/>
                <a:sym typeface="Maven Pro Regular Bold"/>
              </a:rPr>
              <a:t>Don Bosco</a:t>
            </a:r>
          </a:p>
          <a:p>
            <a:pPr algn="l">
              <a:lnSpc>
                <a:spcPts val="5021"/>
              </a:lnSpc>
            </a:pPr>
          </a:p>
          <a:p>
            <a:pPr algn="l">
              <a:lnSpc>
                <a:spcPts val="5021"/>
              </a:lnSpc>
            </a:pPr>
            <a:r>
              <a:rPr lang="en-US" sz="2510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-----------------------------------------------------------------</a:t>
            </a:r>
          </a:p>
          <a:p>
            <a:pPr algn="l">
              <a:lnSpc>
                <a:spcPts val="5021"/>
              </a:lnSpc>
            </a:pPr>
          </a:p>
          <a:p>
            <a:pPr algn="l" marL="712467" indent="-356233" lvl="1">
              <a:lnSpc>
                <a:spcPts val="6599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Besteok, nola zatozte? Saioaren espektatibak?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848152" y="1986534"/>
            <a:ext cx="6527282" cy="1871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473" indent="-276237" lvl="1">
              <a:lnSpc>
                <a:spcPts val="5117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Aurkeztu zuen burua, perfila</a:t>
            </a:r>
          </a:p>
          <a:p>
            <a:pPr algn="l" marL="552473" indent="-276237" lvl="1">
              <a:lnSpc>
                <a:spcPts val="5117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Zer espero duzue ZELT taldetik?</a:t>
            </a:r>
          </a:p>
          <a:p>
            <a:pPr algn="l" marL="552473" indent="-276237" lvl="1">
              <a:lnSpc>
                <a:spcPts val="5117"/>
              </a:lnSpc>
              <a:buFont typeface="Arial"/>
              <a:buChar char="•"/>
            </a:pPr>
            <a:r>
              <a:rPr lang="en-US" sz="2558">
                <a:solidFill>
                  <a:srgbClr val="FFFFFF"/>
                </a:solidFill>
                <a:latin typeface="Maven Pro Regular"/>
                <a:ea typeface="Maven Pro Regular"/>
                <a:cs typeface="Maven Pro Regular"/>
                <a:sym typeface="Maven Pro Regular"/>
              </a:rPr>
              <a:t>Zer espero duzue gaurko jardunaldiaz?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DAGpj3hUs-I</dc:identifier>
  <dcterms:modified xsi:type="dcterms:W3CDTF">2011-08-01T06:04:30Z</dcterms:modified>
  <cp:revision>1</cp:revision>
  <dc:title>Zibersegurtasun Jardunaldia - 2025 Ekainak 24. 1- Aurkezpena</dc:title>
</cp:coreProperties>
</file>