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2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931335"/>
            <a:ext cx="9804400" cy="27940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Compose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34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5. Checkbox/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RadioButton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Ô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RadioButton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RadioGroup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4" y="2701395"/>
            <a:ext cx="6035675" cy="31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6. Switch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bật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84" y="2857499"/>
            <a:ext cx="8373428" cy="20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Slider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trượt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Checkbox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trượt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Cho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dải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22" y="3018894"/>
            <a:ext cx="7958044" cy="23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46193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8. Card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Thẻ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thẻ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2443162"/>
            <a:ext cx="7907866" cy="29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2. 9.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LazyColumn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cuộn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cuộn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47975"/>
            <a:ext cx="8532812" cy="17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7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8175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10. Scaffold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Top Bar, Bottom Bar, Drawer,…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2" y="2726267"/>
            <a:ext cx="7603067" cy="30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804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2. 11.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ModalBottomSheet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điểu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sổ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pop-up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bổ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57" y="2523068"/>
            <a:ext cx="8548524" cy="26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12. Dialog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Hộp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2333624"/>
            <a:ext cx="6688667" cy="3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13. Column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Cột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dọc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verticalArrangement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dọc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horizontalAlignment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ngang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1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13. Column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Cột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6" y="2575982"/>
            <a:ext cx="6879007" cy="27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Jetpack Compose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Jetpack Compose là thư viện hiện đại giúp phát triển UI Android một cách dễ dàng và hiệu quả.</a:t>
            </a:r>
          </a:p>
          <a:p>
            <a:pPr lvl="1"/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Giúp giảm bớt sự phụ thuộc vào XML, cho phép xây dựng giao diện trực tiếp bằng </a:t>
            </a:r>
            <a:r>
              <a:rPr lang="vi-V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Kotlin.</a:t>
            </a:r>
            <a:endParaRPr lang="vi-V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Hoạt động theo mô hình khai báo, giúp code ngắn gọn và dễ hiểu.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14. Row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ngang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horizontalArrangement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ngang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verticalAlignment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dọc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8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14. Row –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15" y="2729441"/>
            <a:ext cx="8188111" cy="2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15. Box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chồng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contentAlignment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</a:t>
            </a: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84" y="3721099"/>
            <a:ext cx="8879974" cy="22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1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16. Spacer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trống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6" y="3185890"/>
            <a:ext cx="7028292" cy="21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17. Surface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container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góc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shape: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shadowElevation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đổ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29" y="4203700"/>
            <a:ext cx="6938550" cy="21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7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111721" cy="4597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Modifiers (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layout,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Modifier.padding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(8.dp):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đệm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Modifier.fillMaxWidth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Modifier..background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Color.LightGray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Modifier.clickable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{}: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click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Modifier.size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(100.dp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Cố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</a:p>
          <a:p>
            <a:pPr marL="400050" lvl="1" indent="0">
              <a:buNone/>
            </a:pPr>
            <a:r>
              <a:rPr lang="vi-VN" sz="1800" dirty="0"/>
              <a:t>✔ Code ngắn gọn hơn XML truyền thống. </a:t>
            </a:r>
            <a:endParaRPr lang="en-US" sz="1800" dirty="0" smtClean="0"/>
          </a:p>
          <a:p>
            <a:pPr marL="400050" lvl="1" indent="0">
              <a:buNone/>
            </a:pPr>
            <a:r>
              <a:rPr lang="vi-VN" sz="1800" dirty="0" smtClean="0"/>
              <a:t>✔ </a:t>
            </a:r>
            <a:r>
              <a:rPr lang="vi-VN" sz="1800" dirty="0"/>
              <a:t>Dễ dàng tái sử dụng và bảo trì. </a:t>
            </a:r>
            <a:endParaRPr lang="en-US" sz="1800" dirty="0" smtClean="0"/>
          </a:p>
          <a:p>
            <a:pPr marL="400050" lvl="1" indent="0">
              <a:buNone/>
            </a:pPr>
            <a:r>
              <a:rPr lang="vi-VN" sz="1800" dirty="0" smtClean="0"/>
              <a:t>✔ </a:t>
            </a:r>
            <a:r>
              <a:rPr lang="vi-VN" sz="1800" dirty="0"/>
              <a:t>Hỗ trợ hiệu ứng animation mạnh mẽ. </a:t>
            </a:r>
            <a:endParaRPr lang="en-US" sz="1800" dirty="0" smtClean="0"/>
          </a:p>
          <a:p>
            <a:pPr marL="400050" lvl="1" indent="0">
              <a:buNone/>
            </a:pPr>
            <a:r>
              <a:rPr lang="vi-VN" sz="1800" dirty="0" smtClean="0"/>
              <a:t>✔ </a:t>
            </a:r>
            <a:r>
              <a:rPr lang="vi-VN" sz="1800" dirty="0"/>
              <a:t>Tích hợp tốt với hệ sinh thái Android hiện đại.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3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1. Text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Text: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color: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fontWeight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đậm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Modifier: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layout</a:t>
            </a: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49" y="4711044"/>
            <a:ext cx="8670863" cy="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7999"/>
            <a:ext cx="8915400" cy="4605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2. Button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Callback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enabled: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false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colors: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2" y="4080932"/>
            <a:ext cx="6028266" cy="14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8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3. Image –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+ painter: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contentDescription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accessibility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+ modifier: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góc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4157877"/>
            <a:ext cx="7817910" cy="16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433455" cy="400622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2. 4.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OutlinedTextField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Ô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viền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viền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state:</a:t>
            </a:r>
          </a:p>
          <a:p>
            <a:pPr lvl="2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3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value: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Gía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3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onValueChange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3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label: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3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keyboardOptions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43" y="2991476"/>
            <a:ext cx="5241384" cy="3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433455" cy="40062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2. 4.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OutlinedTextField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Ô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viền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viền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- Cho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65" y="2416174"/>
            <a:ext cx="7100036" cy="24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Jetpack Compose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5. Checkbox/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RadioButton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Ô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- Cho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86075"/>
            <a:ext cx="6807200" cy="17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32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1051</Words>
  <Application>Microsoft Office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Tahoma</vt:lpstr>
      <vt:lpstr>Wingdings 3</vt:lpstr>
      <vt:lpstr>Wisp</vt:lpstr>
      <vt:lpstr>Các thành phần UI cơ bản trong Compose</vt:lpstr>
      <vt:lpstr>I. Giới thiệu Jetpack Compose</vt:lpstr>
      <vt:lpstr>I. Giới thiệu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  <vt:lpstr>II. Các thành phần UI cơ bản trong Jetpack 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Dat, Tran Tan</dc:creator>
  <cp:lastModifiedBy>Dat, Tran Tan</cp:lastModifiedBy>
  <cp:revision>14</cp:revision>
  <dcterms:created xsi:type="dcterms:W3CDTF">2025-02-13T01:37:44Z</dcterms:created>
  <dcterms:modified xsi:type="dcterms:W3CDTF">2025-02-13T07:10:58Z</dcterms:modified>
</cp:coreProperties>
</file>