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3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D5BDD98-1DD8-4A62-ACBE-7B42D7F7964C}" type="datetime1">
              <a:rPr lang="fr-FR" smtClean="0"/>
              <a:t>11/06/2021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3A36C10-A9D4-4995-9BAF-95FBD77A724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92182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0A438FC-7519-4FEE-9160-9BDC047A3078}" type="datetime1">
              <a:rPr lang="fr-FR" noProof="0" smtClean="0"/>
              <a:t>11/06/2021</a:t>
            </a:fld>
            <a:endParaRPr lang="fr-FR" noProof="0" dirty="0"/>
          </a:p>
        </p:txBody>
      </p:sp>
      <p:sp>
        <p:nvSpPr>
          <p:cNvPr id="4" name="Espace réservé de l'image des diapositives 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3AEF9EC-8318-4FF6-847E-A85BBD2B7E49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831956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8554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2428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1521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8666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1732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5273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8798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0545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09600" y="261254"/>
            <a:ext cx="8226490" cy="3083767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72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09600" y="3386585"/>
            <a:ext cx="8229600" cy="1371600"/>
          </a:xfrm>
        </p:spPr>
        <p:txBody>
          <a:bodyPr rtlCol="0"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97B34A-87AE-4551-BA81-64A568712FD6}" type="datetime1">
              <a:rPr lang="fr-FR" noProof="0" smtClean="0"/>
              <a:t>11/06/2021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250680" y="365125"/>
            <a:ext cx="1645920" cy="5811838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295400" y="365125"/>
            <a:ext cx="7624664" cy="5811838"/>
          </a:xfrm>
        </p:spPr>
        <p:txBody>
          <a:bodyPr vert="eaVert"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4F876D-7ED7-4DEF-8D41-A874DBAFFABE}" type="datetime1">
              <a:rPr lang="fr-FR" noProof="0" smtClean="0"/>
              <a:t>11/06/2021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3AC38D-2CF1-4E8C-83A4-9EF8868C4868}" type="datetime1">
              <a:rPr lang="fr-FR" noProof="0" smtClean="0"/>
              <a:t>11/06/2021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612648" y="265176"/>
            <a:ext cx="8229600" cy="3081528"/>
          </a:xfrm>
        </p:spPr>
        <p:txBody>
          <a:bodyPr rtlCol="0" anchor="b">
            <a:normAutofit/>
          </a:bodyPr>
          <a:lstStyle>
            <a:lvl1pPr>
              <a:defRPr sz="54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612648" y="3388268"/>
            <a:ext cx="8229600" cy="13716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5B0B46-974E-4163-A2B7-50173B8495DB}" type="datetime1">
              <a:rPr lang="fr-FR" noProof="0" smtClean="0"/>
              <a:t>11/06/2021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95401" y="1828800"/>
            <a:ext cx="4572000" cy="43481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24599" y="1828800"/>
            <a:ext cx="4572000" cy="43481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4CD597-8C11-45A1-B8E8-E2AA8E08DA25}" type="datetime1">
              <a:rPr lang="fr-FR" noProof="0" smtClean="0"/>
              <a:t>11/06/2021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8448" y="1627258"/>
            <a:ext cx="45720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298448" y="2373284"/>
            <a:ext cx="4572000" cy="384048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327648" y="1627258"/>
            <a:ext cx="45720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327648" y="2373284"/>
            <a:ext cx="4572000" cy="384048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2FB064-1154-498D-B361-160538AD7087}" type="datetime1">
              <a:rPr lang="fr-FR" noProof="0" smtClean="0"/>
              <a:t>11/06/2021</a:t>
            </a:fld>
            <a:endParaRPr lang="fr-FR" noProof="0" dirty="0"/>
          </a:p>
        </p:txBody>
      </p:sp>
      <p:sp>
        <p:nvSpPr>
          <p:cNvPr id="9" name="Espace réservé du numéro de diapositive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F67F20-A27B-42E3-97A4-4B013580047C}" type="datetime1">
              <a:rPr lang="fr-FR" noProof="0" smtClean="0"/>
              <a:t>11/06/2021</a:t>
            </a:fld>
            <a:endParaRPr lang="fr-FR" noProof="0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DFE37D5-A6FF-4444-B54D-FCBE77FED3BA}" type="datetime1">
              <a:rPr lang="fr-FR" noProof="0" smtClean="0"/>
              <a:t>11/06/2021</a:t>
            </a:fld>
            <a:endParaRPr lang="fr-FR" noProof="0" dirty="0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/>
          <p:nvPr userDrawn="1"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7979330" y="457200"/>
            <a:ext cx="3603070" cy="155448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6490" y="685800"/>
            <a:ext cx="610222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79330" y="2101850"/>
            <a:ext cx="3603070" cy="18288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747054A-73C5-4730-B41A-9E5E45C9D6E0}" type="datetime1">
              <a:rPr lang="fr-FR" noProof="0" smtClean="0"/>
              <a:t>11/06/2021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/>
          <p:nvPr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82712" y="457200"/>
            <a:ext cx="3602736" cy="155448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’image 2" descr="Espace réservé vide pour ajouter une image. Cliquez sur l’espace réservé et sélectionnez l’image à ajouter"/>
          <p:cNvSpPr>
            <a:spLocks noGrp="1"/>
          </p:cNvSpPr>
          <p:nvPr>
            <p:ph type="pic" idx="1"/>
          </p:nvPr>
        </p:nvSpPr>
        <p:spPr>
          <a:xfrm>
            <a:off x="0" y="-1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82712" y="2101850"/>
            <a:ext cx="3602736" cy="18288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295400" y="362303"/>
            <a:ext cx="9601200" cy="1069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295400" y="1828799"/>
            <a:ext cx="9601200" cy="434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3"/>
          </p:nvPr>
        </p:nvSpPr>
        <p:spPr>
          <a:xfrm>
            <a:off x="609600" y="6385492"/>
            <a:ext cx="609904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9419253" y="6385492"/>
            <a:ext cx="9820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pPr rtl="0"/>
            <a:fld id="{5B51B995-0424-474B-9684-35C2C1D93573}" type="datetime1">
              <a:rPr lang="fr-FR" noProof="0" smtClean="0"/>
              <a:t>11/06/2021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10753532" y="6385492"/>
            <a:ext cx="82886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pPr rtl="0"/>
            <a:fld id="{E31375A4-56A4-47D6-9801-1991572033F7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/>
              <a:t>Projet </a:t>
            </a:r>
            <a:r>
              <a:rPr lang="fr-FR" dirty="0" err="1"/>
              <a:t>Zeldiablo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623612" y="5486400"/>
            <a:ext cx="1568388" cy="1371600"/>
          </a:xfrm>
        </p:spPr>
        <p:txBody>
          <a:bodyPr rtlCol="0">
            <a:normAutofit/>
          </a:bodyPr>
          <a:lstStyle/>
          <a:p>
            <a:pPr rtl="0"/>
            <a:r>
              <a:rPr lang="fr-FR" sz="1200" dirty="0" err="1"/>
              <a:t>Moinier</a:t>
            </a:r>
            <a:r>
              <a:rPr lang="fr-FR" sz="1200" dirty="0"/>
              <a:t> Thomas</a:t>
            </a:r>
          </a:p>
          <a:p>
            <a:pPr rtl="0"/>
            <a:r>
              <a:rPr lang="fr-FR" sz="1200" dirty="0"/>
              <a:t>Malleret Maxence</a:t>
            </a:r>
          </a:p>
          <a:p>
            <a:pPr rtl="0"/>
            <a:r>
              <a:rPr lang="fr-FR" sz="1200" dirty="0" err="1"/>
              <a:t>Latzer</a:t>
            </a:r>
            <a:r>
              <a:rPr lang="fr-FR" sz="1200" dirty="0"/>
              <a:t> Theo</a:t>
            </a:r>
          </a:p>
          <a:p>
            <a:pPr rtl="0"/>
            <a:r>
              <a:rPr lang="fr-FR" sz="1200" dirty="0"/>
              <a:t>Dal Bon Quentin</a:t>
            </a:r>
          </a:p>
        </p:txBody>
      </p:sp>
    </p:spTree>
    <p:extLst>
      <p:ext uri="{BB962C8B-B14F-4D97-AF65-F5344CB8AC3E}">
        <p14:creationId xmlns:p14="http://schemas.microsoft.com/office/powerpoint/2010/main" val="105187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fr-FR" dirty="0"/>
              <a:t>Introduction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fr-FR" dirty="0"/>
              <a:t>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BCEE9D6-544A-4C23-8A97-AEC058A48141}"/>
              </a:ext>
            </a:extLst>
          </p:cNvPr>
          <p:cNvSpPr txBox="1"/>
          <p:nvPr/>
        </p:nvSpPr>
        <p:spPr>
          <a:xfrm>
            <a:off x="1411550" y="2210539"/>
            <a:ext cx="93304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 - Démonstration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Liste des fonctionnalités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Diagramme final  et répartition des taches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 Problèmes rencontrés 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34659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0" y="362303"/>
            <a:ext cx="9601200" cy="533047"/>
          </a:xfrm>
        </p:spPr>
        <p:txBody>
          <a:bodyPr rtlCol="0"/>
          <a:lstStyle/>
          <a:p>
            <a:pPr algn="ctr" rtl="0"/>
            <a:r>
              <a:rPr lang="fr-FR" dirty="0"/>
              <a:t>Les différentes versions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476B47B-59C4-4437-B1EC-EC035B137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771525"/>
            <a:ext cx="9601200" cy="6086475"/>
          </a:xfrm>
        </p:spPr>
        <p:txBody>
          <a:bodyPr>
            <a:normAutofit fontScale="70000" lnSpcReduction="20000"/>
          </a:bodyPr>
          <a:lstStyle/>
          <a:p>
            <a:r>
              <a:rPr lang="fr-FR" sz="2900" dirty="0"/>
              <a:t>Versions 1 </a:t>
            </a:r>
          </a:p>
          <a:p>
            <a:r>
              <a:rPr lang="fr-FR" sz="2900" dirty="0"/>
              <a:t>Versions 2 </a:t>
            </a:r>
          </a:p>
          <a:p>
            <a:r>
              <a:rPr lang="fr-FR" dirty="0"/>
              <a:t>- 1.1 </a:t>
            </a:r>
            <a:r>
              <a:rPr lang="fr-FR" b="0" i="0" u="none" strike="noStrike" baseline="0" dirty="0">
                <a:latin typeface="F38"/>
              </a:rPr>
              <a:t>Création d'un labyrinthe par défaut</a:t>
            </a:r>
          </a:p>
          <a:p>
            <a:r>
              <a:rPr lang="fr-FR" sz="1800" dirty="0"/>
              <a:t>- 2.1 </a:t>
            </a:r>
            <a:r>
              <a:rPr lang="fr-FR" sz="1800" b="0" i="0" u="none" strike="noStrike" baseline="0" dirty="0">
                <a:latin typeface="F38"/>
              </a:rPr>
              <a:t>Génération de monstres immobiles</a:t>
            </a:r>
            <a:endParaRPr lang="fr-FR" sz="1800" dirty="0"/>
          </a:p>
          <a:p>
            <a:r>
              <a:rPr lang="fr-FR" sz="2900" dirty="0"/>
              <a:t>Versions 3 </a:t>
            </a:r>
            <a:endParaRPr lang="fr-FR" sz="2900" b="0" i="0" u="none" strike="noStrike" baseline="0" dirty="0">
              <a:latin typeface="F38"/>
            </a:endParaRPr>
          </a:p>
          <a:p>
            <a:r>
              <a:rPr lang="fr-FR" dirty="0"/>
              <a:t>-  1.4 </a:t>
            </a:r>
            <a:r>
              <a:rPr lang="fr-FR" sz="1800" b="0" i="0" u="none" strike="noStrike" baseline="0" dirty="0">
                <a:latin typeface="F38"/>
              </a:rPr>
              <a:t>Cases déclencheurs</a:t>
            </a:r>
          </a:p>
          <a:p>
            <a:r>
              <a:rPr lang="fr-FR" dirty="0"/>
              <a:t>- 1.5 </a:t>
            </a:r>
            <a:r>
              <a:rPr lang="fr-FR" sz="1800" b="0" i="0" u="none" strike="noStrike" baseline="0" dirty="0">
                <a:latin typeface="F38"/>
              </a:rPr>
              <a:t>Cases piégées</a:t>
            </a:r>
            <a:endParaRPr lang="fr-FR" dirty="0"/>
          </a:p>
          <a:p>
            <a:r>
              <a:rPr lang="fr-FR" sz="2900" dirty="0"/>
              <a:t>Versions 4 </a:t>
            </a:r>
          </a:p>
          <a:p>
            <a:r>
              <a:rPr lang="fr-FR" dirty="0"/>
              <a:t>- 2.2 </a:t>
            </a:r>
            <a:r>
              <a:rPr lang="fr-FR" sz="1800" b="0" i="0" u="none" strike="noStrike" baseline="0" dirty="0">
                <a:latin typeface="F38"/>
              </a:rPr>
              <a:t>Déplacement aléatoire des monstres</a:t>
            </a:r>
            <a:endParaRPr lang="fr-FR" dirty="0"/>
          </a:p>
          <a:p>
            <a:r>
              <a:rPr lang="fr-FR" sz="2900" dirty="0"/>
              <a:t>Versions 5</a:t>
            </a:r>
          </a:p>
          <a:p>
            <a:r>
              <a:rPr lang="fr-FR" dirty="0"/>
              <a:t>- </a:t>
            </a:r>
            <a:r>
              <a:rPr lang="fr-FR" sz="1800" b="0" i="0" u="none" strike="noStrike" baseline="0" dirty="0">
                <a:latin typeface="F38"/>
              </a:rPr>
              <a:t>2.3 Monstres attirés par le héros</a:t>
            </a:r>
          </a:p>
          <a:p>
            <a:r>
              <a:rPr lang="fr-FR" dirty="0"/>
              <a:t>- </a:t>
            </a:r>
            <a:r>
              <a:rPr lang="fr-FR" sz="1800" b="0" i="0" u="none" strike="noStrike" baseline="0" dirty="0">
                <a:latin typeface="F38"/>
              </a:rPr>
              <a:t>3.3 Troll</a:t>
            </a:r>
            <a:endParaRPr lang="fr-FR" dirty="0"/>
          </a:p>
          <a:p>
            <a:r>
              <a:rPr lang="fr-FR" sz="2600" dirty="0"/>
              <a:t>Versions 6 </a:t>
            </a:r>
          </a:p>
          <a:p>
            <a:r>
              <a:rPr lang="fr-FR" dirty="0"/>
              <a:t>- </a:t>
            </a:r>
            <a:r>
              <a:rPr lang="fr-FR" sz="1800" b="0" i="0" u="none" strike="noStrike" baseline="0" dirty="0">
                <a:latin typeface="F38"/>
              </a:rPr>
              <a:t>1.9 Génération automatique de labyrinthe</a:t>
            </a:r>
          </a:p>
          <a:p>
            <a:r>
              <a:rPr lang="fr-FR" sz="1800" dirty="0">
                <a:latin typeface="F38"/>
              </a:rPr>
              <a:t>- </a:t>
            </a:r>
            <a:r>
              <a:rPr lang="fr-FR" sz="1800" b="0" i="0" u="none" strike="noStrike" baseline="0" dirty="0">
                <a:latin typeface="F38"/>
              </a:rPr>
              <a:t>11.1 Affichage avec des </a:t>
            </a:r>
            <a:r>
              <a:rPr lang="fr-FR" sz="1800" b="0" i="0" u="none" strike="noStrike" baseline="0" dirty="0" err="1">
                <a:latin typeface="F38"/>
              </a:rPr>
              <a:t>sprites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95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0" y="362303"/>
            <a:ext cx="9601200" cy="533047"/>
          </a:xfrm>
        </p:spPr>
        <p:txBody>
          <a:bodyPr rtlCol="0"/>
          <a:lstStyle/>
          <a:p>
            <a:pPr algn="ctr" rtl="0"/>
            <a:r>
              <a:rPr lang="fr-FR" dirty="0"/>
              <a:t>Diagramme final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5D83EE6-4A5D-4B5A-9EA8-649C7AB02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5030" y="1123950"/>
            <a:ext cx="6821940" cy="539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08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fr-FR" dirty="0"/>
              <a:t>Problèmes rencontrés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95400" y="1828800"/>
            <a:ext cx="6286129" cy="4348163"/>
          </a:xfrm>
        </p:spPr>
        <p:txBody>
          <a:bodyPr rtlCol="0">
            <a:normAutofit/>
          </a:bodyPr>
          <a:lstStyle/>
          <a:p>
            <a:r>
              <a:rPr lang="fr-FR" dirty="0"/>
              <a:t>Génération aléatoire du labyrinthe 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Réorganisation de l’arborescence </a:t>
            </a:r>
          </a:p>
          <a:p>
            <a:pPr marL="0" indent="0" rtl="0">
              <a:buNone/>
            </a:pPr>
            <a:endParaRPr lang="fr-FR" dirty="0"/>
          </a:p>
          <a:p>
            <a:r>
              <a:rPr lang="fr-FR" dirty="0"/>
              <a:t>Classe Monstre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 </a:t>
            </a:r>
          </a:p>
          <a:p>
            <a:pPr marL="0" indent="0" rtl="0">
              <a:buNone/>
            </a:pPr>
            <a:endParaRPr lang="fr-FR" dirty="0"/>
          </a:p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97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 3"/>
          <p:cNvSpPr>
            <a:spLocks noGrp="1"/>
          </p:cNvSpPr>
          <p:nvPr>
            <p:ph type="title"/>
          </p:nvPr>
        </p:nvSpPr>
        <p:spPr>
          <a:xfrm>
            <a:off x="0" y="265176"/>
            <a:ext cx="12192000" cy="871166"/>
          </a:xfrm>
        </p:spPr>
        <p:txBody>
          <a:bodyPr rtlCol="0">
            <a:normAutofit/>
          </a:bodyPr>
          <a:lstStyle/>
          <a:p>
            <a:pPr algn="ctr" rtl="0"/>
            <a:r>
              <a:rPr lang="fr-FR" sz="3200" dirty="0"/>
              <a:t>Réorganisation de l’arborescence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62B6376-5569-448F-ABDB-CFD3BB6D3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623" y="1778597"/>
            <a:ext cx="5278261" cy="442475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0814092-08D3-4E6F-BBA4-67221DFF5F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148" y="1278020"/>
            <a:ext cx="3505504" cy="542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75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 11"/>
          <p:cNvSpPr>
            <a:spLocks noGrp="1"/>
          </p:cNvSpPr>
          <p:nvPr>
            <p:ph type="title"/>
          </p:nvPr>
        </p:nvSpPr>
        <p:spPr>
          <a:xfrm>
            <a:off x="1295400" y="162343"/>
            <a:ext cx="9601200" cy="552032"/>
          </a:xfrm>
        </p:spPr>
        <p:txBody>
          <a:bodyPr rtlCol="0">
            <a:normAutofit/>
          </a:bodyPr>
          <a:lstStyle/>
          <a:p>
            <a:pPr algn="ctr" rtl="0"/>
            <a:r>
              <a:rPr lang="fr-FR" dirty="0"/>
              <a:t>Classe monstre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8C81A95-B5AC-47B5-9384-CF2C17DCE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6363" y="1432243"/>
            <a:ext cx="6599274" cy="526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60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 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Conclusion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1439299-0609-4B06-9163-DB40177F6F09}"/>
              </a:ext>
            </a:extLst>
          </p:cNvPr>
          <p:cNvSpPr txBox="1"/>
          <p:nvPr/>
        </p:nvSpPr>
        <p:spPr>
          <a:xfrm>
            <a:off x="1514475" y="2295525"/>
            <a:ext cx="3629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Bilan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5735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étal brossé 16x9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3892411_TF03030981" id="{5D42BD52-F9D0-4E90-921F-10A38D68BCE2}" vid="{19442F28-F5A6-4E5C-A376-AEC3EB02E4B5}"/>
    </a:ext>
  </a:extLst>
</a:theme>
</file>

<file path=ppt/theme/theme2.xml><?xml version="1.0" encoding="utf-8"?>
<a:theme xmlns:a="http://schemas.openxmlformats.org/drawingml/2006/main" name="Thème Offic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A16170-AED4-43FB-90C7-1F1653EBFACC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a4f35948-e619-41b3-aa29-22878b09cfd2"/>
    <ds:schemaRef ds:uri="http://schemas.microsoft.com/office/infopath/2007/PartnerControls"/>
    <ds:schemaRef ds:uri="40262f94-9f35-4ac3-9a90-690165a166b7"/>
    <ds:schemaRef ds:uri="http://purl.org/dc/terms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1C05A15-2C36-4B2C-9ED7-7313D59409A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61EA76-1630-4788-A629-8FDAFC9205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Métal brossé vert (grand écran)</Template>
  <TotalTime>0</TotalTime>
  <Words>122</Words>
  <Application>Microsoft Office PowerPoint</Application>
  <PresentationFormat>Grand écran</PresentationFormat>
  <Paragraphs>54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F38</vt:lpstr>
      <vt:lpstr>Georgia</vt:lpstr>
      <vt:lpstr>Métal brossé 16x9</vt:lpstr>
      <vt:lpstr>Projet Zeldiablo</vt:lpstr>
      <vt:lpstr>Introduction</vt:lpstr>
      <vt:lpstr>Les différentes versions</vt:lpstr>
      <vt:lpstr>Diagramme final</vt:lpstr>
      <vt:lpstr>Problèmes rencontrés </vt:lpstr>
      <vt:lpstr>Réorganisation de l’arborescence </vt:lpstr>
      <vt:lpstr>Classe monstre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Zeldiablo</dc:title>
  <dc:creator>quentin</dc:creator>
  <cp:lastModifiedBy>quentin dal bon</cp:lastModifiedBy>
  <cp:revision>13</cp:revision>
  <dcterms:created xsi:type="dcterms:W3CDTF">2021-06-11T09:46:39Z</dcterms:created>
  <dcterms:modified xsi:type="dcterms:W3CDTF">2021-06-11T13:45:36Z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