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58" r:id="rId5"/>
    <p:sldId id="259" r:id="rId6"/>
    <p:sldId id="264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EC097-A4C0-B341-AEB2-3FEBEAD03910}" v="474" dt="2024-07-26T08:44:20.753"/>
    <p1510:client id="{9630C9EC-B819-F193-50D8-6AF9C47562FC}" v="23" dt="2024-07-26T08:46:10.453"/>
    <p1510:client id="{DB11D2C0-3B99-2CD7-7A4C-981150D340AA}" v="127" dt="2024-07-26T09:05:43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980347C-86D1-391D-6788-F48B85B5B4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72E7B5-B633-5784-39BF-542CC9FA06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52A6A-B63F-414A-8666-AC41EFD425C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AD62A8-2AA4-0D89-CA68-19DC262B31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22BB0-CBEA-1587-EA29-296EB028D5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FA4FF-92B4-E44B-90D5-F1F76AE23D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490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0B8E3-AEDE-394F-96F4-5FA54312FB15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B9EC-15E3-DA4E-ACDF-5D9777884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90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B9EC-15E3-DA4E-ACDF-5D9777884C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3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B9EC-15E3-DA4E-ACDF-5D9777884CF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8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B9EC-15E3-DA4E-ACDF-5D9777884CF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54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B9EC-15E3-DA4E-ACDF-5D9777884CF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86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B9EC-15E3-DA4E-ACDF-5D9777884CF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7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B9EC-15E3-DA4E-ACDF-5D9777884CF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B9EC-15E3-DA4E-ACDF-5D9777884CF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FB784-FC93-6182-2D03-871D6077C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9B696B-34CF-0763-9EBD-DC5BF585C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82A82-7D8F-8D75-419D-A8AA86D7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06D5-4380-374E-A0AD-257A7891A363}" type="datetime1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E42175-808B-B974-E269-6B7EA929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D142F-2941-19F4-6015-79393781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5D32F-04FB-CF4C-F7F5-AC150719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5ACCBA-D90A-4E6C-6DD7-55733FAB7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81B39-A620-B86D-048C-D08FF07D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935-FC20-4644-9476-EA7D0EBCE4D0}" type="datetime1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15B1F-1053-6D5F-CDAC-4259C0E4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FBEF4-29AF-4D19-477E-6377F3A1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0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77BC33-F155-AA88-73C4-911C9C76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8F50CE-E0B1-FA8C-F05C-56D533B5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9671D-98BE-1973-81A3-A4C2BA38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2108-E910-6B4F-AFF1-45652671FCFB}" type="datetime1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C6527-B372-4CD3-946B-FD98D585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64458-9EDB-6EF7-69A8-0EBB3A74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04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285F9-018B-1CD2-59C0-6BA88C0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81F69-15C2-DA51-5695-A1C35993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4AC01-FAA5-2777-262A-56AEBFFC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749D-3356-1240-BA01-9F1C8688BF58}" type="datetime1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E0A213-C931-3443-4911-B48E6ACD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3AA82-D098-D408-EF6E-CCB04BB7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75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21C0B-30E8-0A1B-2481-BA2964F3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9998B-CC1F-4088-7BA7-4D02E90E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6736C-B4C9-B11E-FEB8-BC6160B2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4C68-F0D0-EB4A-B364-1F3EC42ABC89}" type="datetime1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6C940-5B19-EE23-9F75-EE4A867A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0E350-7377-BB1D-6FBF-A0F7AE21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3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B5BC5-D54C-5277-E6B7-47DE9AC6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62DBE-3C2B-3064-C051-9BB60B6DB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A063AE-6687-E25F-9AEE-019854E6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0684B1-C3ED-91AB-D50E-8C453EC2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C109-925A-E145-8C3B-9942D3F64725}" type="datetime1">
              <a:rPr lang="fr-FR" smtClean="0"/>
              <a:t>26/07/2024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644F89-5939-1FEA-C134-72A8243B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3F58DD-D345-7F25-4641-E5258CD6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7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6B84E-25C9-EE7B-1D69-591C2378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1DA53A-95B1-8EF3-3E8C-5F1C59F0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93A89F-02BB-9A15-243E-11F8515FF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9C2DFA-11B0-F406-0334-3655AE27F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1D665F-A9A5-A6AF-DA04-5BF985275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ED6110-B480-4685-ADC3-8032D118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E09C-3F89-0D4D-9500-A2C564956321}" type="datetime1">
              <a:rPr lang="fr-FR" smtClean="0"/>
              <a:t>26/07/2024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D887F6-1EFD-20E5-67BA-F33359F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EFF70B-3205-DA37-1D33-14EED041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3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34D72-4315-2532-E3F5-0C045E78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6F561F-FD05-E68C-9A38-A17BE111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3FF0-44EF-C84D-A226-22320C19112A}" type="datetime1">
              <a:rPr lang="fr-FR" smtClean="0"/>
              <a:t>26/07/2024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685E74-2857-B110-3ADC-592B1716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71F8A-8D5A-0C93-E36E-859E2061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3C6193-C4EA-78F9-58D0-B5443482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992B-97B3-4F42-87B8-1AB1BA036000}" type="datetime1">
              <a:rPr lang="fr-FR" smtClean="0"/>
              <a:t>26/07/2024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F242BE-00B8-3AEF-1E6E-FA212DB5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A0D1DE-532D-06EF-05EA-43D13956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50ACA-7CAC-8545-75BA-C0DD1FB6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07D4C-95A5-70D9-6CD4-4E9AF266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A7F4A-4414-4416-0D6D-7987996B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BCC62-486B-4BEB-1AF4-BFCC359F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A642-E313-B144-B8C7-12F6D6C38CC8}" type="datetime1">
              <a:rPr lang="fr-FR" smtClean="0"/>
              <a:t>26/07/2024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73ECB6-2D07-5A7B-9967-162DDF8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696A96-7CBB-72ED-EF3A-748B5E45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3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C0E75-479B-5FB9-2817-6B8EB46A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3EBB1A-2761-5E6F-3351-4CAE210F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8BD51B-6E9C-8431-DA00-C47ACB121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A93107-7CA2-D15A-0947-163B3853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E51D-6A23-BF42-B25D-7B20AF1EF3D1}" type="datetime1">
              <a:rPr lang="fr-FR" smtClean="0"/>
              <a:t>26/07/2024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60B62-0CCD-28B0-F7D6-FC8673BA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1AA585-91D8-83EA-0974-7D8645AE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17D773-A21F-A790-7930-42016DE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569BA-14FB-F6E4-4D3A-E60371DD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63B9B-2F91-CC89-A641-3302D1636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94748-78CC-1740-A9BE-A50FB6F5C227}" type="datetime1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09BE5-F404-B29D-E2A0-747F5FBA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annuel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65F8B5-E885-BBCF-B564-7A59B512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60D76-3DD2-4747-94F2-5B4BED966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E575C-9A69-FE95-793B-FD8C71616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2727" y="369455"/>
            <a:ext cx="720437" cy="683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7ABB8-6255-F308-0A8E-C1DD2F2E2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3802913">
            <a:off x="937891" y="175690"/>
            <a:ext cx="603216" cy="608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238923-A001-7E05-ED97-85E5D946D3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6271" y="418812"/>
            <a:ext cx="890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DÉROULEMENT DE LA PRÉSENTATION</a:t>
            </a:r>
          </a:p>
        </p:txBody>
      </p:sp>
      <p:grpSp>
        <p:nvGrpSpPr>
          <p:cNvPr id="20" name="Group 18">
            <a:extLst>
              <a:ext uri="{FF2B5EF4-FFF2-40B4-BE49-F238E27FC236}">
                <a16:creationId xmlns:a16="http://schemas.microsoft.com/office/drawing/2014/main" id="{001B4D4D-1C8B-EF33-0A59-5792CC6FBB83}"/>
              </a:ext>
            </a:extLst>
          </p:cNvPr>
          <p:cNvGrpSpPr/>
          <p:nvPr/>
        </p:nvGrpSpPr>
        <p:grpSpPr>
          <a:xfrm>
            <a:off x="437411" y="1257212"/>
            <a:ext cx="9557124" cy="816156"/>
            <a:chOff x="321766" y="850080"/>
            <a:chExt cx="7167843" cy="612117"/>
          </a:xfrm>
        </p:grpSpPr>
        <p:sp>
          <p:nvSpPr>
            <p:cNvPr id="21" name="Rectangle: Rounded Corners 365">
              <a:extLst>
                <a:ext uri="{FF2B5EF4-FFF2-40B4-BE49-F238E27FC236}">
                  <a16:creationId xmlns:a16="http://schemas.microsoft.com/office/drawing/2014/main" id="{BC081279-16D7-92A1-C022-8FE06039723E}"/>
                </a:ext>
              </a:extLst>
            </p:cNvPr>
            <p:cNvSpPr/>
            <p:nvPr/>
          </p:nvSpPr>
          <p:spPr>
            <a:xfrm>
              <a:off x="1759120" y="852088"/>
              <a:ext cx="5730489" cy="608103"/>
            </a:xfrm>
            <a:prstGeom prst="round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6096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endParaRPr lang="fr-FR" sz="1333" b="1" kern="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22" name="Google Shape;809;p32">
              <a:extLst>
                <a:ext uri="{FF2B5EF4-FFF2-40B4-BE49-F238E27FC236}">
                  <a16:creationId xmlns:a16="http://schemas.microsoft.com/office/drawing/2014/main" id="{E5A63861-4376-FBE3-75FA-580E14E6C7EA}"/>
                </a:ext>
              </a:extLst>
            </p:cNvPr>
            <p:cNvGrpSpPr/>
            <p:nvPr/>
          </p:nvGrpSpPr>
          <p:grpSpPr>
            <a:xfrm>
              <a:off x="321766" y="850080"/>
              <a:ext cx="1827348" cy="612117"/>
              <a:chOff x="1765688" y="1035046"/>
              <a:chExt cx="2977790" cy="801943"/>
            </a:xfrm>
          </p:grpSpPr>
          <p:sp>
            <p:nvSpPr>
              <p:cNvPr id="26" name="Google Shape;812;p32">
                <a:extLst>
                  <a:ext uri="{FF2B5EF4-FFF2-40B4-BE49-F238E27FC236}">
                    <a16:creationId xmlns:a16="http://schemas.microsoft.com/office/drawing/2014/main" id="{2864ACA1-291B-3E33-B9BC-344BD94FA8B6}"/>
                  </a:ext>
                </a:extLst>
              </p:cNvPr>
              <p:cNvSpPr/>
              <p:nvPr/>
            </p:nvSpPr>
            <p:spPr>
              <a:xfrm>
                <a:off x="1765688" y="1035046"/>
                <a:ext cx="2977790" cy="801943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rgbClr val="D5AB5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816;p32">
                <a:extLst>
                  <a:ext uri="{FF2B5EF4-FFF2-40B4-BE49-F238E27FC236}">
                    <a16:creationId xmlns:a16="http://schemas.microsoft.com/office/drawing/2014/main" id="{3AEE6B4B-EB2A-36DC-12C9-4E43EDEE1FA0}"/>
                  </a:ext>
                </a:extLst>
              </p:cNvPr>
              <p:cNvSpPr txBox="1"/>
              <p:nvPr/>
            </p:nvSpPr>
            <p:spPr>
              <a:xfrm>
                <a:off x="1851791" y="1180330"/>
                <a:ext cx="1992215" cy="553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r>
                  <a:rPr lang="fr-FR" sz="1333" b="1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Construction du </a:t>
                </a:r>
                <a:r>
                  <a:rPr lang="fr-FR" sz="1333" b="1" kern="0" err="1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Dataset</a:t>
                </a:r>
                <a:endParaRPr lang="fr-FR" sz="1333" b="1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8" name="Google Shape;817;p32">
                <a:extLst>
                  <a:ext uri="{FF2B5EF4-FFF2-40B4-BE49-F238E27FC236}">
                    <a16:creationId xmlns:a16="http://schemas.microsoft.com/office/drawing/2014/main" id="{68947231-C7B2-2206-5795-09A7B8EDB5AA}"/>
                  </a:ext>
                </a:extLst>
              </p:cNvPr>
              <p:cNvGrpSpPr/>
              <p:nvPr/>
            </p:nvGrpSpPr>
            <p:grpSpPr>
              <a:xfrm>
                <a:off x="4044568" y="1273639"/>
                <a:ext cx="366269" cy="336195"/>
                <a:chOff x="-61354875" y="2322300"/>
                <a:chExt cx="316650" cy="290650"/>
              </a:xfrm>
            </p:grpSpPr>
            <p:sp>
              <p:nvSpPr>
                <p:cNvPr id="29" name="Google Shape;818;p32">
                  <a:extLst>
                    <a:ext uri="{FF2B5EF4-FFF2-40B4-BE49-F238E27FC236}">
                      <a16:creationId xmlns:a16="http://schemas.microsoft.com/office/drawing/2014/main" id="{B68C8BAA-F4E8-E542-1827-2A9DA347ACCF}"/>
                    </a:ext>
                  </a:extLst>
                </p:cNvPr>
                <p:cNvSpPr/>
                <p:nvPr/>
              </p:nvSpPr>
              <p:spPr>
                <a:xfrm>
                  <a:off x="-61354875" y="2322300"/>
                  <a:ext cx="316650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6" h="11626" extrusionOk="0">
                      <a:moveTo>
                        <a:pt x="11405" y="788"/>
                      </a:moveTo>
                      <a:cubicBezTo>
                        <a:pt x="11657" y="788"/>
                        <a:pt x="11847" y="1009"/>
                        <a:pt x="11847" y="1229"/>
                      </a:cubicBezTo>
                      <a:lnTo>
                        <a:pt x="11847" y="10334"/>
                      </a:lnTo>
                      <a:cubicBezTo>
                        <a:pt x="11847" y="10555"/>
                        <a:pt x="11657" y="10775"/>
                        <a:pt x="11405" y="10775"/>
                      </a:cubicBezTo>
                      <a:lnTo>
                        <a:pt x="1198" y="10775"/>
                      </a:lnTo>
                      <a:cubicBezTo>
                        <a:pt x="977" y="10775"/>
                        <a:pt x="820" y="10555"/>
                        <a:pt x="820" y="10334"/>
                      </a:cubicBezTo>
                      <a:lnTo>
                        <a:pt x="820" y="1229"/>
                      </a:lnTo>
                      <a:cubicBezTo>
                        <a:pt x="820" y="1009"/>
                        <a:pt x="1009" y="788"/>
                        <a:pt x="1198" y="788"/>
                      </a:cubicBezTo>
                      <a:close/>
                      <a:moveTo>
                        <a:pt x="1198" y="0"/>
                      </a:moveTo>
                      <a:cubicBezTo>
                        <a:pt x="536" y="0"/>
                        <a:pt x="1" y="568"/>
                        <a:pt x="1" y="1261"/>
                      </a:cubicBezTo>
                      <a:lnTo>
                        <a:pt x="1" y="10366"/>
                      </a:lnTo>
                      <a:cubicBezTo>
                        <a:pt x="1" y="11027"/>
                        <a:pt x="536" y="11626"/>
                        <a:pt x="1198" y="11626"/>
                      </a:cubicBezTo>
                      <a:lnTo>
                        <a:pt x="11405" y="11626"/>
                      </a:lnTo>
                      <a:cubicBezTo>
                        <a:pt x="12067" y="11626"/>
                        <a:pt x="12666" y="11059"/>
                        <a:pt x="12666" y="10366"/>
                      </a:cubicBezTo>
                      <a:lnTo>
                        <a:pt x="12666" y="1261"/>
                      </a:lnTo>
                      <a:cubicBezTo>
                        <a:pt x="12666" y="568"/>
                        <a:pt x="12130" y="0"/>
                        <a:pt x="11405" y="0"/>
                      </a:cubicBezTo>
                      <a:close/>
                    </a:path>
                  </a:pathLst>
                </a:custGeom>
                <a:solidFill>
                  <a:srgbClr val="D1CC6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  <a:defRPr/>
                  </a:pPr>
                  <a:endParaRPr sz="13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819;p32">
                  <a:extLst>
                    <a:ext uri="{FF2B5EF4-FFF2-40B4-BE49-F238E27FC236}">
                      <a16:creationId xmlns:a16="http://schemas.microsoft.com/office/drawing/2014/main" id="{522D9C3A-A0EC-0DD4-398E-A0A9DCC03F25}"/>
                    </a:ext>
                  </a:extLst>
                </p:cNvPr>
                <p:cNvSpPr/>
                <p:nvPr/>
              </p:nvSpPr>
              <p:spPr>
                <a:xfrm>
                  <a:off x="-61313925" y="2364050"/>
                  <a:ext cx="234750" cy="20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8255" extrusionOk="0">
                      <a:moveTo>
                        <a:pt x="8539" y="819"/>
                      </a:moveTo>
                      <a:lnTo>
                        <a:pt x="8539" y="7435"/>
                      </a:lnTo>
                      <a:lnTo>
                        <a:pt x="820" y="7435"/>
                      </a:lnTo>
                      <a:lnTo>
                        <a:pt x="820" y="6207"/>
                      </a:lnTo>
                      <a:lnTo>
                        <a:pt x="1671" y="6207"/>
                      </a:lnTo>
                      <a:cubicBezTo>
                        <a:pt x="1891" y="6207"/>
                        <a:pt x="2080" y="6018"/>
                        <a:pt x="2080" y="5797"/>
                      </a:cubicBezTo>
                      <a:cubicBezTo>
                        <a:pt x="2080" y="5545"/>
                        <a:pt x="1891" y="5356"/>
                        <a:pt x="1671" y="5356"/>
                      </a:cubicBezTo>
                      <a:lnTo>
                        <a:pt x="820" y="5356"/>
                      </a:lnTo>
                      <a:lnTo>
                        <a:pt x="820" y="2867"/>
                      </a:lnTo>
                      <a:lnTo>
                        <a:pt x="1671" y="2867"/>
                      </a:lnTo>
                      <a:cubicBezTo>
                        <a:pt x="1891" y="2867"/>
                        <a:pt x="2080" y="2678"/>
                        <a:pt x="2080" y="2426"/>
                      </a:cubicBezTo>
                      <a:cubicBezTo>
                        <a:pt x="2080" y="2206"/>
                        <a:pt x="1891" y="2048"/>
                        <a:pt x="1671" y="2048"/>
                      </a:cubicBezTo>
                      <a:lnTo>
                        <a:pt x="820" y="2048"/>
                      </a:lnTo>
                      <a:lnTo>
                        <a:pt x="820" y="819"/>
                      </a:lnTo>
                      <a:close/>
                      <a:moveTo>
                        <a:pt x="410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lnTo>
                        <a:pt x="1" y="7845"/>
                      </a:lnTo>
                      <a:cubicBezTo>
                        <a:pt x="1" y="8065"/>
                        <a:pt x="190" y="8255"/>
                        <a:pt x="410" y="8255"/>
                      </a:cubicBezTo>
                      <a:lnTo>
                        <a:pt x="8948" y="8255"/>
                      </a:lnTo>
                      <a:cubicBezTo>
                        <a:pt x="9169" y="8255"/>
                        <a:pt x="9326" y="8065"/>
                        <a:pt x="9326" y="7845"/>
                      </a:cubicBezTo>
                      <a:lnTo>
                        <a:pt x="9326" y="378"/>
                      </a:lnTo>
                      <a:cubicBezTo>
                        <a:pt x="9389" y="158"/>
                        <a:pt x="9169" y="0"/>
                        <a:pt x="8948" y="0"/>
                      </a:cubicBezTo>
                      <a:close/>
                    </a:path>
                  </a:pathLst>
                </a:custGeom>
                <a:solidFill>
                  <a:srgbClr val="D1CC6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  <a:defRPr/>
                  </a:pPr>
                  <a:endParaRPr sz="13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820;p32">
                  <a:extLst>
                    <a:ext uri="{FF2B5EF4-FFF2-40B4-BE49-F238E27FC236}">
                      <a16:creationId xmlns:a16="http://schemas.microsoft.com/office/drawing/2014/main" id="{704E501C-5480-4BB1-CD83-417A6DB2C4BF}"/>
                    </a:ext>
                  </a:extLst>
                </p:cNvPr>
                <p:cNvSpPr/>
                <p:nvPr/>
              </p:nvSpPr>
              <p:spPr>
                <a:xfrm>
                  <a:off x="-61234375" y="2416225"/>
                  <a:ext cx="104775" cy="10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089" extrusionOk="0">
                      <a:moveTo>
                        <a:pt x="2175" y="1221"/>
                      </a:moveTo>
                      <a:cubicBezTo>
                        <a:pt x="2647" y="1221"/>
                        <a:pt x="2994" y="1568"/>
                        <a:pt x="2994" y="2040"/>
                      </a:cubicBezTo>
                      <a:cubicBezTo>
                        <a:pt x="2994" y="2513"/>
                        <a:pt x="2647" y="2859"/>
                        <a:pt x="2175" y="2859"/>
                      </a:cubicBezTo>
                      <a:cubicBezTo>
                        <a:pt x="1702" y="2859"/>
                        <a:pt x="1356" y="2513"/>
                        <a:pt x="1356" y="2040"/>
                      </a:cubicBezTo>
                      <a:cubicBezTo>
                        <a:pt x="1356" y="1568"/>
                        <a:pt x="1702" y="1221"/>
                        <a:pt x="2175" y="1221"/>
                      </a:cubicBezTo>
                      <a:close/>
                      <a:moveTo>
                        <a:pt x="458" y="0"/>
                      </a:moveTo>
                      <a:cubicBezTo>
                        <a:pt x="347" y="0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7"/>
                      </a:cubicBezTo>
                      <a:lnTo>
                        <a:pt x="694" y="1221"/>
                      </a:lnTo>
                      <a:cubicBezTo>
                        <a:pt x="536" y="1442"/>
                        <a:pt x="442" y="1757"/>
                        <a:pt x="442" y="2040"/>
                      </a:cubicBezTo>
                      <a:cubicBezTo>
                        <a:pt x="442" y="2324"/>
                        <a:pt x="536" y="2639"/>
                        <a:pt x="694" y="2859"/>
                      </a:cubicBezTo>
                      <a:lnTo>
                        <a:pt x="158" y="3395"/>
                      </a:lnTo>
                      <a:cubicBezTo>
                        <a:pt x="95" y="3553"/>
                        <a:pt x="95" y="3805"/>
                        <a:pt x="253" y="3962"/>
                      </a:cubicBezTo>
                      <a:cubicBezTo>
                        <a:pt x="316" y="4057"/>
                        <a:pt x="442" y="4088"/>
                        <a:pt x="536" y="4088"/>
                      </a:cubicBezTo>
                      <a:cubicBezTo>
                        <a:pt x="631" y="4088"/>
                        <a:pt x="726" y="4057"/>
                        <a:pt x="789" y="3962"/>
                      </a:cubicBezTo>
                      <a:lnTo>
                        <a:pt x="1324" y="3458"/>
                      </a:lnTo>
                      <a:cubicBezTo>
                        <a:pt x="1545" y="3616"/>
                        <a:pt x="1860" y="3710"/>
                        <a:pt x="2143" y="3710"/>
                      </a:cubicBezTo>
                      <a:cubicBezTo>
                        <a:pt x="2427" y="3710"/>
                        <a:pt x="2742" y="3616"/>
                        <a:pt x="2962" y="3458"/>
                      </a:cubicBezTo>
                      <a:lnTo>
                        <a:pt x="3498" y="3962"/>
                      </a:lnTo>
                      <a:cubicBezTo>
                        <a:pt x="3561" y="4057"/>
                        <a:pt x="3687" y="4088"/>
                        <a:pt x="3750" y="4088"/>
                      </a:cubicBezTo>
                      <a:cubicBezTo>
                        <a:pt x="3876" y="4088"/>
                        <a:pt x="3971" y="4057"/>
                        <a:pt x="4034" y="3962"/>
                      </a:cubicBezTo>
                      <a:cubicBezTo>
                        <a:pt x="4191" y="3805"/>
                        <a:pt x="4191" y="3553"/>
                        <a:pt x="4034" y="3395"/>
                      </a:cubicBezTo>
                      <a:lnTo>
                        <a:pt x="3529" y="2859"/>
                      </a:lnTo>
                      <a:cubicBezTo>
                        <a:pt x="3687" y="2639"/>
                        <a:pt x="3750" y="2324"/>
                        <a:pt x="3750" y="2040"/>
                      </a:cubicBezTo>
                      <a:cubicBezTo>
                        <a:pt x="3750" y="1757"/>
                        <a:pt x="3687" y="1442"/>
                        <a:pt x="3529" y="1221"/>
                      </a:cubicBezTo>
                      <a:lnTo>
                        <a:pt x="4034" y="717"/>
                      </a:lnTo>
                      <a:cubicBezTo>
                        <a:pt x="4191" y="560"/>
                        <a:pt x="4191" y="276"/>
                        <a:pt x="4034" y="119"/>
                      </a:cubicBezTo>
                      <a:cubicBezTo>
                        <a:pt x="3955" y="40"/>
                        <a:pt x="3845" y="0"/>
                        <a:pt x="3734" y="0"/>
                      </a:cubicBezTo>
                      <a:cubicBezTo>
                        <a:pt x="3624" y="0"/>
                        <a:pt x="3514" y="40"/>
                        <a:pt x="3435" y="119"/>
                      </a:cubicBezTo>
                      <a:lnTo>
                        <a:pt x="2931" y="623"/>
                      </a:lnTo>
                      <a:cubicBezTo>
                        <a:pt x="2679" y="465"/>
                        <a:pt x="2395" y="402"/>
                        <a:pt x="2112" y="402"/>
                      </a:cubicBezTo>
                      <a:cubicBezTo>
                        <a:pt x="1828" y="402"/>
                        <a:pt x="1513" y="465"/>
                        <a:pt x="1261" y="623"/>
                      </a:cubicBezTo>
                      <a:lnTo>
                        <a:pt x="757" y="119"/>
                      </a:lnTo>
                      <a:cubicBezTo>
                        <a:pt x="678" y="40"/>
                        <a:pt x="568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D1CC6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  <a:defRPr/>
                  </a:pPr>
                  <a:endParaRPr sz="13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" name="Oval 343">
              <a:extLst>
                <a:ext uri="{FF2B5EF4-FFF2-40B4-BE49-F238E27FC236}">
                  <a16:creationId xmlns:a16="http://schemas.microsoft.com/office/drawing/2014/main" id="{6937FE3B-9D5B-2BB8-0056-F5DE810D4C03}"/>
                </a:ext>
              </a:extLst>
            </p:cNvPr>
            <p:cNvSpPr/>
            <p:nvPr/>
          </p:nvSpPr>
          <p:spPr>
            <a:xfrm>
              <a:off x="1569233" y="938713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fr-FR" sz="1600">
                <a:solidFill>
                  <a:srgbClr val="FFFFFF"/>
                </a:solidFill>
                <a:latin typeface="Verdana"/>
              </a:endParaRPr>
            </a:p>
          </p:txBody>
        </p:sp>
        <p:pic>
          <p:nvPicPr>
            <p:cNvPr id="24" name="Graphic 349" descr="Building Brick Wall with solid fill">
              <a:extLst>
                <a:ext uri="{FF2B5EF4-FFF2-40B4-BE49-F238E27FC236}">
                  <a16:creationId xmlns:a16="http://schemas.microsoft.com/office/drawing/2014/main" id="{2018EFD0-F099-BC62-FCBB-5C405B05E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3596" y="963738"/>
              <a:ext cx="323273" cy="323273"/>
            </a:xfrm>
            <a:prstGeom prst="rect">
              <a:avLst/>
            </a:prstGeom>
          </p:spPr>
        </p:pic>
      </p:grpSp>
      <p:grpSp>
        <p:nvGrpSpPr>
          <p:cNvPr id="32" name="Group 19">
            <a:extLst>
              <a:ext uri="{FF2B5EF4-FFF2-40B4-BE49-F238E27FC236}">
                <a16:creationId xmlns:a16="http://schemas.microsoft.com/office/drawing/2014/main" id="{4A9986A9-1582-6777-F895-F384450C4F86}"/>
              </a:ext>
            </a:extLst>
          </p:cNvPr>
          <p:cNvGrpSpPr/>
          <p:nvPr/>
        </p:nvGrpSpPr>
        <p:grpSpPr>
          <a:xfrm>
            <a:off x="1491511" y="2142296"/>
            <a:ext cx="9557125" cy="817956"/>
            <a:chOff x="321766" y="1991429"/>
            <a:chExt cx="7167843" cy="613467"/>
          </a:xfrm>
        </p:grpSpPr>
        <p:sp>
          <p:nvSpPr>
            <p:cNvPr id="33" name="Rectangle: Rounded Corners 367">
              <a:extLst>
                <a:ext uri="{FF2B5EF4-FFF2-40B4-BE49-F238E27FC236}">
                  <a16:creationId xmlns:a16="http://schemas.microsoft.com/office/drawing/2014/main" id="{FBF46525-56C1-91B3-A2FC-01278FD19C05}"/>
                </a:ext>
              </a:extLst>
            </p:cNvPr>
            <p:cNvSpPr/>
            <p:nvPr/>
          </p:nvSpPr>
          <p:spPr>
            <a:xfrm>
              <a:off x="1780886" y="1993403"/>
              <a:ext cx="5708723" cy="608103"/>
            </a:xfrm>
            <a:prstGeom prst="round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6096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endParaRPr lang="fr-FR" sz="1200" i="1" kern="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34" name="Google Shape;792;p32">
              <a:extLst>
                <a:ext uri="{FF2B5EF4-FFF2-40B4-BE49-F238E27FC236}">
                  <a16:creationId xmlns:a16="http://schemas.microsoft.com/office/drawing/2014/main" id="{ACF29CE2-2CC0-9157-C474-C85BECCB323B}"/>
                </a:ext>
              </a:extLst>
            </p:cNvPr>
            <p:cNvGrpSpPr/>
            <p:nvPr/>
          </p:nvGrpSpPr>
          <p:grpSpPr>
            <a:xfrm>
              <a:off x="321766" y="1991429"/>
              <a:ext cx="1827347" cy="613467"/>
              <a:chOff x="1765687" y="2932946"/>
              <a:chExt cx="2977788" cy="930643"/>
            </a:xfrm>
          </p:grpSpPr>
          <p:sp>
            <p:nvSpPr>
              <p:cNvPr id="37" name="Google Shape;795;p32">
                <a:extLst>
                  <a:ext uri="{FF2B5EF4-FFF2-40B4-BE49-F238E27FC236}">
                    <a16:creationId xmlns:a16="http://schemas.microsoft.com/office/drawing/2014/main" id="{483E557A-013C-18EA-5990-A04F31B65579}"/>
                  </a:ext>
                </a:extLst>
              </p:cNvPr>
              <p:cNvSpPr/>
              <p:nvPr/>
            </p:nvSpPr>
            <p:spPr>
              <a:xfrm>
                <a:off x="1765687" y="2932946"/>
                <a:ext cx="2977788" cy="930643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rgbClr val="EB936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798;p32">
                <a:extLst>
                  <a:ext uri="{FF2B5EF4-FFF2-40B4-BE49-F238E27FC236}">
                    <a16:creationId xmlns:a16="http://schemas.microsoft.com/office/drawing/2014/main" id="{4D2F104D-435F-ECA4-6FE1-BC1D832580BC}"/>
                  </a:ext>
                </a:extLst>
              </p:cNvPr>
              <p:cNvSpPr txBox="1"/>
              <p:nvPr/>
            </p:nvSpPr>
            <p:spPr>
              <a:xfrm>
                <a:off x="1851792" y="3110971"/>
                <a:ext cx="1860137" cy="583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r>
                  <a:rPr lang="fr-FR" sz="1333" b="1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Problématique </a:t>
                </a:r>
                <a:endParaRPr sz="1333" i="1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" name="Google Shape;799;p32">
                <a:extLst>
                  <a:ext uri="{FF2B5EF4-FFF2-40B4-BE49-F238E27FC236}">
                    <a16:creationId xmlns:a16="http://schemas.microsoft.com/office/drawing/2014/main" id="{220D66C1-07B9-F96C-75D5-51A4F9CF7F20}"/>
                  </a:ext>
                </a:extLst>
              </p:cNvPr>
              <p:cNvSpPr/>
              <p:nvPr/>
            </p:nvSpPr>
            <p:spPr>
              <a:xfrm>
                <a:off x="4143423" y="3244157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00;p32">
                <a:extLst>
                  <a:ext uri="{FF2B5EF4-FFF2-40B4-BE49-F238E27FC236}">
                    <a16:creationId xmlns:a16="http://schemas.microsoft.com/office/drawing/2014/main" id="{06047C1C-0131-9286-F235-986D12D20CF3}"/>
                  </a:ext>
                </a:extLst>
              </p:cNvPr>
              <p:cNvSpPr/>
              <p:nvPr/>
            </p:nvSpPr>
            <p:spPr>
              <a:xfrm>
                <a:off x="4214473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01;p32">
                <a:extLst>
                  <a:ext uri="{FF2B5EF4-FFF2-40B4-BE49-F238E27FC236}">
                    <a16:creationId xmlns:a16="http://schemas.microsoft.com/office/drawing/2014/main" id="{C930D41F-1CEE-12CE-93BD-2489D16FDF7A}"/>
                  </a:ext>
                </a:extLst>
              </p:cNvPr>
              <p:cNvSpPr/>
              <p:nvPr/>
            </p:nvSpPr>
            <p:spPr>
              <a:xfrm>
                <a:off x="4286449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02;p32">
                <a:extLst>
                  <a:ext uri="{FF2B5EF4-FFF2-40B4-BE49-F238E27FC236}">
                    <a16:creationId xmlns:a16="http://schemas.microsoft.com/office/drawing/2014/main" id="{81B2A2D9-4A30-73CA-96C0-C7885522AB8E}"/>
                  </a:ext>
                </a:extLst>
              </p:cNvPr>
              <p:cNvSpPr/>
              <p:nvPr/>
            </p:nvSpPr>
            <p:spPr>
              <a:xfrm>
                <a:off x="4143423" y="3291553"/>
                <a:ext cx="23712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51" extrusionOk="0">
                    <a:moveTo>
                      <a:pt x="189" y="0"/>
                    </a:moveTo>
                    <a:cubicBezTo>
                      <a:pt x="63" y="0"/>
                      <a:pt x="0" y="95"/>
                      <a:pt x="0" y="221"/>
                    </a:cubicBezTo>
                    <a:lnTo>
                      <a:pt x="0" y="630"/>
                    </a:lnTo>
                    <a:cubicBezTo>
                      <a:pt x="0" y="756"/>
                      <a:pt x="95" y="851"/>
                      <a:pt x="189" y="851"/>
                    </a:cubicBezTo>
                    <a:lnTo>
                      <a:pt x="630" y="851"/>
                    </a:lnTo>
                    <a:cubicBezTo>
                      <a:pt x="725" y="851"/>
                      <a:pt x="820" y="756"/>
                      <a:pt x="820" y="630"/>
                    </a:cubicBezTo>
                    <a:lnTo>
                      <a:pt x="820" y="221"/>
                    </a:lnTo>
                    <a:cubicBezTo>
                      <a:pt x="820" y="95"/>
                      <a:pt x="725" y="0"/>
                      <a:pt x="630" y="0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803;p32">
                <a:extLst>
                  <a:ext uri="{FF2B5EF4-FFF2-40B4-BE49-F238E27FC236}">
                    <a16:creationId xmlns:a16="http://schemas.microsoft.com/office/drawing/2014/main" id="{23C0667A-3116-37BE-93FC-C8E69A52D735}"/>
                  </a:ext>
                </a:extLst>
              </p:cNvPr>
              <p:cNvSpPr/>
              <p:nvPr/>
            </p:nvSpPr>
            <p:spPr>
              <a:xfrm>
                <a:off x="4214473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221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804;p32">
                <a:extLst>
                  <a:ext uri="{FF2B5EF4-FFF2-40B4-BE49-F238E27FC236}">
                    <a16:creationId xmlns:a16="http://schemas.microsoft.com/office/drawing/2014/main" id="{A861D39B-0EAB-C7DA-3D8F-EEE5362A02F2}"/>
                  </a:ext>
                </a:extLst>
              </p:cNvPr>
              <p:cNvSpPr/>
              <p:nvPr/>
            </p:nvSpPr>
            <p:spPr>
              <a:xfrm>
                <a:off x="4286449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190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190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05;p32">
                <a:extLst>
                  <a:ext uri="{FF2B5EF4-FFF2-40B4-BE49-F238E27FC236}">
                    <a16:creationId xmlns:a16="http://schemas.microsoft.com/office/drawing/2014/main" id="{55B28A40-B338-9A8A-9E67-CD2FAB977D3B}"/>
                  </a:ext>
                </a:extLst>
              </p:cNvPr>
              <p:cNvSpPr/>
              <p:nvPr/>
            </p:nvSpPr>
            <p:spPr>
              <a:xfrm>
                <a:off x="4143423" y="3339816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06;p32">
                <a:extLst>
                  <a:ext uri="{FF2B5EF4-FFF2-40B4-BE49-F238E27FC236}">
                    <a16:creationId xmlns:a16="http://schemas.microsoft.com/office/drawing/2014/main" id="{27FEA1F2-2FEA-D9B4-1E3E-5185E4F89F7F}"/>
                  </a:ext>
                </a:extLst>
              </p:cNvPr>
              <p:cNvSpPr/>
              <p:nvPr/>
            </p:nvSpPr>
            <p:spPr>
              <a:xfrm>
                <a:off x="4214473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07;p32">
                <a:extLst>
                  <a:ext uri="{FF2B5EF4-FFF2-40B4-BE49-F238E27FC236}">
                    <a16:creationId xmlns:a16="http://schemas.microsoft.com/office/drawing/2014/main" id="{1E89BE93-B5E7-7A7E-04BA-5D281E0FBB0E}"/>
                  </a:ext>
                </a:extLst>
              </p:cNvPr>
              <p:cNvSpPr/>
              <p:nvPr/>
            </p:nvSpPr>
            <p:spPr>
              <a:xfrm>
                <a:off x="4286449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  <a:defRPr/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" name="Oval 345">
              <a:extLst>
                <a:ext uri="{FF2B5EF4-FFF2-40B4-BE49-F238E27FC236}">
                  <a16:creationId xmlns:a16="http://schemas.microsoft.com/office/drawing/2014/main" id="{51586C72-1AE4-A008-A7C1-2F032DC7E995}"/>
                </a:ext>
              </a:extLst>
            </p:cNvPr>
            <p:cNvSpPr/>
            <p:nvPr/>
          </p:nvSpPr>
          <p:spPr>
            <a:xfrm>
              <a:off x="1584552" y="207574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fr-FR" sz="1600">
                <a:solidFill>
                  <a:srgbClr val="FFFFFF"/>
                </a:solidFill>
                <a:latin typeface="Verdana"/>
              </a:endParaRPr>
            </a:p>
          </p:txBody>
        </p:sp>
        <p:pic>
          <p:nvPicPr>
            <p:cNvPr id="36" name="Graphic 351" descr="Chat bubble with solid fill">
              <a:extLst>
                <a:ext uri="{FF2B5EF4-FFF2-40B4-BE49-F238E27FC236}">
                  <a16:creationId xmlns:a16="http://schemas.microsoft.com/office/drawing/2014/main" id="{CC848743-D121-DDE1-3D88-6F8DA8573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0537" y="2136766"/>
              <a:ext cx="323273" cy="323273"/>
            </a:xfrm>
            <a:prstGeom prst="rect">
              <a:avLst/>
            </a:prstGeom>
          </p:spPr>
        </p:pic>
      </p:grpSp>
      <p:grpSp>
        <p:nvGrpSpPr>
          <p:cNvPr id="49" name="Group 20">
            <a:extLst>
              <a:ext uri="{FF2B5EF4-FFF2-40B4-BE49-F238E27FC236}">
                <a16:creationId xmlns:a16="http://schemas.microsoft.com/office/drawing/2014/main" id="{2ACE29FF-598C-269B-AD37-7568F8267C5D}"/>
              </a:ext>
            </a:extLst>
          </p:cNvPr>
          <p:cNvGrpSpPr/>
          <p:nvPr/>
        </p:nvGrpSpPr>
        <p:grpSpPr>
          <a:xfrm>
            <a:off x="437411" y="3013383"/>
            <a:ext cx="9557125" cy="817956"/>
            <a:chOff x="321766" y="3205894"/>
            <a:chExt cx="7167843" cy="613467"/>
          </a:xfrm>
        </p:grpSpPr>
        <p:sp>
          <p:nvSpPr>
            <p:cNvPr id="50" name="Rectangle: Rounded Corners 372">
              <a:extLst>
                <a:ext uri="{FF2B5EF4-FFF2-40B4-BE49-F238E27FC236}">
                  <a16:creationId xmlns:a16="http://schemas.microsoft.com/office/drawing/2014/main" id="{2C7202A7-D4A2-C645-780F-FBA16CE04643}"/>
                </a:ext>
              </a:extLst>
            </p:cNvPr>
            <p:cNvSpPr/>
            <p:nvPr/>
          </p:nvSpPr>
          <p:spPr>
            <a:xfrm>
              <a:off x="1780886" y="3208576"/>
              <a:ext cx="5708723" cy="608103"/>
            </a:xfrm>
            <a:prstGeom prst="round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6096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endParaRPr lang="fr-FR" sz="1333" b="1" i="1" kern="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51" name="Google Shape;792;p32">
              <a:extLst>
                <a:ext uri="{FF2B5EF4-FFF2-40B4-BE49-F238E27FC236}">
                  <a16:creationId xmlns:a16="http://schemas.microsoft.com/office/drawing/2014/main" id="{36716AC3-0657-3234-8AFF-E9514DD69C8F}"/>
                </a:ext>
              </a:extLst>
            </p:cNvPr>
            <p:cNvGrpSpPr/>
            <p:nvPr/>
          </p:nvGrpSpPr>
          <p:grpSpPr>
            <a:xfrm>
              <a:off x="321766" y="3205894"/>
              <a:ext cx="1827347" cy="613467"/>
              <a:chOff x="1765687" y="2923935"/>
              <a:chExt cx="2977788" cy="930643"/>
            </a:xfrm>
          </p:grpSpPr>
          <p:sp>
            <p:nvSpPr>
              <p:cNvPr id="54" name="Google Shape;795;p32">
                <a:extLst>
                  <a:ext uri="{FF2B5EF4-FFF2-40B4-BE49-F238E27FC236}">
                    <a16:creationId xmlns:a16="http://schemas.microsoft.com/office/drawing/2014/main" id="{A994EABA-7F09-E3DF-7477-D019E38A7AFD}"/>
                  </a:ext>
                </a:extLst>
              </p:cNvPr>
              <p:cNvSpPr/>
              <p:nvPr/>
            </p:nvSpPr>
            <p:spPr>
              <a:xfrm>
                <a:off x="1765687" y="2923935"/>
                <a:ext cx="2977788" cy="930643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rgbClr val="D5AB5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799;p32">
                <a:extLst>
                  <a:ext uri="{FF2B5EF4-FFF2-40B4-BE49-F238E27FC236}">
                    <a16:creationId xmlns:a16="http://schemas.microsoft.com/office/drawing/2014/main" id="{A77EA319-7D66-3485-A259-3F6418A56E20}"/>
                  </a:ext>
                </a:extLst>
              </p:cNvPr>
              <p:cNvSpPr/>
              <p:nvPr/>
            </p:nvSpPr>
            <p:spPr>
              <a:xfrm>
                <a:off x="4143423" y="3244157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800;p32">
                <a:extLst>
                  <a:ext uri="{FF2B5EF4-FFF2-40B4-BE49-F238E27FC236}">
                    <a16:creationId xmlns:a16="http://schemas.microsoft.com/office/drawing/2014/main" id="{1E8E6ABA-CC19-CBB1-3C06-330182DAE0A2}"/>
                  </a:ext>
                </a:extLst>
              </p:cNvPr>
              <p:cNvSpPr/>
              <p:nvPr/>
            </p:nvSpPr>
            <p:spPr>
              <a:xfrm>
                <a:off x="4214473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01;p32">
                <a:extLst>
                  <a:ext uri="{FF2B5EF4-FFF2-40B4-BE49-F238E27FC236}">
                    <a16:creationId xmlns:a16="http://schemas.microsoft.com/office/drawing/2014/main" id="{263183CA-D138-DD6E-5D5A-FDDAC82777E7}"/>
                  </a:ext>
                </a:extLst>
              </p:cNvPr>
              <p:cNvSpPr/>
              <p:nvPr/>
            </p:nvSpPr>
            <p:spPr>
              <a:xfrm>
                <a:off x="4286449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802;p32">
                <a:extLst>
                  <a:ext uri="{FF2B5EF4-FFF2-40B4-BE49-F238E27FC236}">
                    <a16:creationId xmlns:a16="http://schemas.microsoft.com/office/drawing/2014/main" id="{4C4CCF92-6D7F-5DF5-6699-EDEBF42CCB52}"/>
                  </a:ext>
                </a:extLst>
              </p:cNvPr>
              <p:cNvSpPr/>
              <p:nvPr/>
            </p:nvSpPr>
            <p:spPr>
              <a:xfrm>
                <a:off x="4143423" y="3291553"/>
                <a:ext cx="23712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51" extrusionOk="0">
                    <a:moveTo>
                      <a:pt x="189" y="0"/>
                    </a:moveTo>
                    <a:cubicBezTo>
                      <a:pt x="63" y="0"/>
                      <a:pt x="0" y="95"/>
                      <a:pt x="0" y="221"/>
                    </a:cubicBezTo>
                    <a:lnTo>
                      <a:pt x="0" y="630"/>
                    </a:lnTo>
                    <a:cubicBezTo>
                      <a:pt x="0" y="756"/>
                      <a:pt x="95" y="851"/>
                      <a:pt x="189" y="851"/>
                    </a:cubicBezTo>
                    <a:lnTo>
                      <a:pt x="630" y="851"/>
                    </a:lnTo>
                    <a:cubicBezTo>
                      <a:pt x="725" y="851"/>
                      <a:pt x="820" y="756"/>
                      <a:pt x="820" y="630"/>
                    </a:cubicBezTo>
                    <a:lnTo>
                      <a:pt x="820" y="221"/>
                    </a:lnTo>
                    <a:cubicBezTo>
                      <a:pt x="820" y="95"/>
                      <a:pt x="725" y="0"/>
                      <a:pt x="63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803;p32">
                <a:extLst>
                  <a:ext uri="{FF2B5EF4-FFF2-40B4-BE49-F238E27FC236}">
                    <a16:creationId xmlns:a16="http://schemas.microsoft.com/office/drawing/2014/main" id="{51A852CE-FE17-E889-12B4-E7933BEE1A30}"/>
                  </a:ext>
                </a:extLst>
              </p:cNvPr>
              <p:cNvSpPr/>
              <p:nvPr/>
            </p:nvSpPr>
            <p:spPr>
              <a:xfrm>
                <a:off x="4214473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221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804;p32">
                <a:extLst>
                  <a:ext uri="{FF2B5EF4-FFF2-40B4-BE49-F238E27FC236}">
                    <a16:creationId xmlns:a16="http://schemas.microsoft.com/office/drawing/2014/main" id="{AA0E8A4B-6029-F833-240E-D8891F3ECBDF}"/>
                  </a:ext>
                </a:extLst>
              </p:cNvPr>
              <p:cNvSpPr/>
              <p:nvPr/>
            </p:nvSpPr>
            <p:spPr>
              <a:xfrm>
                <a:off x="4286449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190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190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805;p32">
                <a:extLst>
                  <a:ext uri="{FF2B5EF4-FFF2-40B4-BE49-F238E27FC236}">
                    <a16:creationId xmlns:a16="http://schemas.microsoft.com/office/drawing/2014/main" id="{BFDD973F-195A-5A98-7BD1-27D5102828D7}"/>
                  </a:ext>
                </a:extLst>
              </p:cNvPr>
              <p:cNvSpPr/>
              <p:nvPr/>
            </p:nvSpPr>
            <p:spPr>
              <a:xfrm>
                <a:off x="4143423" y="3339816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806;p32">
                <a:extLst>
                  <a:ext uri="{FF2B5EF4-FFF2-40B4-BE49-F238E27FC236}">
                    <a16:creationId xmlns:a16="http://schemas.microsoft.com/office/drawing/2014/main" id="{9A26A4D6-D2B3-DAC5-7E4A-FE24113ABF07}"/>
                  </a:ext>
                </a:extLst>
              </p:cNvPr>
              <p:cNvSpPr/>
              <p:nvPr/>
            </p:nvSpPr>
            <p:spPr>
              <a:xfrm>
                <a:off x="4214473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807;p32">
                <a:extLst>
                  <a:ext uri="{FF2B5EF4-FFF2-40B4-BE49-F238E27FC236}">
                    <a16:creationId xmlns:a16="http://schemas.microsoft.com/office/drawing/2014/main" id="{120A4A1F-3979-675D-07D3-5487D0B77379}"/>
                  </a:ext>
                </a:extLst>
              </p:cNvPr>
              <p:cNvSpPr/>
              <p:nvPr/>
            </p:nvSpPr>
            <p:spPr>
              <a:xfrm>
                <a:off x="4286449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784;p32">
              <a:extLst>
                <a:ext uri="{FF2B5EF4-FFF2-40B4-BE49-F238E27FC236}">
                  <a16:creationId xmlns:a16="http://schemas.microsoft.com/office/drawing/2014/main" id="{B11F34C3-A448-2CF6-ACE1-99FE9EC9C49C}"/>
                </a:ext>
              </a:extLst>
            </p:cNvPr>
            <p:cNvSpPr txBox="1"/>
            <p:nvPr/>
          </p:nvSpPr>
          <p:spPr>
            <a:xfrm>
              <a:off x="374605" y="3289173"/>
              <a:ext cx="1290837" cy="41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r>
                <a:rPr lang="fr-FR" sz="1333" b="1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Construction du DATASET</a:t>
              </a:r>
            </a:p>
          </p:txBody>
        </p:sp>
        <p:sp>
          <p:nvSpPr>
            <p:cNvPr id="53" name="Oval 385">
              <a:extLst>
                <a:ext uri="{FF2B5EF4-FFF2-40B4-BE49-F238E27FC236}">
                  <a16:creationId xmlns:a16="http://schemas.microsoft.com/office/drawing/2014/main" id="{163EF6D0-209E-753B-662C-544E4DF5B776}"/>
                </a:ext>
              </a:extLst>
            </p:cNvPr>
            <p:cNvSpPr/>
            <p:nvPr/>
          </p:nvSpPr>
          <p:spPr>
            <a:xfrm>
              <a:off x="1584552" y="329614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fr-FR" sz="1600">
                <a:solidFill>
                  <a:srgbClr val="FFFFFF"/>
                </a:solidFill>
                <a:latin typeface="Verdana"/>
              </a:endParaRPr>
            </a:p>
          </p:txBody>
        </p:sp>
      </p:grpSp>
      <p:grpSp>
        <p:nvGrpSpPr>
          <p:cNvPr id="64" name="Group 21">
            <a:extLst>
              <a:ext uri="{FF2B5EF4-FFF2-40B4-BE49-F238E27FC236}">
                <a16:creationId xmlns:a16="http://schemas.microsoft.com/office/drawing/2014/main" id="{A62A6268-1542-BC36-B499-053F6DBC5CE1}"/>
              </a:ext>
            </a:extLst>
          </p:cNvPr>
          <p:cNvGrpSpPr/>
          <p:nvPr/>
        </p:nvGrpSpPr>
        <p:grpSpPr>
          <a:xfrm>
            <a:off x="1491511" y="3894100"/>
            <a:ext cx="9979207" cy="814380"/>
            <a:chOff x="321766" y="4199347"/>
            <a:chExt cx="7484404" cy="610785"/>
          </a:xfrm>
        </p:grpSpPr>
        <p:sp>
          <p:nvSpPr>
            <p:cNvPr id="65" name="Rectangle: Rounded Corners 2">
              <a:extLst>
                <a:ext uri="{FF2B5EF4-FFF2-40B4-BE49-F238E27FC236}">
                  <a16:creationId xmlns:a16="http://schemas.microsoft.com/office/drawing/2014/main" id="{51B4B34E-E33B-9551-9961-AF10F5FB77DA}"/>
                </a:ext>
              </a:extLst>
            </p:cNvPr>
            <p:cNvSpPr/>
            <p:nvPr/>
          </p:nvSpPr>
          <p:spPr>
            <a:xfrm>
              <a:off x="1780886" y="4199347"/>
              <a:ext cx="6025284" cy="608103"/>
            </a:xfrm>
            <a:prstGeom prst="round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6096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endParaRPr lang="fr-FR" sz="1333" kern="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66" name="Google Shape;792;p32">
              <a:extLst>
                <a:ext uri="{FF2B5EF4-FFF2-40B4-BE49-F238E27FC236}">
                  <a16:creationId xmlns:a16="http://schemas.microsoft.com/office/drawing/2014/main" id="{867D0583-E997-679E-8332-C7B4300C39E9}"/>
                </a:ext>
              </a:extLst>
            </p:cNvPr>
            <p:cNvGrpSpPr/>
            <p:nvPr/>
          </p:nvGrpSpPr>
          <p:grpSpPr>
            <a:xfrm>
              <a:off x="321766" y="4225279"/>
              <a:ext cx="1819758" cy="584853"/>
              <a:chOff x="1765687" y="2967343"/>
              <a:chExt cx="2965422" cy="887235"/>
            </a:xfrm>
          </p:grpSpPr>
          <p:sp>
            <p:nvSpPr>
              <p:cNvPr id="69" name="Google Shape;795;p32">
                <a:extLst>
                  <a:ext uri="{FF2B5EF4-FFF2-40B4-BE49-F238E27FC236}">
                    <a16:creationId xmlns:a16="http://schemas.microsoft.com/office/drawing/2014/main" id="{5FA7AF4D-7222-F9AA-6CE3-1D559B232CCD}"/>
                  </a:ext>
                </a:extLst>
              </p:cNvPr>
              <p:cNvSpPr/>
              <p:nvPr/>
            </p:nvSpPr>
            <p:spPr>
              <a:xfrm>
                <a:off x="1765687" y="2967343"/>
                <a:ext cx="2965422" cy="887235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99;p32">
                <a:extLst>
                  <a:ext uri="{FF2B5EF4-FFF2-40B4-BE49-F238E27FC236}">
                    <a16:creationId xmlns:a16="http://schemas.microsoft.com/office/drawing/2014/main" id="{7BD534BC-2269-B566-C98B-97DF07C131ED}"/>
                  </a:ext>
                </a:extLst>
              </p:cNvPr>
              <p:cNvSpPr/>
              <p:nvPr/>
            </p:nvSpPr>
            <p:spPr>
              <a:xfrm>
                <a:off x="4143423" y="3244157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800;p32">
                <a:extLst>
                  <a:ext uri="{FF2B5EF4-FFF2-40B4-BE49-F238E27FC236}">
                    <a16:creationId xmlns:a16="http://schemas.microsoft.com/office/drawing/2014/main" id="{245FC1AD-913E-9C5D-A25D-6ACB07E223F2}"/>
                  </a:ext>
                </a:extLst>
              </p:cNvPr>
              <p:cNvSpPr/>
              <p:nvPr/>
            </p:nvSpPr>
            <p:spPr>
              <a:xfrm>
                <a:off x="4214473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801;p32">
                <a:extLst>
                  <a:ext uri="{FF2B5EF4-FFF2-40B4-BE49-F238E27FC236}">
                    <a16:creationId xmlns:a16="http://schemas.microsoft.com/office/drawing/2014/main" id="{29FEC05B-5006-E418-1509-0D5AD6560E2F}"/>
                  </a:ext>
                </a:extLst>
              </p:cNvPr>
              <p:cNvSpPr/>
              <p:nvPr/>
            </p:nvSpPr>
            <p:spPr>
              <a:xfrm>
                <a:off x="4286449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802;p32">
                <a:extLst>
                  <a:ext uri="{FF2B5EF4-FFF2-40B4-BE49-F238E27FC236}">
                    <a16:creationId xmlns:a16="http://schemas.microsoft.com/office/drawing/2014/main" id="{45684201-8783-0C26-F5DB-AF94EB43A3BD}"/>
                  </a:ext>
                </a:extLst>
              </p:cNvPr>
              <p:cNvSpPr/>
              <p:nvPr/>
            </p:nvSpPr>
            <p:spPr>
              <a:xfrm>
                <a:off x="4143423" y="3291553"/>
                <a:ext cx="23712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51" extrusionOk="0">
                    <a:moveTo>
                      <a:pt x="189" y="0"/>
                    </a:moveTo>
                    <a:cubicBezTo>
                      <a:pt x="63" y="0"/>
                      <a:pt x="0" y="95"/>
                      <a:pt x="0" y="221"/>
                    </a:cubicBezTo>
                    <a:lnTo>
                      <a:pt x="0" y="630"/>
                    </a:lnTo>
                    <a:cubicBezTo>
                      <a:pt x="0" y="756"/>
                      <a:pt x="95" y="851"/>
                      <a:pt x="189" y="851"/>
                    </a:cubicBezTo>
                    <a:lnTo>
                      <a:pt x="630" y="851"/>
                    </a:lnTo>
                    <a:cubicBezTo>
                      <a:pt x="725" y="851"/>
                      <a:pt x="820" y="756"/>
                      <a:pt x="820" y="630"/>
                    </a:cubicBezTo>
                    <a:lnTo>
                      <a:pt x="820" y="221"/>
                    </a:lnTo>
                    <a:cubicBezTo>
                      <a:pt x="820" y="95"/>
                      <a:pt x="725" y="0"/>
                      <a:pt x="63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803;p32">
                <a:extLst>
                  <a:ext uri="{FF2B5EF4-FFF2-40B4-BE49-F238E27FC236}">
                    <a16:creationId xmlns:a16="http://schemas.microsoft.com/office/drawing/2014/main" id="{E4082CDA-8B54-1190-2632-282E6A5B7188}"/>
                  </a:ext>
                </a:extLst>
              </p:cNvPr>
              <p:cNvSpPr/>
              <p:nvPr/>
            </p:nvSpPr>
            <p:spPr>
              <a:xfrm>
                <a:off x="4214473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221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804;p32">
                <a:extLst>
                  <a:ext uri="{FF2B5EF4-FFF2-40B4-BE49-F238E27FC236}">
                    <a16:creationId xmlns:a16="http://schemas.microsoft.com/office/drawing/2014/main" id="{796D5F3F-BC92-0E66-0D6F-9E8847918EAA}"/>
                  </a:ext>
                </a:extLst>
              </p:cNvPr>
              <p:cNvSpPr/>
              <p:nvPr/>
            </p:nvSpPr>
            <p:spPr>
              <a:xfrm>
                <a:off x="4286449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190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190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805;p32">
                <a:extLst>
                  <a:ext uri="{FF2B5EF4-FFF2-40B4-BE49-F238E27FC236}">
                    <a16:creationId xmlns:a16="http://schemas.microsoft.com/office/drawing/2014/main" id="{0A8661F4-7228-6B63-0D7C-29630BC0D9D1}"/>
                  </a:ext>
                </a:extLst>
              </p:cNvPr>
              <p:cNvSpPr/>
              <p:nvPr/>
            </p:nvSpPr>
            <p:spPr>
              <a:xfrm>
                <a:off x="4143423" y="3339816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806;p32">
                <a:extLst>
                  <a:ext uri="{FF2B5EF4-FFF2-40B4-BE49-F238E27FC236}">
                    <a16:creationId xmlns:a16="http://schemas.microsoft.com/office/drawing/2014/main" id="{EDD5A1FC-566B-5087-345E-33C85E9B6BED}"/>
                  </a:ext>
                </a:extLst>
              </p:cNvPr>
              <p:cNvSpPr/>
              <p:nvPr/>
            </p:nvSpPr>
            <p:spPr>
              <a:xfrm>
                <a:off x="4214473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807;p32">
                <a:extLst>
                  <a:ext uri="{FF2B5EF4-FFF2-40B4-BE49-F238E27FC236}">
                    <a16:creationId xmlns:a16="http://schemas.microsoft.com/office/drawing/2014/main" id="{559AA716-D458-2B11-3EA5-20532C905132}"/>
                  </a:ext>
                </a:extLst>
              </p:cNvPr>
              <p:cNvSpPr/>
              <p:nvPr/>
            </p:nvSpPr>
            <p:spPr>
              <a:xfrm>
                <a:off x="4286449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" name="Oval 15">
              <a:extLst>
                <a:ext uri="{FF2B5EF4-FFF2-40B4-BE49-F238E27FC236}">
                  <a16:creationId xmlns:a16="http://schemas.microsoft.com/office/drawing/2014/main" id="{E9D8D34A-AA24-7F05-6916-1D9CF6A46D02}"/>
                </a:ext>
              </a:extLst>
            </p:cNvPr>
            <p:cNvSpPr/>
            <p:nvPr/>
          </p:nvSpPr>
          <p:spPr>
            <a:xfrm>
              <a:off x="1584552" y="42869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fr-FR" sz="1600">
                <a:solidFill>
                  <a:srgbClr val="FFFFFF"/>
                </a:solidFill>
                <a:latin typeface="Verdana"/>
              </a:endParaRPr>
            </a:p>
          </p:txBody>
        </p:sp>
      </p:grpSp>
      <p:pic>
        <p:nvPicPr>
          <p:cNvPr id="80" name="Graphic 23" descr="Board Of Directors with solid fill">
            <a:extLst>
              <a:ext uri="{FF2B5EF4-FFF2-40B4-BE49-F238E27FC236}">
                <a16:creationId xmlns:a16="http://schemas.microsoft.com/office/drawing/2014/main" id="{9BCAF459-5EE5-BB61-022A-31691BC14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43888" y="4071059"/>
            <a:ext cx="431031" cy="431031"/>
          </a:xfrm>
          <a:prstGeom prst="rect">
            <a:avLst/>
          </a:prstGeom>
        </p:spPr>
      </p:pic>
      <p:grpSp>
        <p:nvGrpSpPr>
          <p:cNvPr id="168" name="Group 20">
            <a:extLst>
              <a:ext uri="{FF2B5EF4-FFF2-40B4-BE49-F238E27FC236}">
                <a16:creationId xmlns:a16="http://schemas.microsoft.com/office/drawing/2014/main" id="{E8D4CDAD-A623-0027-E46C-ABA9A1B75045}"/>
              </a:ext>
            </a:extLst>
          </p:cNvPr>
          <p:cNvGrpSpPr/>
          <p:nvPr/>
        </p:nvGrpSpPr>
        <p:grpSpPr>
          <a:xfrm>
            <a:off x="427293" y="4768658"/>
            <a:ext cx="9557125" cy="817956"/>
            <a:chOff x="321766" y="3205896"/>
            <a:chExt cx="7167843" cy="613467"/>
          </a:xfrm>
        </p:grpSpPr>
        <p:sp>
          <p:nvSpPr>
            <p:cNvPr id="169" name="Rectangle: Rounded Corners 372">
              <a:extLst>
                <a:ext uri="{FF2B5EF4-FFF2-40B4-BE49-F238E27FC236}">
                  <a16:creationId xmlns:a16="http://schemas.microsoft.com/office/drawing/2014/main" id="{2D7018C2-6F44-1B3C-D9DC-A07628ADDD46}"/>
                </a:ext>
              </a:extLst>
            </p:cNvPr>
            <p:cNvSpPr/>
            <p:nvPr/>
          </p:nvSpPr>
          <p:spPr>
            <a:xfrm>
              <a:off x="1780886" y="3208576"/>
              <a:ext cx="5708723" cy="608103"/>
            </a:xfrm>
            <a:prstGeom prst="round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6096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endParaRPr lang="fr-FR" sz="1333" b="1" i="1" kern="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170" name="Google Shape;792;p32">
              <a:extLst>
                <a:ext uri="{FF2B5EF4-FFF2-40B4-BE49-F238E27FC236}">
                  <a16:creationId xmlns:a16="http://schemas.microsoft.com/office/drawing/2014/main" id="{9490E1F1-38EE-70FD-63C0-50AE049A478E}"/>
                </a:ext>
              </a:extLst>
            </p:cNvPr>
            <p:cNvGrpSpPr/>
            <p:nvPr/>
          </p:nvGrpSpPr>
          <p:grpSpPr>
            <a:xfrm>
              <a:off x="321766" y="3205896"/>
              <a:ext cx="1827347" cy="613467"/>
              <a:chOff x="1765687" y="2923938"/>
              <a:chExt cx="2977788" cy="930643"/>
            </a:xfrm>
          </p:grpSpPr>
          <p:sp>
            <p:nvSpPr>
              <p:cNvPr id="173" name="Google Shape;795;p32">
                <a:extLst>
                  <a:ext uri="{FF2B5EF4-FFF2-40B4-BE49-F238E27FC236}">
                    <a16:creationId xmlns:a16="http://schemas.microsoft.com/office/drawing/2014/main" id="{AAA8D1D9-397D-22E6-86CB-318900C6A637}"/>
                  </a:ext>
                </a:extLst>
              </p:cNvPr>
              <p:cNvSpPr/>
              <p:nvPr/>
            </p:nvSpPr>
            <p:spPr>
              <a:xfrm>
                <a:off x="1765687" y="2923938"/>
                <a:ext cx="2977788" cy="930643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799;p32">
                <a:extLst>
                  <a:ext uri="{FF2B5EF4-FFF2-40B4-BE49-F238E27FC236}">
                    <a16:creationId xmlns:a16="http://schemas.microsoft.com/office/drawing/2014/main" id="{6590627F-04C0-E725-B6F8-97C82852996B}"/>
                  </a:ext>
                </a:extLst>
              </p:cNvPr>
              <p:cNvSpPr/>
              <p:nvPr/>
            </p:nvSpPr>
            <p:spPr>
              <a:xfrm>
                <a:off x="4143423" y="3244157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800;p32">
                <a:extLst>
                  <a:ext uri="{FF2B5EF4-FFF2-40B4-BE49-F238E27FC236}">
                    <a16:creationId xmlns:a16="http://schemas.microsoft.com/office/drawing/2014/main" id="{1A0B0F05-2BF0-AEA2-74C1-E0CCD10B70AA}"/>
                  </a:ext>
                </a:extLst>
              </p:cNvPr>
              <p:cNvSpPr/>
              <p:nvPr/>
            </p:nvSpPr>
            <p:spPr>
              <a:xfrm>
                <a:off x="4214473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801;p32">
                <a:extLst>
                  <a:ext uri="{FF2B5EF4-FFF2-40B4-BE49-F238E27FC236}">
                    <a16:creationId xmlns:a16="http://schemas.microsoft.com/office/drawing/2014/main" id="{C5F9FE0E-513F-04E1-34FF-696765240555}"/>
                  </a:ext>
                </a:extLst>
              </p:cNvPr>
              <p:cNvSpPr/>
              <p:nvPr/>
            </p:nvSpPr>
            <p:spPr>
              <a:xfrm>
                <a:off x="4286449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802;p32">
                <a:extLst>
                  <a:ext uri="{FF2B5EF4-FFF2-40B4-BE49-F238E27FC236}">
                    <a16:creationId xmlns:a16="http://schemas.microsoft.com/office/drawing/2014/main" id="{1ABC2C0C-B306-73F9-7D6D-97AB81096067}"/>
                  </a:ext>
                </a:extLst>
              </p:cNvPr>
              <p:cNvSpPr/>
              <p:nvPr/>
            </p:nvSpPr>
            <p:spPr>
              <a:xfrm>
                <a:off x="4143423" y="3291553"/>
                <a:ext cx="23712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51" extrusionOk="0">
                    <a:moveTo>
                      <a:pt x="189" y="0"/>
                    </a:moveTo>
                    <a:cubicBezTo>
                      <a:pt x="63" y="0"/>
                      <a:pt x="0" y="95"/>
                      <a:pt x="0" y="221"/>
                    </a:cubicBezTo>
                    <a:lnTo>
                      <a:pt x="0" y="630"/>
                    </a:lnTo>
                    <a:cubicBezTo>
                      <a:pt x="0" y="756"/>
                      <a:pt x="95" y="851"/>
                      <a:pt x="189" y="851"/>
                    </a:cubicBezTo>
                    <a:lnTo>
                      <a:pt x="630" y="851"/>
                    </a:lnTo>
                    <a:cubicBezTo>
                      <a:pt x="725" y="851"/>
                      <a:pt x="820" y="756"/>
                      <a:pt x="820" y="630"/>
                    </a:cubicBezTo>
                    <a:lnTo>
                      <a:pt x="820" y="221"/>
                    </a:lnTo>
                    <a:cubicBezTo>
                      <a:pt x="820" y="95"/>
                      <a:pt x="725" y="0"/>
                      <a:pt x="63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803;p32">
                <a:extLst>
                  <a:ext uri="{FF2B5EF4-FFF2-40B4-BE49-F238E27FC236}">
                    <a16:creationId xmlns:a16="http://schemas.microsoft.com/office/drawing/2014/main" id="{0B35E649-FDB5-ADFB-DEEB-F88C10BDE8FD}"/>
                  </a:ext>
                </a:extLst>
              </p:cNvPr>
              <p:cNvSpPr/>
              <p:nvPr/>
            </p:nvSpPr>
            <p:spPr>
              <a:xfrm>
                <a:off x="4214473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221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804;p32">
                <a:extLst>
                  <a:ext uri="{FF2B5EF4-FFF2-40B4-BE49-F238E27FC236}">
                    <a16:creationId xmlns:a16="http://schemas.microsoft.com/office/drawing/2014/main" id="{7D1056DC-916C-A017-091C-E2420DF84D59}"/>
                  </a:ext>
                </a:extLst>
              </p:cNvPr>
              <p:cNvSpPr/>
              <p:nvPr/>
            </p:nvSpPr>
            <p:spPr>
              <a:xfrm>
                <a:off x="4286449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190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190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805;p32">
                <a:extLst>
                  <a:ext uri="{FF2B5EF4-FFF2-40B4-BE49-F238E27FC236}">
                    <a16:creationId xmlns:a16="http://schemas.microsoft.com/office/drawing/2014/main" id="{8B7D86AD-DC61-FBBD-7C56-40E79222D271}"/>
                  </a:ext>
                </a:extLst>
              </p:cNvPr>
              <p:cNvSpPr/>
              <p:nvPr/>
            </p:nvSpPr>
            <p:spPr>
              <a:xfrm>
                <a:off x="4143423" y="3339816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806;p32">
                <a:extLst>
                  <a:ext uri="{FF2B5EF4-FFF2-40B4-BE49-F238E27FC236}">
                    <a16:creationId xmlns:a16="http://schemas.microsoft.com/office/drawing/2014/main" id="{9C297BCD-EF73-CF22-5DB2-FF5B5CCDE6C4}"/>
                  </a:ext>
                </a:extLst>
              </p:cNvPr>
              <p:cNvSpPr/>
              <p:nvPr/>
            </p:nvSpPr>
            <p:spPr>
              <a:xfrm>
                <a:off x="4214473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807;p32">
                <a:extLst>
                  <a:ext uri="{FF2B5EF4-FFF2-40B4-BE49-F238E27FC236}">
                    <a16:creationId xmlns:a16="http://schemas.microsoft.com/office/drawing/2014/main" id="{261E718F-20A9-33BC-445E-F74A4A2DF175}"/>
                  </a:ext>
                </a:extLst>
              </p:cNvPr>
              <p:cNvSpPr/>
              <p:nvPr/>
            </p:nvSpPr>
            <p:spPr>
              <a:xfrm>
                <a:off x="4286449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784;p32">
              <a:extLst>
                <a:ext uri="{FF2B5EF4-FFF2-40B4-BE49-F238E27FC236}">
                  <a16:creationId xmlns:a16="http://schemas.microsoft.com/office/drawing/2014/main" id="{6F11BAC8-C7F1-F8C3-4C46-87CA7F41EE3B}"/>
                </a:ext>
              </a:extLst>
            </p:cNvPr>
            <p:cNvSpPr txBox="1"/>
            <p:nvPr/>
          </p:nvSpPr>
          <p:spPr>
            <a:xfrm>
              <a:off x="374605" y="3289173"/>
              <a:ext cx="1290837" cy="41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r>
                <a:rPr lang="en" sz="1333" b="1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Demonstrations</a:t>
              </a:r>
              <a:endParaRPr sz="1333" b="1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" name="Oval 385">
              <a:extLst>
                <a:ext uri="{FF2B5EF4-FFF2-40B4-BE49-F238E27FC236}">
                  <a16:creationId xmlns:a16="http://schemas.microsoft.com/office/drawing/2014/main" id="{791AD682-4951-1223-920C-1BC211F3A37C}"/>
                </a:ext>
              </a:extLst>
            </p:cNvPr>
            <p:cNvSpPr/>
            <p:nvPr/>
          </p:nvSpPr>
          <p:spPr>
            <a:xfrm>
              <a:off x="1584552" y="329615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fr-FR" sz="1600" b="1">
                <a:solidFill>
                  <a:srgbClr val="FFFFFF"/>
                </a:solidFill>
                <a:latin typeface="Verdana"/>
              </a:endParaRPr>
            </a:p>
          </p:txBody>
        </p:sp>
      </p:grpSp>
      <p:grpSp>
        <p:nvGrpSpPr>
          <p:cNvPr id="183" name="Group 21">
            <a:extLst>
              <a:ext uri="{FF2B5EF4-FFF2-40B4-BE49-F238E27FC236}">
                <a16:creationId xmlns:a16="http://schemas.microsoft.com/office/drawing/2014/main" id="{EDFDE070-6555-B580-F31A-60B7FD9D6F27}"/>
              </a:ext>
            </a:extLst>
          </p:cNvPr>
          <p:cNvGrpSpPr/>
          <p:nvPr/>
        </p:nvGrpSpPr>
        <p:grpSpPr>
          <a:xfrm>
            <a:off x="1481393" y="5662575"/>
            <a:ext cx="9979207" cy="817956"/>
            <a:chOff x="321766" y="4196665"/>
            <a:chExt cx="7484404" cy="613467"/>
          </a:xfrm>
        </p:grpSpPr>
        <p:sp>
          <p:nvSpPr>
            <p:cNvPr id="184" name="Rectangle: Rounded Corners 2">
              <a:extLst>
                <a:ext uri="{FF2B5EF4-FFF2-40B4-BE49-F238E27FC236}">
                  <a16:creationId xmlns:a16="http://schemas.microsoft.com/office/drawing/2014/main" id="{FEF77598-C0DB-42B4-A042-A0AA0C07D9F4}"/>
                </a:ext>
              </a:extLst>
            </p:cNvPr>
            <p:cNvSpPr/>
            <p:nvPr/>
          </p:nvSpPr>
          <p:spPr>
            <a:xfrm>
              <a:off x="1780886" y="4199347"/>
              <a:ext cx="6025284" cy="608103"/>
            </a:xfrm>
            <a:prstGeom prst="round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6096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endParaRPr lang="fr-FR" sz="1333" kern="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grpSp>
          <p:nvGrpSpPr>
            <p:cNvPr id="185" name="Google Shape;792;p32">
              <a:extLst>
                <a:ext uri="{FF2B5EF4-FFF2-40B4-BE49-F238E27FC236}">
                  <a16:creationId xmlns:a16="http://schemas.microsoft.com/office/drawing/2014/main" id="{9BEE8EEE-8C82-933E-2CB8-855AD6E957B0}"/>
                </a:ext>
              </a:extLst>
            </p:cNvPr>
            <p:cNvGrpSpPr/>
            <p:nvPr/>
          </p:nvGrpSpPr>
          <p:grpSpPr>
            <a:xfrm>
              <a:off x="321766" y="4196665"/>
              <a:ext cx="1827347" cy="613467"/>
              <a:chOff x="1765687" y="2923935"/>
              <a:chExt cx="2977788" cy="930643"/>
            </a:xfrm>
          </p:grpSpPr>
          <p:sp>
            <p:nvSpPr>
              <p:cNvPr id="188" name="Google Shape;795;p32">
                <a:extLst>
                  <a:ext uri="{FF2B5EF4-FFF2-40B4-BE49-F238E27FC236}">
                    <a16:creationId xmlns:a16="http://schemas.microsoft.com/office/drawing/2014/main" id="{8482592F-5A23-A595-0795-DA459A77396C}"/>
                  </a:ext>
                </a:extLst>
              </p:cNvPr>
              <p:cNvSpPr/>
              <p:nvPr/>
            </p:nvSpPr>
            <p:spPr>
              <a:xfrm>
                <a:off x="1765687" y="2923935"/>
                <a:ext cx="2977788" cy="930643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799;p32">
                <a:extLst>
                  <a:ext uri="{FF2B5EF4-FFF2-40B4-BE49-F238E27FC236}">
                    <a16:creationId xmlns:a16="http://schemas.microsoft.com/office/drawing/2014/main" id="{EFBAD14C-0D2A-64F1-5DAA-BAFA1E96CD69}"/>
                  </a:ext>
                </a:extLst>
              </p:cNvPr>
              <p:cNvSpPr/>
              <p:nvPr/>
            </p:nvSpPr>
            <p:spPr>
              <a:xfrm>
                <a:off x="4143423" y="3244157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800;p32">
                <a:extLst>
                  <a:ext uri="{FF2B5EF4-FFF2-40B4-BE49-F238E27FC236}">
                    <a16:creationId xmlns:a16="http://schemas.microsoft.com/office/drawing/2014/main" id="{7F0E75CC-E901-1861-B8C7-F6D6ECABC8F2}"/>
                  </a:ext>
                </a:extLst>
              </p:cNvPr>
              <p:cNvSpPr/>
              <p:nvPr/>
            </p:nvSpPr>
            <p:spPr>
              <a:xfrm>
                <a:off x="4214473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801;p32">
                <a:extLst>
                  <a:ext uri="{FF2B5EF4-FFF2-40B4-BE49-F238E27FC236}">
                    <a16:creationId xmlns:a16="http://schemas.microsoft.com/office/drawing/2014/main" id="{F97D50FB-79BA-EFDA-5D11-980EE7E4315E}"/>
                  </a:ext>
                </a:extLst>
              </p:cNvPr>
              <p:cNvSpPr/>
              <p:nvPr/>
            </p:nvSpPr>
            <p:spPr>
              <a:xfrm>
                <a:off x="4286449" y="3244157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802;p32">
                <a:extLst>
                  <a:ext uri="{FF2B5EF4-FFF2-40B4-BE49-F238E27FC236}">
                    <a16:creationId xmlns:a16="http://schemas.microsoft.com/office/drawing/2014/main" id="{0F6F3D3A-A495-6FF6-5BDA-4283EFD62DEB}"/>
                  </a:ext>
                </a:extLst>
              </p:cNvPr>
              <p:cNvSpPr/>
              <p:nvPr/>
            </p:nvSpPr>
            <p:spPr>
              <a:xfrm>
                <a:off x="4143423" y="3291553"/>
                <a:ext cx="23712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51" extrusionOk="0">
                    <a:moveTo>
                      <a:pt x="189" y="0"/>
                    </a:moveTo>
                    <a:cubicBezTo>
                      <a:pt x="63" y="0"/>
                      <a:pt x="0" y="95"/>
                      <a:pt x="0" y="221"/>
                    </a:cubicBezTo>
                    <a:lnTo>
                      <a:pt x="0" y="630"/>
                    </a:lnTo>
                    <a:cubicBezTo>
                      <a:pt x="0" y="756"/>
                      <a:pt x="95" y="851"/>
                      <a:pt x="189" y="851"/>
                    </a:cubicBezTo>
                    <a:lnTo>
                      <a:pt x="630" y="851"/>
                    </a:lnTo>
                    <a:cubicBezTo>
                      <a:pt x="725" y="851"/>
                      <a:pt x="820" y="756"/>
                      <a:pt x="820" y="630"/>
                    </a:cubicBezTo>
                    <a:lnTo>
                      <a:pt x="820" y="221"/>
                    </a:lnTo>
                    <a:cubicBezTo>
                      <a:pt x="820" y="95"/>
                      <a:pt x="725" y="0"/>
                      <a:pt x="63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803;p32">
                <a:extLst>
                  <a:ext uri="{FF2B5EF4-FFF2-40B4-BE49-F238E27FC236}">
                    <a16:creationId xmlns:a16="http://schemas.microsoft.com/office/drawing/2014/main" id="{883DD4F5-218A-CD3D-1B40-993475F88A8D}"/>
                  </a:ext>
                </a:extLst>
              </p:cNvPr>
              <p:cNvSpPr/>
              <p:nvPr/>
            </p:nvSpPr>
            <p:spPr>
              <a:xfrm>
                <a:off x="4214473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221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804;p32">
                <a:extLst>
                  <a:ext uri="{FF2B5EF4-FFF2-40B4-BE49-F238E27FC236}">
                    <a16:creationId xmlns:a16="http://schemas.microsoft.com/office/drawing/2014/main" id="{7F9F9227-FD4E-2626-8B64-F80BB5F2219A}"/>
                  </a:ext>
                </a:extLst>
              </p:cNvPr>
              <p:cNvSpPr/>
              <p:nvPr/>
            </p:nvSpPr>
            <p:spPr>
              <a:xfrm>
                <a:off x="4286449" y="3291553"/>
                <a:ext cx="24638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1" extrusionOk="0">
                    <a:moveTo>
                      <a:pt x="190" y="0"/>
                    </a:moveTo>
                    <a:cubicBezTo>
                      <a:pt x="95" y="0"/>
                      <a:pt x="1" y="95"/>
                      <a:pt x="1" y="221"/>
                    </a:cubicBezTo>
                    <a:lnTo>
                      <a:pt x="1" y="630"/>
                    </a:lnTo>
                    <a:cubicBezTo>
                      <a:pt x="1" y="756"/>
                      <a:pt x="127" y="851"/>
                      <a:pt x="190" y="851"/>
                    </a:cubicBezTo>
                    <a:lnTo>
                      <a:pt x="631" y="851"/>
                    </a:lnTo>
                    <a:cubicBezTo>
                      <a:pt x="757" y="851"/>
                      <a:pt x="851" y="756"/>
                      <a:pt x="851" y="630"/>
                    </a:cubicBezTo>
                    <a:lnTo>
                      <a:pt x="851" y="221"/>
                    </a:lnTo>
                    <a:cubicBezTo>
                      <a:pt x="851" y="95"/>
                      <a:pt x="757" y="0"/>
                      <a:pt x="63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805;p32">
                <a:extLst>
                  <a:ext uri="{FF2B5EF4-FFF2-40B4-BE49-F238E27FC236}">
                    <a16:creationId xmlns:a16="http://schemas.microsoft.com/office/drawing/2014/main" id="{9840D6FD-1892-9DD8-151B-7BA9B5F525FE}"/>
                  </a:ext>
                </a:extLst>
              </p:cNvPr>
              <p:cNvSpPr/>
              <p:nvPr/>
            </p:nvSpPr>
            <p:spPr>
              <a:xfrm>
                <a:off x="4143423" y="3339816"/>
                <a:ext cx="23712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21" extrusionOk="0">
                    <a:moveTo>
                      <a:pt x="189" y="1"/>
                    </a:moveTo>
                    <a:cubicBezTo>
                      <a:pt x="63" y="1"/>
                      <a:pt x="0" y="64"/>
                      <a:pt x="0" y="190"/>
                    </a:cubicBezTo>
                    <a:lnTo>
                      <a:pt x="0" y="631"/>
                    </a:lnTo>
                    <a:cubicBezTo>
                      <a:pt x="0" y="757"/>
                      <a:pt x="95" y="820"/>
                      <a:pt x="189" y="820"/>
                    </a:cubicBezTo>
                    <a:lnTo>
                      <a:pt x="630" y="820"/>
                    </a:lnTo>
                    <a:cubicBezTo>
                      <a:pt x="725" y="820"/>
                      <a:pt x="820" y="757"/>
                      <a:pt x="820" y="631"/>
                    </a:cubicBezTo>
                    <a:lnTo>
                      <a:pt x="820" y="190"/>
                    </a:lnTo>
                    <a:cubicBezTo>
                      <a:pt x="820" y="64"/>
                      <a:pt x="725" y="1"/>
                      <a:pt x="6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806;p32">
                <a:extLst>
                  <a:ext uri="{FF2B5EF4-FFF2-40B4-BE49-F238E27FC236}">
                    <a16:creationId xmlns:a16="http://schemas.microsoft.com/office/drawing/2014/main" id="{0ECE5223-624A-5DB3-BDBC-1C8B71759F84}"/>
                  </a:ext>
                </a:extLst>
              </p:cNvPr>
              <p:cNvSpPr/>
              <p:nvPr/>
            </p:nvSpPr>
            <p:spPr>
              <a:xfrm>
                <a:off x="4214473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221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221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807;p32">
                <a:extLst>
                  <a:ext uri="{FF2B5EF4-FFF2-40B4-BE49-F238E27FC236}">
                    <a16:creationId xmlns:a16="http://schemas.microsoft.com/office/drawing/2014/main" id="{8624E275-0898-A707-3DCB-60E56379F9FB}"/>
                  </a:ext>
                </a:extLst>
              </p:cNvPr>
              <p:cNvSpPr/>
              <p:nvPr/>
            </p:nvSpPr>
            <p:spPr>
              <a:xfrm>
                <a:off x="4286449" y="3339816"/>
                <a:ext cx="24638" cy="2374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190" y="1"/>
                    </a:moveTo>
                    <a:cubicBezTo>
                      <a:pt x="95" y="1"/>
                      <a:pt x="1" y="64"/>
                      <a:pt x="1" y="190"/>
                    </a:cubicBezTo>
                    <a:lnTo>
                      <a:pt x="1" y="631"/>
                    </a:lnTo>
                    <a:cubicBezTo>
                      <a:pt x="1" y="757"/>
                      <a:pt x="127" y="820"/>
                      <a:pt x="190" y="820"/>
                    </a:cubicBezTo>
                    <a:lnTo>
                      <a:pt x="631" y="820"/>
                    </a:lnTo>
                    <a:cubicBezTo>
                      <a:pt x="757" y="820"/>
                      <a:pt x="851" y="757"/>
                      <a:pt x="851" y="631"/>
                    </a:cubicBezTo>
                    <a:lnTo>
                      <a:pt x="851" y="190"/>
                    </a:lnTo>
                    <a:cubicBezTo>
                      <a:pt x="851" y="64"/>
                      <a:pt x="757" y="1"/>
                      <a:pt x="6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3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784;p32">
              <a:extLst>
                <a:ext uri="{FF2B5EF4-FFF2-40B4-BE49-F238E27FC236}">
                  <a16:creationId xmlns:a16="http://schemas.microsoft.com/office/drawing/2014/main" id="{4862E9AF-8932-5975-9E92-2386CE19D314}"/>
                </a:ext>
              </a:extLst>
            </p:cNvPr>
            <p:cNvSpPr txBox="1"/>
            <p:nvPr/>
          </p:nvSpPr>
          <p:spPr>
            <a:xfrm>
              <a:off x="374605" y="4279944"/>
              <a:ext cx="1290837" cy="41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r>
                <a:rPr lang="fr-FR" sz="1333" b="1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Conclusion</a:t>
              </a:r>
            </a:p>
          </p:txBody>
        </p:sp>
        <p:sp>
          <p:nvSpPr>
            <p:cNvPr id="187" name="Oval 15">
              <a:extLst>
                <a:ext uri="{FF2B5EF4-FFF2-40B4-BE49-F238E27FC236}">
                  <a16:creationId xmlns:a16="http://schemas.microsoft.com/office/drawing/2014/main" id="{14233D9C-3E64-97BC-FBBB-2160672852C3}"/>
                </a:ext>
              </a:extLst>
            </p:cNvPr>
            <p:cNvSpPr/>
            <p:nvPr/>
          </p:nvSpPr>
          <p:spPr>
            <a:xfrm>
              <a:off x="1584552" y="42869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fr-FR" sz="160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01" name="Google Shape;795;p32">
            <a:extLst>
              <a:ext uri="{FF2B5EF4-FFF2-40B4-BE49-F238E27FC236}">
                <a16:creationId xmlns:a16="http://schemas.microsoft.com/office/drawing/2014/main" id="{B2529CCC-D7B9-D8B3-B3D9-AA36479CA4AD}"/>
              </a:ext>
            </a:extLst>
          </p:cNvPr>
          <p:cNvSpPr/>
          <p:nvPr/>
        </p:nvSpPr>
        <p:spPr>
          <a:xfrm>
            <a:off x="437411" y="1256761"/>
            <a:ext cx="2436463" cy="817956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2"/>
                </a:lnTo>
                <a:cubicBezTo>
                  <a:pt x="93012" y="488"/>
                  <a:pt x="92036" y="0"/>
                  <a:pt x="910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784;p32">
            <a:extLst>
              <a:ext uri="{FF2B5EF4-FFF2-40B4-BE49-F238E27FC236}">
                <a16:creationId xmlns:a16="http://schemas.microsoft.com/office/drawing/2014/main" id="{56D6BBC6-8DEB-460C-34CF-596821253837}"/>
              </a:ext>
            </a:extLst>
          </p:cNvPr>
          <p:cNvSpPr txBox="1"/>
          <p:nvPr/>
        </p:nvSpPr>
        <p:spPr>
          <a:xfrm>
            <a:off x="507863" y="1367800"/>
            <a:ext cx="1721116" cy="55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fr-FR" sz="1300" b="1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</a:rPr>
              <a:t>Équipe</a:t>
            </a:r>
            <a:endParaRPr lang="fr-FR" sz="1333" b="1" kern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" name="Oval 15">
            <a:extLst>
              <a:ext uri="{FF2B5EF4-FFF2-40B4-BE49-F238E27FC236}">
                <a16:creationId xmlns:a16="http://schemas.microsoft.com/office/drawing/2014/main" id="{6ADFBCD9-A039-6A87-0436-FB45B1524FF4}"/>
              </a:ext>
            </a:extLst>
          </p:cNvPr>
          <p:cNvSpPr/>
          <p:nvPr/>
        </p:nvSpPr>
        <p:spPr>
          <a:xfrm>
            <a:off x="2121126" y="1377101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fr-FR" sz="160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7" name="Graphic 23" descr="Board Of Directors with solid fill">
            <a:extLst>
              <a:ext uri="{FF2B5EF4-FFF2-40B4-BE49-F238E27FC236}">
                <a16:creationId xmlns:a16="http://schemas.microsoft.com/office/drawing/2014/main" id="{21A78147-54C1-F579-06FA-B434EF08F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1999" y="1447180"/>
            <a:ext cx="431031" cy="431031"/>
          </a:xfrm>
          <a:prstGeom prst="rect">
            <a:avLst/>
          </a:prstGeom>
        </p:spPr>
      </p:pic>
      <p:sp>
        <p:nvSpPr>
          <p:cNvPr id="208" name="Google Shape;812;p32">
            <a:extLst>
              <a:ext uri="{FF2B5EF4-FFF2-40B4-BE49-F238E27FC236}">
                <a16:creationId xmlns:a16="http://schemas.microsoft.com/office/drawing/2014/main" id="{590A152E-5D72-03F8-F0D6-1E97CB0947F2}"/>
              </a:ext>
            </a:extLst>
          </p:cNvPr>
          <p:cNvSpPr/>
          <p:nvPr/>
        </p:nvSpPr>
        <p:spPr>
          <a:xfrm>
            <a:off x="1487578" y="3897076"/>
            <a:ext cx="2436464" cy="816156"/>
          </a:xfrm>
          <a:custGeom>
            <a:avLst/>
            <a:gdLst/>
            <a:ahLst/>
            <a:cxnLst/>
            <a:rect l="l" t="t" r="r" b="b"/>
            <a:pathLst>
              <a:path w="102014" h="26469" extrusionOk="0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endParaRPr sz="1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9" name="Google Shape;816;p32">
            <a:extLst>
              <a:ext uri="{FF2B5EF4-FFF2-40B4-BE49-F238E27FC236}">
                <a16:creationId xmlns:a16="http://schemas.microsoft.com/office/drawing/2014/main" id="{174EF940-82B6-4C0C-7CF4-C0AD5AAFFEDA}"/>
              </a:ext>
            </a:extLst>
          </p:cNvPr>
          <p:cNvSpPr txBox="1"/>
          <p:nvPr/>
        </p:nvSpPr>
        <p:spPr>
          <a:xfrm>
            <a:off x="1567265" y="4044935"/>
            <a:ext cx="1630055" cy="56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fr-FR" sz="1300" b="1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Expérimentations</a:t>
            </a:r>
            <a:endParaRPr lang="fr-FR" sz="1333" b="1" kern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Oval 343">
            <a:extLst>
              <a:ext uri="{FF2B5EF4-FFF2-40B4-BE49-F238E27FC236}">
                <a16:creationId xmlns:a16="http://schemas.microsoft.com/office/drawing/2014/main" id="{0EFC9355-BD7A-6A96-0B86-5C36B1756EC3}"/>
              </a:ext>
            </a:extLst>
          </p:cNvPr>
          <p:cNvSpPr/>
          <p:nvPr/>
        </p:nvSpPr>
        <p:spPr>
          <a:xfrm>
            <a:off x="3160103" y="4015253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fr-FR" sz="16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4" name="Espace réservé du pied de page 213">
            <a:extLst>
              <a:ext uri="{FF2B5EF4-FFF2-40B4-BE49-F238E27FC236}">
                <a16:creationId xmlns:a16="http://schemas.microsoft.com/office/drawing/2014/main" id="{DB4E7254-64E4-C8F8-5CBE-EDC7A1A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4"/>
            <a:ext cx="4114800" cy="365125"/>
          </a:xfrm>
        </p:spPr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215" name="Espace réservé du numéro de diapositive 214">
            <a:extLst>
              <a:ext uri="{FF2B5EF4-FFF2-40B4-BE49-F238E27FC236}">
                <a16:creationId xmlns:a16="http://schemas.microsoft.com/office/drawing/2014/main" id="{410EA572-8D12-C3E4-ECCF-735E7CB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6"/>
            <a:ext cx="2743200" cy="365125"/>
          </a:xfrm>
        </p:spPr>
        <p:txBody>
          <a:bodyPr/>
          <a:lstStyle/>
          <a:p>
            <a:fld id="{2A460D76-3DD2-4747-94F2-5B4BED966E39}" type="slidenum">
              <a:rPr lang="fr-FR" smtClean="0"/>
              <a:t>1</a:t>
            </a:fld>
            <a:endParaRPr lang="fr-FR"/>
          </a:p>
        </p:txBody>
      </p:sp>
      <p:pic>
        <p:nvPicPr>
          <p:cNvPr id="216" name="Graphic 349" descr="Building Brick Wall with solid fill">
            <a:extLst>
              <a:ext uri="{FF2B5EF4-FFF2-40B4-BE49-F238E27FC236}">
                <a16:creationId xmlns:a16="http://schemas.microsoft.com/office/drawing/2014/main" id="{B3A3F5BC-294B-7980-51D9-B7A04786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8350" y="3190602"/>
            <a:ext cx="431031" cy="431031"/>
          </a:xfrm>
          <a:prstGeom prst="rect">
            <a:avLst/>
          </a:prstGeom>
        </p:spPr>
      </p:pic>
      <p:pic>
        <p:nvPicPr>
          <p:cNvPr id="218" name="Graphic 22" descr="Cause And Effect with solid fill">
            <a:extLst>
              <a:ext uri="{FF2B5EF4-FFF2-40B4-BE49-F238E27FC236}">
                <a16:creationId xmlns:a16="http://schemas.microsoft.com/office/drawing/2014/main" id="{7C69E78D-9445-488E-484B-2AEC30102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7592" y="4110829"/>
            <a:ext cx="431031" cy="431031"/>
          </a:xfrm>
          <a:prstGeom prst="rect">
            <a:avLst/>
          </a:prstGeom>
        </p:spPr>
      </p:pic>
      <p:pic>
        <p:nvPicPr>
          <p:cNvPr id="220" name="Graphique 219" descr="Théâtre avec un remplissage uni">
            <a:extLst>
              <a:ext uri="{FF2B5EF4-FFF2-40B4-BE49-F238E27FC236}">
                <a16:creationId xmlns:a16="http://schemas.microsoft.com/office/drawing/2014/main" id="{BC72E836-CE83-4609-6E1A-58BD639368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91153" y="4957209"/>
            <a:ext cx="425542" cy="425542"/>
          </a:xfrm>
          <a:prstGeom prst="rect">
            <a:avLst/>
          </a:prstGeom>
        </p:spPr>
      </p:pic>
      <p:pic>
        <p:nvPicPr>
          <p:cNvPr id="222" name="Graphique 221" descr="Cercles avec flèches contour">
            <a:extLst>
              <a:ext uri="{FF2B5EF4-FFF2-40B4-BE49-F238E27FC236}">
                <a16:creationId xmlns:a16="http://schemas.microsoft.com/office/drawing/2014/main" id="{853C7440-2B84-4539-FA7A-0F3E03C5F2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6978" y="5828208"/>
            <a:ext cx="486413" cy="4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E575C-9A69-FE95-793B-FD8C71616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2727" y="369455"/>
            <a:ext cx="720437" cy="683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7ABB8-6255-F308-0A8E-C1DD2F2E2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3802913">
            <a:off x="937891" y="175690"/>
            <a:ext cx="603216" cy="608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238923-A001-7E05-ED97-85E5D946D3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6271" y="418812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ÉQUIPE</a:t>
            </a:r>
          </a:p>
        </p:txBody>
      </p:sp>
      <p:sp>
        <p:nvSpPr>
          <p:cNvPr id="214" name="Espace réservé du pied de page 213">
            <a:extLst>
              <a:ext uri="{FF2B5EF4-FFF2-40B4-BE49-F238E27FC236}">
                <a16:creationId xmlns:a16="http://schemas.microsoft.com/office/drawing/2014/main" id="{DB4E7254-64E4-C8F8-5CBE-EDC7A1A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4"/>
            <a:ext cx="4114800" cy="365125"/>
          </a:xfrm>
        </p:spPr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215" name="Espace réservé du numéro de diapositive 214">
            <a:extLst>
              <a:ext uri="{FF2B5EF4-FFF2-40B4-BE49-F238E27FC236}">
                <a16:creationId xmlns:a16="http://schemas.microsoft.com/office/drawing/2014/main" id="{410EA572-8D12-C3E4-ECCF-735E7CB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6"/>
            <a:ext cx="2743200" cy="365125"/>
          </a:xfrm>
        </p:spPr>
        <p:txBody>
          <a:bodyPr/>
          <a:lstStyle/>
          <a:p>
            <a:fld id="{2A460D76-3DD2-4747-94F2-5B4BED966E39}" type="slidenum">
              <a:rPr lang="fr-FR" smtClean="0"/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63C6E3-28AD-3BE5-34BA-2820B668478D}"/>
              </a:ext>
            </a:extLst>
          </p:cNvPr>
          <p:cNvSpPr txBox="1"/>
          <p:nvPr/>
        </p:nvSpPr>
        <p:spPr>
          <a:xfrm>
            <a:off x="1052945" y="4451684"/>
            <a:ext cx="211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Ayman BOUAYOUN</a:t>
            </a:r>
          </a:p>
        </p:txBody>
      </p:sp>
      <p:pic>
        <p:nvPicPr>
          <p:cNvPr id="7" name="Image 6" descr="Une image contenant Visage humain, personne, mur, habits&#10;&#10;Description générée automatiquement">
            <a:extLst>
              <a:ext uri="{FF2B5EF4-FFF2-40B4-BE49-F238E27FC236}">
                <a16:creationId xmlns:a16="http://schemas.microsoft.com/office/drawing/2014/main" id="{6AB31499-82C6-86B7-AED2-41CBCF59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28" y="1732548"/>
            <a:ext cx="2268267" cy="2273968"/>
          </a:xfrm>
          <a:prstGeom prst="rect">
            <a:avLst/>
          </a:prstGeom>
        </p:spPr>
      </p:pic>
      <p:pic>
        <p:nvPicPr>
          <p:cNvPr id="3" name="Image 2" descr="7 profils pour “Benzenine” | LinkedIn">
            <a:extLst>
              <a:ext uri="{FF2B5EF4-FFF2-40B4-BE49-F238E27FC236}">
                <a16:creationId xmlns:a16="http://schemas.microsoft.com/office/drawing/2014/main" id="{634EB5EB-4A35-8874-41D4-7F384FAB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394" y="1734731"/>
            <a:ext cx="2269140" cy="22691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9FF642E-FFF6-3C39-1BEF-CFA292BD3766}"/>
              </a:ext>
            </a:extLst>
          </p:cNvPr>
          <p:cNvSpPr txBox="1"/>
          <p:nvPr/>
        </p:nvSpPr>
        <p:spPr>
          <a:xfrm>
            <a:off x="4501869" y="44546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Yassine BENZENINE</a:t>
            </a:r>
          </a:p>
        </p:txBody>
      </p:sp>
      <p:pic>
        <p:nvPicPr>
          <p:cNvPr id="8" name="Image 7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12D42DF6-7AED-E1D3-FA80-853ADCAC1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745" y="1652725"/>
            <a:ext cx="2000250" cy="30003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4D11686-882E-6845-F25D-C20671E94ACB}"/>
              </a:ext>
            </a:extLst>
          </p:cNvPr>
          <p:cNvSpPr txBox="1"/>
          <p:nvPr/>
        </p:nvSpPr>
        <p:spPr>
          <a:xfrm>
            <a:off x="8593460" y="4917644"/>
            <a:ext cx="16723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Maty</a:t>
            </a:r>
            <a:r>
              <a:rPr lang="fr-FR"/>
              <a:t> DIOP</a:t>
            </a:r>
          </a:p>
        </p:txBody>
      </p:sp>
    </p:spTree>
    <p:extLst>
      <p:ext uri="{BB962C8B-B14F-4D97-AF65-F5344CB8AC3E}">
        <p14:creationId xmlns:p14="http://schemas.microsoft.com/office/powerpoint/2010/main" val="141604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E575C-9A69-FE95-793B-FD8C71616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2727" y="369455"/>
            <a:ext cx="720437" cy="683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7ABB8-6255-F308-0A8E-C1DD2F2E2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3802913">
            <a:off x="937891" y="175690"/>
            <a:ext cx="603216" cy="608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238923-A001-7E05-ED97-85E5D946D3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6271" y="418812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Problématique</a:t>
            </a:r>
          </a:p>
        </p:txBody>
      </p:sp>
      <p:sp>
        <p:nvSpPr>
          <p:cNvPr id="214" name="Espace réservé du pied de page 213">
            <a:extLst>
              <a:ext uri="{FF2B5EF4-FFF2-40B4-BE49-F238E27FC236}">
                <a16:creationId xmlns:a16="http://schemas.microsoft.com/office/drawing/2014/main" id="{DB4E7254-64E4-C8F8-5CBE-EDC7A1A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4"/>
            <a:ext cx="4114800" cy="365125"/>
          </a:xfrm>
        </p:spPr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215" name="Espace réservé du numéro de diapositive 214">
            <a:extLst>
              <a:ext uri="{FF2B5EF4-FFF2-40B4-BE49-F238E27FC236}">
                <a16:creationId xmlns:a16="http://schemas.microsoft.com/office/drawing/2014/main" id="{410EA572-8D12-C3E4-ECCF-735E7CB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6"/>
            <a:ext cx="2743200" cy="365125"/>
          </a:xfrm>
        </p:spPr>
        <p:txBody>
          <a:bodyPr/>
          <a:lstStyle/>
          <a:p>
            <a:fld id="{2A460D76-3DD2-4747-94F2-5B4BED966E39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944B5C-8CA6-F49E-81AE-502B013EA7F1}"/>
              </a:ext>
            </a:extLst>
          </p:cNvPr>
          <p:cNvSpPr txBox="1"/>
          <p:nvPr/>
        </p:nvSpPr>
        <p:spPr>
          <a:xfrm>
            <a:off x="692726" y="1644134"/>
            <a:ext cx="962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Analyse des ventes de mode &amp; tendances </a:t>
            </a:r>
            <a:endParaRPr lang="fr-FR" sz="280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291D6-BFC0-2CA3-F0BC-4BECA1572B11}"/>
              </a:ext>
            </a:extLst>
          </p:cNvPr>
          <p:cNvSpPr/>
          <p:nvPr/>
        </p:nvSpPr>
        <p:spPr>
          <a:xfrm>
            <a:off x="967563" y="2424223"/>
            <a:ext cx="3317358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L’hiver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AFEFE7D-C5CC-70D3-3786-0133B5D7C47A}"/>
              </a:ext>
            </a:extLst>
          </p:cNvPr>
          <p:cNvSpPr/>
          <p:nvPr/>
        </p:nvSpPr>
        <p:spPr>
          <a:xfrm>
            <a:off x="914401" y="3263067"/>
            <a:ext cx="3317358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Le printemps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ED3761-E8F0-0A82-76AD-752D30DF380E}"/>
              </a:ext>
            </a:extLst>
          </p:cNvPr>
          <p:cNvSpPr/>
          <p:nvPr/>
        </p:nvSpPr>
        <p:spPr>
          <a:xfrm>
            <a:off x="914401" y="4210368"/>
            <a:ext cx="3317358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L’été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695BD6E-B5F5-BFAC-CD31-386209F30F8C}"/>
              </a:ext>
            </a:extLst>
          </p:cNvPr>
          <p:cNvSpPr/>
          <p:nvPr/>
        </p:nvSpPr>
        <p:spPr>
          <a:xfrm>
            <a:off x="914401" y="5104548"/>
            <a:ext cx="3317358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L’automne</a:t>
            </a:r>
          </a:p>
        </p:txBody>
      </p:sp>
      <p:pic>
        <p:nvPicPr>
          <p:cNvPr id="13" name="Graphique 12" descr="Graphique de tendance à la baisse contour">
            <a:extLst>
              <a:ext uri="{FF2B5EF4-FFF2-40B4-BE49-F238E27FC236}">
                <a16:creationId xmlns:a16="http://schemas.microsoft.com/office/drawing/2014/main" id="{47910E79-FB3F-3A79-1F5B-55B36137D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9601" y="3288601"/>
            <a:ext cx="593667" cy="593667"/>
          </a:xfrm>
          <a:prstGeom prst="rect">
            <a:avLst/>
          </a:prstGeom>
        </p:spPr>
      </p:pic>
      <p:pic>
        <p:nvPicPr>
          <p:cNvPr id="15" name="Graphique 14" descr="Tendance à la hausse contour">
            <a:extLst>
              <a:ext uri="{FF2B5EF4-FFF2-40B4-BE49-F238E27FC236}">
                <a16:creationId xmlns:a16="http://schemas.microsoft.com/office/drawing/2014/main" id="{E3C82A13-784F-C4C0-7925-E8BB86A19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0452" y="2423802"/>
            <a:ext cx="582816" cy="582816"/>
          </a:xfrm>
          <a:prstGeom prst="rect">
            <a:avLst/>
          </a:prstGeom>
        </p:spPr>
      </p:pic>
      <p:pic>
        <p:nvPicPr>
          <p:cNvPr id="16" name="Graphique 15" descr="Tendance à la hausse contour">
            <a:extLst>
              <a:ext uri="{FF2B5EF4-FFF2-40B4-BE49-F238E27FC236}">
                <a16:creationId xmlns:a16="http://schemas.microsoft.com/office/drawing/2014/main" id="{FE75C03A-E4C8-51BA-59ED-6D5992DB4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0452" y="4286522"/>
            <a:ext cx="582816" cy="582816"/>
          </a:xfrm>
          <a:prstGeom prst="rect">
            <a:avLst/>
          </a:prstGeom>
        </p:spPr>
      </p:pic>
      <p:pic>
        <p:nvPicPr>
          <p:cNvPr id="17" name="Graphique 16" descr="Tendance à la hausse contour">
            <a:extLst>
              <a:ext uri="{FF2B5EF4-FFF2-40B4-BE49-F238E27FC236}">
                <a16:creationId xmlns:a16="http://schemas.microsoft.com/office/drawing/2014/main" id="{28EB3EDE-CEE7-BE6C-2A31-1488A1C96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0452" y="5167199"/>
            <a:ext cx="582816" cy="582816"/>
          </a:xfrm>
          <a:prstGeom prst="rect">
            <a:avLst/>
          </a:prstGeom>
        </p:spPr>
      </p:pic>
      <p:pic>
        <p:nvPicPr>
          <p:cNvPr id="1028" name="Picture 4" descr="Dépôt Vente Paris : 10 meilleures adresses pour vendre vos vêtements -">
            <a:extLst>
              <a:ext uri="{FF2B5EF4-FFF2-40B4-BE49-F238E27FC236}">
                <a16:creationId xmlns:a16="http://schemas.microsoft.com/office/drawing/2014/main" id="{B2B909C6-0970-1E9D-E259-BFDC5C1C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65" y="2559206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E575C-9A69-FE95-793B-FD8C71616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2727" y="369455"/>
            <a:ext cx="720437" cy="683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7ABB8-6255-F308-0A8E-C1DD2F2E2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3802913">
            <a:off x="937891" y="175690"/>
            <a:ext cx="603216" cy="608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238923-A001-7E05-ED97-85E5D946D3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6271" y="418812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Problématique</a:t>
            </a:r>
          </a:p>
        </p:txBody>
      </p:sp>
      <p:sp>
        <p:nvSpPr>
          <p:cNvPr id="214" name="Espace réservé du pied de page 213">
            <a:extLst>
              <a:ext uri="{FF2B5EF4-FFF2-40B4-BE49-F238E27FC236}">
                <a16:creationId xmlns:a16="http://schemas.microsoft.com/office/drawing/2014/main" id="{DB4E7254-64E4-C8F8-5CBE-EDC7A1A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4"/>
            <a:ext cx="4114800" cy="365125"/>
          </a:xfrm>
        </p:spPr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215" name="Espace réservé du numéro de diapositive 214">
            <a:extLst>
              <a:ext uri="{FF2B5EF4-FFF2-40B4-BE49-F238E27FC236}">
                <a16:creationId xmlns:a16="http://schemas.microsoft.com/office/drawing/2014/main" id="{410EA572-8D12-C3E4-ECCF-735E7CB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6"/>
            <a:ext cx="2743200" cy="365125"/>
          </a:xfrm>
        </p:spPr>
        <p:txBody>
          <a:bodyPr/>
          <a:lstStyle/>
          <a:p>
            <a:fld id="{2A460D76-3DD2-4747-94F2-5B4BED966E39}" type="slidenum">
              <a:rPr lang="fr-FR" smtClean="0"/>
              <a:t>4</a:t>
            </a:fld>
            <a:endParaRPr lang="fr-FR"/>
          </a:p>
        </p:txBody>
      </p:sp>
      <p:pic>
        <p:nvPicPr>
          <p:cNvPr id="2052" name="Picture 4" descr="Agenais : Le Petit Magasin de l'Afdas rend de grands services">
            <a:extLst>
              <a:ext uri="{FF2B5EF4-FFF2-40B4-BE49-F238E27FC236}">
                <a16:creationId xmlns:a16="http://schemas.microsoft.com/office/drawing/2014/main" id="{FD2A2CA5-B55C-4DA5-1242-FEA850DCC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50" y="2469629"/>
            <a:ext cx="2869050" cy="143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Graphique exponentiel contour">
            <a:extLst>
              <a:ext uri="{FF2B5EF4-FFF2-40B4-BE49-F238E27FC236}">
                <a16:creationId xmlns:a16="http://schemas.microsoft.com/office/drawing/2014/main" id="{3940FEA0-420C-E180-05DE-5621C1322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832" y="4833455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151071F-D4C6-1941-159A-1A89A9673FE5}"/>
              </a:ext>
            </a:extLst>
          </p:cNvPr>
          <p:cNvSpPr txBox="1"/>
          <p:nvPr/>
        </p:nvSpPr>
        <p:spPr>
          <a:xfrm>
            <a:off x="4038600" y="5117628"/>
            <a:ext cx="809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Aidez les différentes tailles de magasin grâce à nos données</a:t>
            </a:r>
          </a:p>
        </p:txBody>
      </p:sp>
      <p:pic>
        <p:nvPicPr>
          <p:cNvPr id="2054" name="Picture 6" descr="Tableau : qu'est-ce que c'est ?">
            <a:extLst>
              <a:ext uri="{FF2B5EF4-FFF2-40B4-BE49-F238E27FC236}">
                <a16:creationId xmlns:a16="http://schemas.microsoft.com/office/drawing/2014/main" id="{70C92D5E-7E0B-8E7C-1991-CFDAB80A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1751961"/>
            <a:ext cx="4114800" cy="23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que 12" descr="Magasin avec un remplissage uni">
            <a:extLst>
              <a:ext uri="{FF2B5EF4-FFF2-40B4-BE49-F238E27FC236}">
                <a16:creationId xmlns:a16="http://schemas.microsoft.com/office/drawing/2014/main" id="{0E379344-6DD0-23ED-A5BD-28EEFB261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2945" y="1562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E575C-9A69-FE95-793B-FD8C71616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2727" y="369455"/>
            <a:ext cx="720437" cy="683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7ABB8-6255-F308-0A8E-C1DD2F2E2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3802913">
            <a:off x="937891" y="175690"/>
            <a:ext cx="603216" cy="608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238923-A001-7E05-ED97-85E5D946D3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6271" y="418812"/>
            <a:ext cx="609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Construction du DATASET</a:t>
            </a:r>
          </a:p>
        </p:txBody>
      </p:sp>
      <p:sp>
        <p:nvSpPr>
          <p:cNvPr id="214" name="Espace réservé du pied de page 213">
            <a:extLst>
              <a:ext uri="{FF2B5EF4-FFF2-40B4-BE49-F238E27FC236}">
                <a16:creationId xmlns:a16="http://schemas.microsoft.com/office/drawing/2014/main" id="{DB4E7254-64E4-C8F8-5CBE-EDC7A1A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4"/>
            <a:ext cx="4114800" cy="365125"/>
          </a:xfrm>
        </p:spPr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215" name="Espace réservé du numéro de diapositive 214">
            <a:extLst>
              <a:ext uri="{FF2B5EF4-FFF2-40B4-BE49-F238E27FC236}">
                <a16:creationId xmlns:a16="http://schemas.microsoft.com/office/drawing/2014/main" id="{410EA572-8D12-C3E4-ECCF-735E7CB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6"/>
            <a:ext cx="2743200" cy="365125"/>
          </a:xfrm>
        </p:spPr>
        <p:txBody>
          <a:bodyPr/>
          <a:lstStyle/>
          <a:p>
            <a:fld id="{2A460D76-3DD2-4747-94F2-5B4BED966E39}" type="slidenum">
              <a:rPr lang="fr-FR" smtClean="0"/>
              <a:t>5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97B4F9-3F4B-78E5-7C8C-AA723372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3" y="1819388"/>
            <a:ext cx="7772400" cy="17068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6CD690-8DDE-AFAE-17AC-68F836A19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872" y="4292645"/>
            <a:ext cx="7772400" cy="15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0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E575C-9A69-FE95-793B-FD8C71616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2727" y="369455"/>
            <a:ext cx="720437" cy="683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7ABB8-6255-F308-0A8E-C1DD2F2E2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3802913">
            <a:off x="937891" y="175690"/>
            <a:ext cx="603216" cy="608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238923-A001-7E05-ED97-85E5D946D3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6271" y="418812"/>
            <a:ext cx="293541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chemeClr val="tx2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 panose="020B0604030504040204" pitchFamily="34" charset="0"/>
              </a:rPr>
              <a:t>MÉTRIQUES</a:t>
            </a:r>
            <a:endParaRPr lang="fr-FR" sz="3200" b="1">
              <a:solidFill>
                <a:schemeClr val="tx2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4" name="Espace réservé du pied de page 213">
            <a:extLst>
              <a:ext uri="{FF2B5EF4-FFF2-40B4-BE49-F238E27FC236}">
                <a16:creationId xmlns:a16="http://schemas.microsoft.com/office/drawing/2014/main" id="{DB4E7254-64E4-C8F8-5CBE-EDC7A1A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4"/>
            <a:ext cx="4114800" cy="365125"/>
          </a:xfrm>
        </p:spPr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215" name="Espace réservé du numéro de diapositive 214">
            <a:extLst>
              <a:ext uri="{FF2B5EF4-FFF2-40B4-BE49-F238E27FC236}">
                <a16:creationId xmlns:a16="http://schemas.microsoft.com/office/drawing/2014/main" id="{410EA572-8D12-C3E4-ECCF-735E7CB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6"/>
            <a:ext cx="2743200" cy="365125"/>
          </a:xfrm>
        </p:spPr>
        <p:txBody>
          <a:bodyPr/>
          <a:lstStyle/>
          <a:p>
            <a:fld id="{2A460D76-3DD2-4747-94F2-5B4BED966E39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Une image contenant texte, diagramme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0FE0E4AA-E19D-9072-BA62-17B62E77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013" y="1318753"/>
            <a:ext cx="8900650" cy="50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4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E575C-9A69-FE95-793B-FD8C71616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2727" y="369455"/>
            <a:ext cx="720437" cy="6834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7ABB8-6255-F308-0A8E-C1DD2F2E2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3802913">
            <a:off x="937891" y="175690"/>
            <a:ext cx="603216" cy="608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238923-A001-7E05-ED97-85E5D946D3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6271" y="418812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214" name="Espace réservé du pied de page 213">
            <a:extLst>
              <a:ext uri="{FF2B5EF4-FFF2-40B4-BE49-F238E27FC236}">
                <a16:creationId xmlns:a16="http://schemas.microsoft.com/office/drawing/2014/main" id="{DB4E7254-64E4-C8F8-5CBE-EDC7A1A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4"/>
            <a:ext cx="4114800" cy="365125"/>
          </a:xfrm>
        </p:spPr>
        <p:txBody>
          <a:bodyPr/>
          <a:lstStyle/>
          <a:p>
            <a:r>
              <a:rPr lang="fr-FR"/>
              <a:t>Projet annuel </a:t>
            </a:r>
          </a:p>
        </p:txBody>
      </p:sp>
      <p:sp>
        <p:nvSpPr>
          <p:cNvPr id="215" name="Espace réservé du numéro de diapositive 214">
            <a:extLst>
              <a:ext uri="{FF2B5EF4-FFF2-40B4-BE49-F238E27FC236}">
                <a16:creationId xmlns:a16="http://schemas.microsoft.com/office/drawing/2014/main" id="{410EA572-8D12-C3E4-ECCF-735E7CB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6"/>
            <a:ext cx="2743200" cy="365125"/>
          </a:xfrm>
        </p:spPr>
        <p:txBody>
          <a:bodyPr/>
          <a:lstStyle/>
          <a:p>
            <a:fld id="{2A460D76-3DD2-4747-94F2-5B4BED966E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142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7</Slides>
  <Notes>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 BOUAYOUN</dc:creator>
  <cp:revision>2</cp:revision>
  <dcterms:created xsi:type="dcterms:W3CDTF">2024-07-15T13:47:34Z</dcterms:created>
  <dcterms:modified xsi:type="dcterms:W3CDTF">2024-07-26T21:40:51Z</dcterms:modified>
</cp:coreProperties>
</file>