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5"/>
      <p:bold r:id="rId16"/>
      <p:italic r:id="rId17"/>
      <p:boldItalic r:id="rId18"/>
    </p:embeddedFont>
    <p:embeddedFont>
      <p:font typeface="Montserrat Black" panose="00000A00000000000000" pitchFamily="2" charset="-52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len33/Project-Drone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5393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486350" y="864607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384326" y="2722250"/>
            <a:ext cx="6078561" cy="196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-RU" sz="1300" b="1" dirty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Зуев Алексей Николаевич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effectLst/>
                <a:latin typeface="Times New Roman" panose="02020603050405020304" pitchFamily="18" charset="0"/>
                <a:ea typeface="Montserrat" panose="00000500000000000000" pitchFamily="2" charset="-52"/>
                <a:cs typeface="Times New Roman" panose="02020603050405020304" pitchFamily="18" charset="0"/>
              </a:rPr>
              <a:t>БПЛА_256-1/2024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0329" y="4544784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8689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9A1BA-7481-FD64-3494-C168C28DB890}"/>
              </a:ext>
            </a:extLst>
          </p:cNvPr>
          <p:cNvSpPr txBox="1"/>
          <p:nvPr/>
        </p:nvSpPr>
        <p:spPr>
          <a:xfrm>
            <a:off x="311700" y="733725"/>
            <a:ext cx="8172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документация: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использования ресурсов была достигнута за счет внедрения механизмов рационального распределения вычислительных задач. Это позволило повысить эффективность использования процессорного времени и памяти, что особенно важно для работы в условиях ограниченных ресурсов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Использование стандартов написания комментариев и документации кода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Google Style Python Docstrings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DEE05-6929-5DC7-20EC-D4E0DBF1428E}"/>
              </a:ext>
            </a:extLst>
          </p:cNvPr>
          <p:cNvSpPr txBox="1"/>
          <p:nvPr/>
        </p:nvSpPr>
        <p:spPr>
          <a:xfrm>
            <a:off x="311700" y="2332283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и инструкции: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снабдил код подробными комментариями, объясняющими работу сложных алгоритмов и принятые решения. Также я подготовил инструкции по развертыванию и настройке программного обеспечения, что делает проект удобным для использования и адаптации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Использован стандарт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самодокументирующегося кода (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self-documenting code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3F91A-FF2C-F8D0-7019-AA885239065F}"/>
              </a:ext>
            </a:extLst>
          </p:cNvPr>
          <p:cNvSpPr txBox="1"/>
          <p:nvPr/>
        </p:nvSpPr>
        <p:spPr>
          <a:xfrm>
            <a:off x="369200" y="4243811"/>
            <a:ext cx="8172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  <a:hlinkClick r:id="rId3"/>
              </a:rPr>
              <a:t>https://github.com/Tlen33/Project-Drone.git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C6DCC-489E-E629-7A98-FF31054B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99" y="447375"/>
            <a:ext cx="7971913" cy="3892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360479" y="434659"/>
            <a:ext cx="8441638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8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96;g296383cb532_0_1">
            <a:extLst>
              <a:ext uri="{FF2B5EF4-FFF2-40B4-BE49-F238E27FC236}">
                <a16:creationId xmlns:a16="http://schemas.microsoft.com/office/drawing/2014/main" id="{DE981195-C5A5-BDC8-EBC9-8FF86DA19144}"/>
              </a:ext>
            </a:extLst>
          </p:cNvPr>
          <p:cNvSpPr txBox="1"/>
          <p:nvPr/>
        </p:nvSpPr>
        <p:spPr>
          <a:xfrm>
            <a:off x="360479" y="918559"/>
            <a:ext cx="8098471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Описание проекта: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Проект представляет собой веб-приложение, разработанное с использованием языка программирования Python и современных веб-технологий для управления БПЛА.</a:t>
            </a:r>
            <a:endParaRPr lang="en-US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D9196-9FD2-616A-E6D1-7D94C3FAEE96}"/>
              </a:ext>
            </a:extLst>
          </p:cNvPr>
          <p:cNvSpPr txBox="1"/>
          <p:nvPr/>
        </p:nvSpPr>
        <p:spPr>
          <a:xfrm>
            <a:off x="360479" y="1874678"/>
            <a:ext cx="8098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Характеристики: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</a:t>
            </a:r>
            <a:r>
              <a:rPr lang="ru-RU" i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F345F-8352-3C69-3FB8-6CADDCB6B471}"/>
              </a:ext>
            </a:extLst>
          </p:cNvPr>
          <p:cNvSpPr txBox="1"/>
          <p:nvPr/>
        </p:nvSpPr>
        <p:spPr>
          <a:xfrm>
            <a:off x="360479" y="2934799"/>
            <a:ext cx="80984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Целью проекта: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С</a:t>
            </a: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производительность.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Интуитивно понятный интерфейс для оператора БПЛА</a:t>
            </a: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BDDB9-0571-FDEA-FAD9-CEE648C191C5}"/>
              </a:ext>
            </a:extLst>
          </p:cNvPr>
          <p:cNvSpPr txBox="1"/>
          <p:nvPr/>
        </p:nvSpPr>
        <p:spPr>
          <a:xfrm>
            <a:off x="360479" y="3943390"/>
            <a:ext cx="8098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Область применения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endParaRPr lang="en-US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Разведка и патрулирование местности в исследовательских целях. Съёмка видео местности для дальнейшего обнаружения и фиксации объектов интереса.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2860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8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3A1A3-2861-EE1C-0B29-492E9B7C6211}"/>
              </a:ext>
            </a:extLst>
          </p:cNvPr>
          <p:cNvSpPr txBox="1"/>
          <p:nvPr/>
        </p:nvSpPr>
        <p:spPr>
          <a:xfrm>
            <a:off x="286050" y="1017725"/>
            <a:ext cx="8172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MVC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MVC (Model-View-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Controller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 — применяется в обоих проектах через использование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Flask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 В данном случае View представляет маршруты, например, /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telemetry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/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takeoff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и другие, обрабатывающие HTTP-запросы. Model — это состояние дрона и его данные, например,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drone_telemetry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drone_state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 Контроллеры — это функции, которые управляют логикой выполнения и взаимодействуют с данными и представлениями.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164F-3750-4169-2C0D-4FB1A22A3E29}"/>
              </a:ext>
            </a:extLst>
          </p:cNvPr>
          <p:cNvSpPr txBox="1"/>
          <p:nvPr/>
        </p:nvSpPr>
        <p:spPr>
          <a:xfrm>
            <a:off x="286050" y="2428267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Singleton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Singleton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— применен для хранения состояния дрона в виде глобальных переменных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drone_telemetry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drone_state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). Эти данные доступны в рамках всего приложения, и все изменения происходят с единственным экземпляром данных, что делает его примером применения паттерна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Singleton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0F06-0474-0890-A745-9AF4983042E4}"/>
              </a:ext>
            </a:extLst>
          </p:cNvPr>
          <p:cNvSpPr txBox="1"/>
          <p:nvPr/>
        </p:nvSpPr>
        <p:spPr>
          <a:xfrm>
            <a:off x="286050" y="3528924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Observer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Observer — применяется через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-соединение. Сервер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control_drone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в файле drone.py) получает команды от клиента и обновляет состояние дрона в реальном времени. Паттерн Observer реализуется через асинхронное взаимодействие: клиент отправляет команду, а сервер реагирует на неё, обновляя данные телеметрии и отправляя обратно сообщения.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9707D-5C12-29AA-7B97-2AAFBAE1CB92}"/>
              </a:ext>
            </a:extLst>
          </p:cNvPr>
          <p:cNvSpPr txBox="1"/>
          <p:nvPr/>
        </p:nvSpPr>
        <p:spPr>
          <a:xfrm>
            <a:off x="286050" y="1169711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внешними системами: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я интегрировал API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 помощью фреймворка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значительно расширило функциональность системы управления БПЛА. В частности, я использовал API для получения данных о телеметрии, что позволило системе в реальном времени отображать статус и местоположение БПЛА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B7EE0-7E5B-526B-3A8C-9A408979E25F}"/>
              </a:ext>
            </a:extLst>
          </p:cNvPr>
          <p:cNvSpPr txBox="1"/>
          <p:nvPr/>
        </p:nvSpPr>
        <p:spPr>
          <a:xfrm>
            <a:off x="286050" y="733725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Данную библиотеку я использовал для оптимизации работы с видео кадрами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Сначала осуществляется преобразование данных запроса в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массив, следующим шагом происходит декодирование массива в изображение.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CD01-2111-DC61-4DED-90FD4F765D3D}"/>
              </a:ext>
            </a:extLst>
          </p:cNvPr>
          <p:cNvSpPr txBox="1"/>
          <p:nvPr/>
        </p:nvSpPr>
        <p:spPr>
          <a:xfrm>
            <a:off x="311700" y="1835268"/>
            <a:ext cx="8172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Асинхронное программирование позволяет запускать операции параллельно, не дожидаясь выполнения последовательности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A5F64-9EA6-1503-AD3E-3819DA8DD9B2}"/>
              </a:ext>
            </a:extLst>
          </p:cNvPr>
          <p:cNvSpPr txBox="1"/>
          <p:nvPr/>
        </p:nvSpPr>
        <p:spPr>
          <a:xfrm>
            <a:off x="286050" y="271700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Профилирование кода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метод,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понимать поведение программы. Процесс включает наблюдение за выполнением программы для сбора данных о различных аспектах, таких как</a:t>
            </a:r>
            <a:r>
              <a:rPr lang="ru-RU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времени занимает выполнение каждой функции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памяти используется, и другие ресурсы.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B89C3-0478-1997-D5AD-4B2C950B0710}"/>
              </a:ext>
            </a:extLst>
          </p:cNvPr>
          <p:cNvSpPr txBox="1"/>
          <p:nvPr/>
        </p:nvSpPr>
        <p:spPr>
          <a:xfrm>
            <a:off x="311700" y="888205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тестирования: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корректности работы каждого из компонентов системы была разработана система тестирования на основе библиотек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используется обработка исключений с помощью конструкции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- except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7D16B-DD5D-92BD-DE50-4703C0175295}"/>
              </a:ext>
            </a:extLst>
          </p:cNvPr>
          <p:cNvSpPr txBox="1"/>
          <p:nvPr/>
        </p:nvSpPr>
        <p:spPr>
          <a:xfrm>
            <a:off x="311700" y="1996792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и отладка: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системы были предусмотрены механизмы обработки ошибок и отладки. Это позволило оперативно выявлять и исправлять ошибки, а также обеспечивать стабильную работу системы даже в случае непредвиденных ситуаций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6D360-323E-1E09-29AD-13E2648ECB21}"/>
              </a:ext>
            </a:extLst>
          </p:cNvPr>
          <p:cNvSpPr txBox="1"/>
          <p:nvPr/>
        </p:nvSpPr>
        <p:spPr>
          <a:xfrm>
            <a:off x="311700" y="73372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 системы: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была оценена путем проведения тестов, которые измеряли время отклика на команды управления, точность навигации и скорость обработки данных. Эти тесты показали, что разработанная система обладает высокой производительностью и способна эффективно управлять БПЛА в реальном времени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7AE0C-2080-5525-1563-6FE255990423}"/>
              </a:ext>
            </a:extLst>
          </p:cNvPr>
          <p:cNvSpPr txBox="1"/>
          <p:nvPr/>
        </p:nvSpPr>
        <p:spPr>
          <a:xfrm>
            <a:off x="311700" y="2111224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оптимизаций: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 различных оптимизаций производительность системы значительно улучшилась. В частности, была снижена задержка при обработке данных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и телеметрии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позволило системе быстрее реагировать на изменения в окружающей среде и обеспечивать более точное управление БПЛА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CD0F5-018C-D236-CF4A-78141D904B91}"/>
              </a:ext>
            </a:extLst>
          </p:cNvPr>
          <p:cNvSpPr txBox="1"/>
          <p:nvPr/>
        </p:nvSpPr>
        <p:spPr>
          <a:xfrm>
            <a:off x="286050" y="73372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энергопотребления: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 различных оптимизаций производительность системы значительно улучшилась. В частности, была снижена задержка при обработке данных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и телеметрии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позволило системе быстрее реагировать на изменения в окружающей среде и обеспечивать более точное управление БПЛА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D58B9-66B2-0384-9DB6-4A9579D1B784}"/>
              </a:ext>
            </a:extLst>
          </p:cNvPr>
          <p:cNvSpPr txBox="1"/>
          <p:nvPr/>
        </p:nvSpPr>
        <p:spPr>
          <a:xfrm>
            <a:off x="286050" y="1986974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ресурсами: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использования ресурсов была достигнута за счет внедрения механизмов рационального распределения вычислительных задач. Это позволило повысить эффективность использования процессорного времени и памяти, что особенно важно для работы в условиях ограниченных ресурсов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1013</Words>
  <Application>Microsoft Office PowerPoint</Application>
  <PresentationFormat>Экран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Montserrat</vt:lpstr>
      <vt:lpstr>Montserrat Black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Алексей Зуев</cp:lastModifiedBy>
  <cp:revision>9</cp:revision>
  <cp:lastPrinted>2024-09-02T09:46:00Z</cp:lastPrinted>
  <dcterms:modified xsi:type="dcterms:W3CDTF">2024-09-12T08:34:43Z</dcterms:modified>
</cp:coreProperties>
</file>