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ный треуголь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B106E36-FD25-4E2D-B0AA-010F637433A0}" type="datetimeFigureOut">
              <a:rPr lang="ru-RU" smtClean="0"/>
              <a:pPr/>
              <a:t>06.03.2022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06.03.2022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ый треуголь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06.03.2022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06.03.2022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06.03.2022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06.03.2022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B106E36-FD25-4E2D-B0AA-010F637433A0}" type="datetimeFigureOut">
              <a:rPr lang="ru-RU" smtClean="0"/>
              <a:pPr/>
              <a:t>06.03.2022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B106E36-FD25-4E2D-B0AA-010F637433A0}" type="datetimeFigureOut">
              <a:rPr lang="ru-RU" smtClean="0"/>
              <a:pPr/>
              <a:t>06.03.2022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06.03.2022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93263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Регрессивное тестирование и тестирование безопасности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2852936"/>
            <a:ext cx="8062912" cy="1752600"/>
          </a:xfrm>
        </p:spPr>
        <p:txBody>
          <a:bodyPr/>
          <a:lstStyle/>
          <a:p>
            <a:r>
              <a:rPr lang="ru-RU" dirty="0" smtClean="0"/>
              <a:t>Участники: </a:t>
            </a:r>
            <a:r>
              <a:rPr lang="ru-RU" dirty="0" err="1" smtClean="0"/>
              <a:t>Тлепбаев</a:t>
            </a:r>
            <a:r>
              <a:rPr lang="ru-RU" dirty="0" smtClean="0"/>
              <a:t> Аскар, </a:t>
            </a:r>
            <a:r>
              <a:rPr lang="ru-RU" dirty="0" err="1" smtClean="0"/>
              <a:t>Толтаев</a:t>
            </a:r>
            <a:r>
              <a:rPr lang="ru-RU" dirty="0" smtClean="0"/>
              <a:t> </a:t>
            </a:r>
            <a:r>
              <a:rPr lang="ru-RU" dirty="0" err="1" smtClean="0"/>
              <a:t>Алихан</a:t>
            </a:r>
            <a:r>
              <a:rPr lang="ru-RU" dirty="0" smtClean="0"/>
              <a:t>, Омаров </a:t>
            </a:r>
            <a:r>
              <a:rPr lang="ru-RU" dirty="0" err="1" smtClean="0"/>
              <a:t>Диас</a:t>
            </a:r>
            <a:r>
              <a:rPr lang="ru-RU" dirty="0" smtClean="0"/>
              <a:t>, </a:t>
            </a:r>
            <a:r>
              <a:rPr lang="ru-RU" dirty="0" err="1" smtClean="0"/>
              <a:t>Каскин</a:t>
            </a:r>
            <a:r>
              <a:rPr lang="ru-RU" dirty="0" smtClean="0"/>
              <a:t> </a:t>
            </a:r>
            <a:r>
              <a:rPr lang="ru-RU" dirty="0" err="1" smtClean="0"/>
              <a:t>Дамир</a:t>
            </a:r>
            <a:r>
              <a:rPr lang="ru-RU" dirty="0" smtClean="0"/>
              <a:t>, </a:t>
            </a:r>
            <a:r>
              <a:rPr lang="ru-RU" dirty="0" err="1" smtClean="0"/>
              <a:t>Сакишев</a:t>
            </a:r>
            <a:r>
              <a:rPr lang="ru-RU" dirty="0" smtClean="0"/>
              <a:t> </a:t>
            </a:r>
            <a:r>
              <a:rPr lang="ru-RU" dirty="0" err="1" smtClean="0"/>
              <a:t>Темирлан</a:t>
            </a:r>
            <a:r>
              <a:rPr lang="ru-RU" dirty="0" smtClean="0"/>
              <a:t>, </a:t>
            </a:r>
            <a:r>
              <a:rPr lang="ru-RU" dirty="0" err="1" smtClean="0"/>
              <a:t>Шаймарданов</a:t>
            </a:r>
            <a:r>
              <a:rPr lang="ru-RU" dirty="0" smtClean="0"/>
              <a:t> Али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92925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Что такое регрессивное тестирование 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216024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Регрессионное тестирование это испытание существующая функциональность продукта, чтобы убедиться, что он нормально работает с новыми изменениями, вносимыми в систему. </a:t>
            </a:r>
            <a:endParaRPr lang="ru-RU" sz="2400" dirty="0"/>
          </a:p>
        </p:txBody>
      </p:sp>
      <p:pic>
        <p:nvPicPr>
          <p:cNvPr id="1026" name="Picture 2" descr="regression testing AFourTech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3573016"/>
            <a:ext cx="3038475" cy="3048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Типы регрессивного тестирования: 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72000"/>
          </a:xfrm>
        </p:spPr>
        <p:txBody>
          <a:bodyPr>
            <a:normAutofit/>
          </a:bodyPr>
          <a:lstStyle/>
          <a:p>
            <a:r>
              <a:rPr lang="ru-RU" sz="2200" dirty="0" smtClean="0"/>
              <a:t>Регрессия </a:t>
            </a:r>
            <a:r>
              <a:rPr lang="ru-RU" sz="2200" dirty="0" err="1" smtClean="0"/>
              <a:t>багов</a:t>
            </a:r>
            <a:r>
              <a:rPr lang="ru-RU" sz="2200" dirty="0" smtClean="0"/>
              <a:t> (</a:t>
            </a:r>
            <a:r>
              <a:rPr lang="ru-RU" sz="2200" dirty="0" err="1" smtClean="0"/>
              <a:t>Bug</a:t>
            </a:r>
            <a:r>
              <a:rPr lang="ru-RU" sz="2200" dirty="0" smtClean="0"/>
              <a:t> </a:t>
            </a:r>
            <a:r>
              <a:rPr lang="ru-RU" sz="2200" dirty="0" err="1" smtClean="0"/>
              <a:t>regression</a:t>
            </a:r>
            <a:r>
              <a:rPr lang="ru-RU" sz="2200" dirty="0" smtClean="0"/>
              <a:t>) - попытка доказать, что исправленная ошибка на самом деле не исправлена</a:t>
            </a:r>
          </a:p>
          <a:p>
            <a:r>
              <a:rPr lang="ru-RU" sz="2200" dirty="0" smtClean="0"/>
              <a:t>Регрессия старых </a:t>
            </a:r>
            <a:r>
              <a:rPr lang="ru-RU" sz="2200" dirty="0" err="1" smtClean="0"/>
              <a:t>багов</a:t>
            </a:r>
            <a:r>
              <a:rPr lang="ru-RU" sz="2200" dirty="0" smtClean="0"/>
              <a:t> (</a:t>
            </a:r>
            <a:r>
              <a:rPr lang="ru-RU" sz="2200" dirty="0" err="1" smtClean="0"/>
              <a:t>Old</a:t>
            </a:r>
            <a:r>
              <a:rPr lang="ru-RU" sz="2200" dirty="0" smtClean="0"/>
              <a:t> </a:t>
            </a:r>
            <a:r>
              <a:rPr lang="ru-RU" sz="2200" dirty="0" err="1" smtClean="0"/>
              <a:t>bugs</a:t>
            </a:r>
            <a:r>
              <a:rPr lang="ru-RU" sz="2200" dirty="0" smtClean="0"/>
              <a:t> </a:t>
            </a:r>
            <a:r>
              <a:rPr lang="ru-RU" sz="2200" dirty="0" err="1" smtClean="0"/>
              <a:t>regression</a:t>
            </a:r>
            <a:r>
              <a:rPr lang="ru-RU" sz="2200" dirty="0" smtClean="0"/>
              <a:t>) - попытка доказать, что недавнее изменение кода или данных сломало исправление старых ошибок, т.е. старые </a:t>
            </a:r>
            <a:r>
              <a:rPr lang="ru-RU" sz="2200" dirty="0" err="1" smtClean="0"/>
              <a:t>баги</a:t>
            </a:r>
            <a:r>
              <a:rPr lang="ru-RU" sz="2200" dirty="0" smtClean="0"/>
              <a:t> стали снова воспроизводиться.</a:t>
            </a:r>
          </a:p>
          <a:p>
            <a:r>
              <a:rPr lang="ru-RU" sz="2200" dirty="0" smtClean="0"/>
              <a:t>Регрессия побочного эффекта (</a:t>
            </a:r>
            <a:r>
              <a:rPr lang="ru-RU" sz="2200" dirty="0" err="1" smtClean="0"/>
              <a:t>Side</a:t>
            </a:r>
            <a:r>
              <a:rPr lang="ru-RU" sz="2200" dirty="0" smtClean="0"/>
              <a:t> </a:t>
            </a:r>
            <a:r>
              <a:rPr lang="ru-RU" sz="2200" dirty="0" err="1" smtClean="0"/>
              <a:t>effect</a:t>
            </a:r>
            <a:r>
              <a:rPr lang="ru-RU" sz="2200" dirty="0" smtClean="0"/>
              <a:t> </a:t>
            </a:r>
            <a:r>
              <a:rPr lang="ru-RU" sz="2200" dirty="0" err="1" smtClean="0"/>
              <a:t>regression</a:t>
            </a:r>
            <a:r>
              <a:rPr lang="ru-RU" sz="2200" dirty="0" smtClean="0"/>
              <a:t>) - попытка доказать, что недавнее изменение кода или данных сломало другие части разрабатываемого приложения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85242"/>
          </a:xfrm>
        </p:spPr>
        <p:txBody>
          <a:bodyPr/>
          <a:lstStyle/>
          <a:p>
            <a:r>
              <a:rPr lang="ru-RU" dirty="0" smtClean="0"/>
              <a:t>Рекомендации: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30064"/>
          </a:xfrm>
        </p:spPr>
        <p:txBody>
          <a:bodyPr>
            <a:noAutofit/>
          </a:bodyPr>
          <a:lstStyle/>
          <a:p>
            <a:r>
              <a:rPr lang="ru-RU" sz="2400" dirty="0" smtClean="0"/>
              <a:t>Данный вид тестирования рекомендуется проводить каждый раз после корректировки программы, которая может включать исправление дефекта, слияние кода, миграцию на другую ОС или БД, добавление новой функциональности, и другие изменения. Если в процессе эксплуатации ПО существенно выросло число пользователей системы по сравнению с </a:t>
            </a:r>
            <a:r>
              <a:rPr lang="ru-RU" sz="2400" dirty="0" err="1" smtClean="0"/>
              <a:t>пилотной</a:t>
            </a:r>
            <a:r>
              <a:rPr lang="ru-RU" sz="2400" dirty="0" smtClean="0"/>
              <a:t> эксплуатацией, рекомендуется проводить регрессионное нагрузочное тестирование.</a:t>
            </a:r>
            <a:endParaRPr lang="ru-RU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399032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Что такое тестирование безопасности 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4898016"/>
          </a:xfrm>
        </p:spPr>
        <p:txBody>
          <a:bodyPr/>
          <a:lstStyle/>
          <a:p>
            <a:r>
              <a:rPr lang="ru-RU" sz="2000" dirty="0" smtClean="0"/>
              <a:t>Тестирование безопасности - </a:t>
            </a:r>
            <a:r>
              <a:rPr lang="ru-RU" sz="2000" dirty="0" smtClean="0"/>
              <a:t>это тип тестирования программного обеспечения, который выявляет уязвимости, угрозы, риски в программном приложении и предотвращает злоумышленные атаки от злоумышленников. </a:t>
            </a:r>
            <a:endParaRPr lang="ru-RU" dirty="0"/>
          </a:p>
        </p:txBody>
      </p:sp>
      <p:pic>
        <p:nvPicPr>
          <p:cNvPr id="15362" name="Picture 2" descr="Security Testing &amp;quot;THREATS&amp;quot; and &amp;quot;METHODOLOGIES&amp;quot; 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852936"/>
            <a:ext cx="6768752" cy="37933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13234"/>
          </a:xfrm>
        </p:spPr>
        <p:txBody>
          <a:bodyPr>
            <a:noAutofit/>
          </a:bodyPr>
          <a:lstStyle/>
          <a:p>
            <a:r>
              <a:rPr lang="ru-RU" sz="3200" dirty="0" smtClean="0"/>
              <a:t>Виды уязвимостей безопасности: 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30064"/>
          </a:xfrm>
        </p:spPr>
        <p:txBody>
          <a:bodyPr>
            <a:noAutofit/>
          </a:bodyPr>
          <a:lstStyle/>
          <a:p>
            <a:r>
              <a:rPr lang="ru-RU" sz="1800" dirty="0" smtClean="0"/>
              <a:t>1) XSS (</a:t>
            </a:r>
            <a:r>
              <a:rPr lang="ru-RU" sz="1800" dirty="0" err="1" smtClean="0"/>
              <a:t>Cross-Site</a:t>
            </a:r>
            <a:r>
              <a:rPr lang="ru-RU" sz="1800" dirty="0" smtClean="0"/>
              <a:t> </a:t>
            </a:r>
            <a:r>
              <a:rPr lang="ru-RU" sz="1800" dirty="0" err="1" smtClean="0"/>
              <a:t>Scripting</a:t>
            </a:r>
            <a:r>
              <a:rPr lang="ru-RU" sz="1800" dirty="0" smtClean="0"/>
              <a:t>) – это вид уязвимости программного обеспечения (</a:t>
            </a:r>
            <a:r>
              <a:rPr lang="ru-RU" sz="1800" dirty="0" err="1" smtClean="0"/>
              <a:t>Web</a:t>
            </a:r>
            <a:r>
              <a:rPr lang="ru-RU" sz="1800" dirty="0" smtClean="0"/>
              <a:t> приложений), при которой, на генерированной сервером странице, выполняются вредоносные </a:t>
            </a:r>
            <a:r>
              <a:rPr lang="ru-RU" sz="1800" dirty="0" err="1" smtClean="0"/>
              <a:t>скрипты</a:t>
            </a:r>
            <a:r>
              <a:rPr lang="ru-RU" sz="1800" dirty="0" smtClean="0"/>
              <a:t>, с целью атаки клиента.</a:t>
            </a:r>
            <a:br>
              <a:rPr lang="ru-RU" sz="1800" dirty="0" smtClean="0"/>
            </a:br>
            <a:r>
              <a:rPr lang="ru-RU" sz="1800" dirty="0" smtClean="0"/>
              <a:t>2) XSRF / CSRF (</a:t>
            </a:r>
            <a:r>
              <a:rPr lang="ru-RU" sz="1800" dirty="0" err="1" smtClean="0"/>
              <a:t>Request</a:t>
            </a:r>
            <a:r>
              <a:rPr lang="ru-RU" sz="1800" dirty="0" smtClean="0"/>
              <a:t> </a:t>
            </a:r>
            <a:r>
              <a:rPr lang="ru-RU" sz="1800" dirty="0" err="1" smtClean="0"/>
              <a:t>Forgery</a:t>
            </a:r>
            <a:r>
              <a:rPr lang="ru-RU" sz="1800" dirty="0" smtClean="0"/>
              <a:t>) – это вид уязвимости, позволяющий использовать недостатки HTTP протокола, </a:t>
            </a:r>
            <a:br>
              <a:rPr lang="ru-RU" sz="1800" dirty="0" smtClean="0"/>
            </a:br>
            <a:r>
              <a:rPr lang="ru-RU" sz="1800" dirty="0" smtClean="0"/>
              <a:t>3) </a:t>
            </a:r>
            <a:r>
              <a:rPr lang="ru-RU" sz="1800" dirty="0" err="1" smtClean="0"/>
              <a:t>Code</a:t>
            </a:r>
            <a:r>
              <a:rPr lang="ru-RU" sz="1800" dirty="0" smtClean="0"/>
              <a:t> </a:t>
            </a:r>
            <a:r>
              <a:rPr lang="ru-RU" sz="1800" dirty="0" err="1" smtClean="0"/>
              <a:t>injections</a:t>
            </a:r>
            <a:r>
              <a:rPr lang="ru-RU" sz="1800" dirty="0" smtClean="0"/>
              <a:t> (SQL, PHP, ASP и т.д.) – это вид уязвимости, при котором становится возможно осуществить запуск исполняемого кода с целью получения доступа к системным ресурсам, несанкционированного доступа к данным либо выведения системы из строя.</a:t>
            </a:r>
            <a:br>
              <a:rPr lang="ru-RU" sz="1800" dirty="0" smtClean="0"/>
            </a:br>
            <a:r>
              <a:rPr lang="ru-RU" sz="1800" dirty="0" smtClean="0"/>
              <a:t>4) </a:t>
            </a:r>
            <a:r>
              <a:rPr lang="ru-RU" sz="1800" dirty="0" err="1" smtClean="0"/>
              <a:t>Server-Side</a:t>
            </a:r>
            <a:r>
              <a:rPr lang="ru-RU" sz="1800" dirty="0" smtClean="0"/>
              <a:t> </a:t>
            </a:r>
            <a:r>
              <a:rPr lang="ru-RU" sz="1800" dirty="0" err="1" smtClean="0"/>
              <a:t>Includes</a:t>
            </a:r>
            <a:r>
              <a:rPr lang="ru-RU" sz="1800" dirty="0" smtClean="0"/>
              <a:t> (SSI) </a:t>
            </a:r>
            <a:r>
              <a:rPr lang="ru-RU" sz="1800" dirty="0" err="1" smtClean="0"/>
              <a:t>Injection</a:t>
            </a:r>
            <a:r>
              <a:rPr lang="ru-RU" sz="1800" dirty="0" smtClean="0"/>
              <a:t> – это вид уязвимости, использующий вставку серверных команд в HTML код или запуск их напрямую с сервера.</a:t>
            </a:r>
            <a:br>
              <a:rPr lang="ru-RU" sz="1800" dirty="0" smtClean="0"/>
            </a:br>
            <a:r>
              <a:rPr lang="ru-RU" sz="1800" dirty="0" smtClean="0"/>
              <a:t>5) </a:t>
            </a:r>
            <a:r>
              <a:rPr lang="ru-RU" sz="1800" dirty="0" err="1" smtClean="0"/>
              <a:t>Authorization</a:t>
            </a:r>
            <a:r>
              <a:rPr lang="ru-RU" sz="1800" dirty="0" smtClean="0"/>
              <a:t> </a:t>
            </a:r>
            <a:r>
              <a:rPr lang="ru-RU" sz="1800" dirty="0" err="1" smtClean="0"/>
              <a:t>Bypass</a:t>
            </a:r>
            <a:r>
              <a:rPr lang="ru-RU" sz="1800" dirty="0" smtClean="0"/>
              <a:t> – это вид уязвимости, при котором возможно получить несанкционированный доступ к учетной записи или документам другого пользователя</a:t>
            </a:r>
            <a:endParaRPr lang="ru-RU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57250"/>
          </a:xfrm>
        </p:spPr>
        <p:txBody>
          <a:bodyPr/>
          <a:lstStyle/>
          <a:p>
            <a:r>
              <a:rPr lang="ru-RU" dirty="0" smtClean="0"/>
              <a:t>Итоги: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30064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Примеров уязвимостей и атак существует огромное количество. Даже проведя полный цикл тестирования безопасности, нельзя быть на 100% уверенным, что система по-настоящему </a:t>
            </a:r>
            <a:r>
              <a:rPr lang="ru-RU" sz="2800" dirty="0" err="1" smtClean="0"/>
              <a:t>обезопасена</a:t>
            </a:r>
            <a:r>
              <a:rPr lang="ru-RU" sz="2800" dirty="0" smtClean="0"/>
              <a:t>. Но можно быть уверенным в том, что процент несанкционированных проникновений, краж информации и потерь данных будет в разы меньше, чем у тех кто не проводил тестирования безопасности.</a:t>
            </a:r>
            <a:endParaRPr lang="ru-RU" sz="2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ркая">
  <a:themeElements>
    <a:clrScheme name="Яркая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Яркая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13</TotalTime>
  <Words>294</Words>
  <Application>Microsoft Office PowerPoint</Application>
  <PresentationFormat>Экран (4:3)</PresentationFormat>
  <Paragraphs>16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Яркая</vt:lpstr>
      <vt:lpstr>Регрессивное тестирование и тестирование безопасности</vt:lpstr>
      <vt:lpstr>Что такое регрессивное тестирование ?</vt:lpstr>
      <vt:lpstr>Типы регрессивного тестирования: </vt:lpstr>
      <vt:lpstr>Рекомендации:</vt:lpstr>
      <vt:lpstr>Что такое тестирование безопасности </vt:lpstr>
      <vt:lpstr>Виды уязвимостей безопасности: </vt:lpstr>
      <vt:lpstr>Итоги: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Регрессивное тестирование и тестирование безопасности</dc:title>
  <dc:creator>Аскар</dc:creator>
  <cp:lastModifiedBy>Аскар</cp:lastModifiedBy>
  <cp:revision>3</cp:revision>
  <dcterms:created xsi:type="dcterms:W3CDTF">2022-03-06T13:07:40Z</dcterms:created>
  <dcterms:modified xsi:type="dcterms:W3CDTF">2022-03-06T13:31:19Z</dcterms:modified>
</cp:coreProperties>
</file>