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Barlow Semi Condensed"/>
      <p:regular r:id="rId25"/>
      <p:bold r:id="rId26"/>
      <p:italic r:id="rId27"/>
      <p:boldItalic r:id="rId28"/>
    </p:embeddedFont>
    <p:embeddedFont>
      <p:font typeface="Barlow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BarlowSemiCondensed-bold.fntdata"/><Relationship Id="rId25" Type="http://schemas.openxmlformats.org/officeDocument/2006/relationships/font" Target="fonts/BarlowSemiCondensed-regular.fntdata"/><Relationship Id="rId28" Type="http://schemas.openxmlformats.org/officeDocument/2006/relationships/font" Target="fonts/BarlowSemiCondensed-boldItalic.fntdata"/><Relationship Id="rId27" Type="http://schemas.openxmlformats.org/officeDocument/2006/relationships/font" Target="fonts/BarlowSemiCondensed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Barlow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Barlow-italic.fntdata"/><Relationship Id="rId30" Type="http://schemas.openxmlformats.org/officeDocument/2006/relationships/font" Target="fonts/Barlow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Barlow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e676d74a1c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4" name="Google Shape;674;ge676d74a1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e676d74a1c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3" name="Google Shape;683;ge676d74a1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e676d74a1c_0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3" name="Google Shape;693;ge676d74a1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1" name="Google Shape;7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d84a316331_8_15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d84a316331_8_1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b6773a2408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5" name="Google Shape;885;gb6773a240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gd84a316331_8_13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1" name="Google Shape;1031;gd84a316331_8_1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caa9904cf1_0_4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gcaa9904cf1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cdffb43fb1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gcdffb43f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d08627d2e8_0_1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7" name="Google Shape;447;gd08627d2e8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d08627d2e8_0_3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9" name="Google Shape;639;gd08627d2e8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e7320a4394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e7320a439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e676d74a1c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5" name="Google Shape;665;ge676d74a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1"/>
          <p:cNvSpPr/>
          <p:nvPr/>
        </p:nvSpPr>
        <p:spPr>
          <a:xfrm rot="5400000">
            <a:off x="-100350" y="4448760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4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4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2" name="Google Shape;22;p5"/>
          <p:cNvSpPr txBox="1"/>
          <p:nvPr>
            <p:ph idx="1" type="subTitle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" name="Google Shape;23;p5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6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indent="-4318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indent="-4318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indent="-4318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indent="-4318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indent="-43180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indent="-431800" lvl="6" marL="3200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indent="-431800" lvl="7" marL="3657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indent="-431800" lvl="8" marL="4114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/>
        </p:nvSpPr>
        <p:spPr>
          <a:xfrm>
            <a:off x="19050" y="933775"/>
            <a:ext cx="5310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00"/>
              <a:buFont typeface="Arial"/>
              <a:buNone/>
            </a:pPr>
            <a:r>
              <a:rPr b="1" i="0" lang="en" sz="8600" u="none" cap="none" strike="noStrik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b="1" i="0" sz="8600" u="none" cap="none" strike="noStrike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8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" type="body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indent="-34290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indent="-342900" lvl="6" marL="3200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indent="-342900" lvl="7" marL="3657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indent="-342900" lvl="8" marL="4114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/>
        </p:txBody>
      </p:sp>
      <p:sp>
        <p:nvSpPr>
          <p:cNvPr id="38" name="Google Shape;38;p8"/>
          <p:cNvSpPr txBox="1"/>
          <p:nvPr>
            <p:ph idx="2" type="body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indent="-34290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indent="-342900" lvl="6" marL="3200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indent="-342900" lvl="7" marL="3657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indent="-342900" lvl="8" marL="4114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9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9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" type="body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indent="-3429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indent="-355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indent="-355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indent="-35560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indent="-355600" lvl="6" marL="3200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indent="-355600" lvl="7" marL="3657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indent="-355600" lvl="8" marL="4114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0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0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indent="-3302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indent="-33020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indent="-330200" lvl="6" marL="3200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indent="-330200" lvl="7" marL="3657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indent="-330200" lvl="8" marL="4114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/>
        </p:txBody>
      </p:sp>
      <p:sp>
        <p:nvSpPr>
          <p:cNvPr id="51" name="Google Shape;51;p10"/>
          <p:cNvSpPr txBox="1"/>
          <p:nvPr>
            <p:ph idx="2" type="body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indent="-3302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indent="-33020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indent="-330200" lvl="6" marL="3200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indent="-330200" lvl="7" marL="3657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indent="-330200" lvl="8" marL="4114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/>
        </p:txBody>
      </p:sp>
      <p:sp>
        <p:nvSpPr>
          <p:cNvPr id="52" name="Google Shape;52;p10"/>
          <p:cNvSpPr txBox="1"/>
          <p:nvPr>
            <p:ph idx="3" type="body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indent="-3302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indent="-33020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indent="-330200" lvl="6" marL="3200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indent="-330200" lvl="7" marL="3657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indent="-330200" lvl="8" marL="4114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"/>
              <a:buNone/>
              <a:defRPr b="0" i="0" sz="4800" u="none" cap="none" strike="noStrik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"/>
              <a:buNone/>
              <a:defRPr b="0" i="0" sz="4800" u="none" cap="none" strike="noStrik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"/>
              <a:buNone/>
              <a:defRPr b="0" i="0" sz="4800" u="none" cap="none" strike="noStrik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"/>
              <a:buNone/>
              <a:defRPr b="0" i="0" sz="4800" u="none" cap="none" strike="noStrik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"/>
              <a:buNone/>
              <a:defRPr b="0" i="0" sz="4800" u="none" cap="none" strike="noStrik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"/>
              <a:buNone/>
              <a:defRPr b="0" i="0" sz="4800" u="none" cap="none" strike="noStrik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"/>
              <a:buNone/>
              <a:defRPr b="0" i="0" sz="4800" u="none" cap="none" strike="noStrik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"/>
              <a:buNone/>
              <a:defRPr b="0" i="0" sz="4800" u="none" cap="none" strike="noStrik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"/>
              <a:buNone/>
              <a:defRPr b="0" i="0" sz="4800" u="none" cap="none" strike="noStrik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"/>
              <a:buChar char="▸"/>
              <a:defRPr b="0"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42900" lvl="1" marL="9144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"/>
              <a:buChar char="▹"/>
              <a:defRPr b="0"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42900" lvl="2" marL="13716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"/>
              <a:buChar char="▹"/>
              <a:defRPr b="0"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55600" lvl="3" marL="1828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"/>
              <a:buChar char="▹"/>
              <a:defRPr b="0"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55600" lvl="4" marL="22860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"/>
              <a:buChar char="▹"/>
              <a:defRPr b="0"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55600" lvl="5" marL="2743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"/>
              <a:buChar char="▹"/>
              <a:defRPr b="0"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55600" lvl="6" marL="32004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"/>
              <a:buChar char="▹"/>
              <a:defRPr b="0"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55600" lvl="7" marL="36576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"/>
              <a:buChar char="▹"/>
              <a:defRPr b="0"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55600" lvl="8" marL="4114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"/>
              <a:buChar char="▹"/>
              <a:defRPr b="0"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5.jpg"/><Relationship Id="rId5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jpg"/><Relationship Id="rId4" Type="http://schemas.openxmlformats.org/officeDocument/2006/relationships/image" Target="../media/image1.pn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5.jpg"/><Relationship Id="rId5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5.jpg"/><Relationship Id="rId5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4.jpg"/><Relationship Id="rId5" Type="http://schemas.openxmlformats.org/officeDocument/2006/relationships/image" Target="../media/image2.jpg"/><Relationship Id="rId6" Type="http://schemas.openxmlformats.org/officeDocument/2006/relationships/image" Target="../media/image11.jpg"/><Relationship Id="rId7" Type="http://schemas.openxmlformats.org/officeDocument/2006/relationships/image" Target="../media/image14.jpg"/><Relationship Id="rId8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4294967295" type="ctrTitle"/>
          </p:nvPr>
        </p:nvSpPr>
        <p:spPr>
          <a:xfrm>
            <a:off x="534675" y="384950"/>
            <a:ext cx="7923900" cy="29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A Gesture-based Tool for Sterile Browsing of Radiology Images</a:t>
            </a:r>
            <a:endParaRPr sz="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"/>
              <a:buNone/>
            </a:pPr>
            <a:r>
              <a:t/>
            </a:r>
            <a:endParaRPr sz="6600"/>
          </a:p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2"/>
          <p:cNvSpPr txBox="1"/>
          <p:nvPr/>
        </p:nvSpPr>
        <p:spPr>
          <a:xfrm>
            <a:off x="2828678" y="3637775"/>
            <a:ext cx="375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D348B"/>
                </a:solidFill>
                <a:latin typeface="Barlow"/>
                <a:ea typeface="Barlow"/>
                <a:cs typeface="Barlow"/>
                <a:sym typeface="Barlow"/>
              </a:rPr>
              <a:t>Prepared by: Dorsaf Tlili</a:t>
            </a:r>
            <a:endParaRPr b="0" i="0" sz="2000" u="none" cap="none" strike="noStrike">
              <a:solidFill>
                <a:srgbClr val="3D348B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21"/>
          <p:cNvSpPr txBox="1"/>
          <p:nvPr>
            <p:ph type="title"/>
          </p:nvPr>
        </p:nvSpPr>
        <p:spPr>
          <a:xfrm>
            <a:off x="350275" y="505500"/>
            <a:ext cx="38415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4300"/>
              <a:t>Model testing</a:t>
            </a:r>
            <a:endParaRPr sz="4300"/>
          </a:p>
        </p:txBody>
      </p:sp>
      <p:sp>
        <p:nvSpPr>
          <p:cNvPr id="677" name="Google Shape;677;p2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8" name="Google Shape;678;p2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79" name="Google Shape;67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2525" y="1187088"/>
            <a:ext cx="19907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680" name="Google Shape;680;p21"/>
          <p:cNvSpPr txBox="1"/>
          <p:nvPr/>
        </p:nvSpPr>
        <p:spPr>
          <a:xfrm>
            <a:off x="629003" y="1835975"/>
            <a:ext cx="37584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"/>
              <a:buChar char="●"/>
            </a:pPr>
            <a:r>
              <a:rPr lang="en" sz="2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F1-score : 96%</a:t>
            </a:r>
            <a:endParaRPr sz="2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"/>
              <a:buChar char="●"/>
            </a:pPr>
            <a:r>
              <a:rPr lang="en" sz="2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Recall : 95%</a:t>
            </a:r>
            <a:endParaRPr sz="2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"/>
              <a:buChar char="●"/>
            </a:pPr>
            <a:r>
              <a:rPr lang="en" sz="2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Precision : 98%</a:t>
            </a:r>
            <a:endParaRPr sz="2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"/>
              <a:buChar char="●"/>
            </a:pPr>
            <a:r>
              <a:rPr lang="en" sz="2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Tested the model with various images from computer</a:t>
            </a:r>
            <a:endParaRPr sz="2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22"/>
          <p:cNvSpPr txBox="1"/>
          <p:nvPr>
            <p:ph type="title"/>
          </p:nvPr>
        </p:nvSpPr>
        <p:spPr>
          <a:xfrm>
            <a:off x="350275" y="505500"/>
            <a:ext cx="47718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4300"/>
              <a:t>Gesture prediction</a:t>
            </a:r>
            <a:endParaRPr sz="4300"/>
          </a:p>
        </p:txBody>
      </p:sp>
      <p:sp>
        <p:nvSpPr>
          <p:cNvPr id="686" name="Google Shape;686;p22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7" name="Google Shape;687;p22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88" name="Google Shape;68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0650" y="1094175"/>
            <a:ext cx="3703824" cy="3492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89" name="Google Shape;68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738" y="3486625"/>
            <a:ext cx="1293850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0" name="Google Shape;690;p22"/>
          <p:cNvPicPr preferRelativeResize="0"/>
          <p:nvPr/>
        </p:nvPicPr>
        <p:blipFill rotWithShape="1">
          <a:blip r:embed="rId5">
            <a:alphaModFix/>
          </a:blip>
          <a:srcRect b="39476" l="30059" r="36634" t="19263"/>
          <a:stretch/>
        </p:blipFill>
        <p:spPr>
          <a:xfrm>
            <a:off x="406350" y="1094177"/>
            <a:ext cx="1624625" cy="1341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23"/>
          <p:cNvSpPr txBox="1"/>
          <p:nvPr>
            <p:ph type="title"/>
          </p:nvPr>
        </p:nvSpPr>
        <p:spPr>
          <a:xfrm>
            <a:off x="350275" y="505500"/>
            <a:ext cx="58518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4300"/>
              <a:t>Actions implementation</a:t>
            </a:r>
            <a:endParaRPr sz="4300"/>
          </a:p>
        </p:txBody>
      </p:sp>
      <p:sp>
        <p:nvSpPr>
          <p:cNvPr id="696" name="Google Shape;696;p23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7" name="Google Shape;697;p23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8" name="Google Shape;698;p23"/>
          <p:cNvSpPr txBox="1"/>
          <p:nvPr/>
        </p:nvSpPr>
        <p:spPr>
          <a:xfrm>
            <a:off x="629000" y="1835975"/>
            <a:ext cx="58518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"/>
              <a:buChar char="●"/>
            </a:pPr>
            <a:r>
              <a:rPr lang="en" sz="2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Scroll: Browse through images</a:t>
            </a:r>
            <a:endParaRPr sz="2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"/>
              <a:buChar char="●"/>
            </a:pPr>
            <a:r>
              <a:rPr lang="en" sz="2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Zoom in: 1.5 zoom on a specific image</a:t>
            </a:r>
            <a:endParaRPr sz="2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"/>
              <a:buChar char="●"/>
            </a:pPr>
            <a:r>
              <a:rPr lang="en" sz="2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Zoom out: 0.5 zoom on image</a:t>
            </a:r>
            <a:endParaRPr sz="2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"/>
              <a:buChar char="●"/>
            </a:pPr>
            <a:r>
              <a:rPr lang="en" sz="2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Rotatecw: rotate 90</a:t>
            </a:r>
            <a:endParaRPr sz="2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"/>
              <a:buChar char="●"/>
            </a:pPr>
            <a:r>
              <a:rPr lang="en" sz="2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r</a:t>
            </a:r>
            <a:r>
              <a:rPr lang="en" sz="2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otateccw : rotate -90</a:t>
            </a:r>
            <a:endParaRPr sz="2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24"/>
          <p:cNvSpPr txBox="1"/>
          <p:nvPr>
            <p:ph type="ctrTitle"/>
          </p:nvPr>
        </p:nvSpPr>
        <p:spPr>
          <a:xfrm>
            <a:off x="851361" y="1790498"/>
            <a:ext cx="4676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Process</a:t>
            </a:r>
            <a:endParaRPr/>
          </a:p>
        </p:txBody>
      </p:sp>
      <p:sp>
        <p:nvSpPr>
          <p:cNvPr id="704" name="Google Shape;704;p24"/>
          <p:cNvSpPr txBox="1"/>
          <p:nvPr/>
        </p:nvSpPr>
        <p:spPr>
          <a:xfrm>
            <a:off x="-113409" y="1845636"/>
            <a:ext cx="852388" cy="14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" sz="3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III</a:t>
            </a:r>
            <a:endParaRPr b="1" i="0" sz="36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705" name="Google Shape;705;p24"/>
          <p:cNvGrpSpPr/>
          <p:nvPr/>
        </p:nvGrpSpPr>
        <p:grpSpPr>
          <a:xfrm>
            <a:off x="5762550" y="839457"/>
            <a:ext cx="3231744" cy="3464586"/>
            <a:chOff x="2183550" y="65875"/>
            <a:chExt cx="4483981" cy="4807045"/>
          </a:xfrm>
        </p:grpSpPr>
        <p:sp>
          <p:nvSpPr>
            <p:cNvPr id="706" name="Google Shape;706;p24"/>
            <p:cNvSpPr/>
            <p:nvPr/>
          </p:nvSpPr>
          <p:spPr>
            <a:xfrm>
              <a:off x="3889897" y="3280283"/>
              <a:ext cx="998038" cy="577710"/>
            </a:xfrm>
            <a:custGeom>
              <a:rect b="b" l="l" r="r" t="t"/>
              <a:pathLst>
                <a:path extrusionOk="0" h="577710" w="998038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24"/>
            <p:cNvSpPr/>
            <p:nvPr/>
          </p:nvSpPr>
          <p:spPr>
            <a:xfrm>
              <a:off x="2372415" y="3694995"/>
              <a:ext cx="1795739" cy="1039558"/>
            </a:xfrm>
            <a:custGeom>
              <a:rect b="b" l="l" r="r" t="t"/>
              <a:pathLst>
                <a:path extrusionOk="0" h="1039558" w="1795739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24"/>
            <p:cNvSpPr/>
            <p:nvPr/>
          </p:nvSpPr>
          <p:spPr>
            <a:xfrm>
              <a:off x="3921527" y="3261804"/>
              <a:ext cx="998857" cy="577329"/>
            </a:xfrm>
            <a:custGeom>
              <a:rect b="b" l="l" r="r" t="t"/>
              <a:pathLst>
                <a:path extrusionOk="0" h="577329" w="998857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24"/>
            <p:cNvSpPr/>
            <p:nvPr/>
          </p:nvSpPr>
          <p:spPr>
            <a:xfrm>
              <a:off x="3922039" y="3231825"/>
              <a:ext cx="998054" cy="577388"/>
            </a:xfrm>
            <a:custGeom>
              <a:rect b="b" l="l" r="r" t="t"/>
              <a:pathLst>
                <a:path extrusionOk="0" h="577388" w="998054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24"/>
            <p:cNvSpPr/>
            <p:nvPr/>
          </p:nvSpPr>
          <p:spPr>
            <a:xfrm>
              <a:off x="4231770" y="3400376"/>
              <a:ext cx="378145" cy="218912"/>
            </a:xfrm>
            <a:custGeom>
              <a:rect b="b" l="l" r="r" t="t"/>
              <a:pathLst>
                <a:path extrusionOk="0" h="218912" w="378145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24"/>
            <p:cNvSpPr/>
            <p:nvPr/>
          </p:nvSpPr>
          <p:spPr>
            <a:xfrm>
              <a:off x="4231502" y="3348848"/>
              <a:ext cx="378432" cy="218803"/>
            </a:xfrm>
            <a:custGeom>
              <a:rect b="b" l="l" r="r" t="t"/>
              <a:pathLst>
                <a:path extrusionOk="0" h="218803" w="378432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24"/>
            <p:cNvSpPr/>
            <p:nvPr/>
          </p:nvSpPr>
          <p:spPr>
            <a:xfrm>
              <a:off x="3409843" y="2513133"/>
              <a:ext cx="2024410" cy="945165"/>
            </a:xfrm>
            <a:custGeom>
              <a:rect b="b" l="l" r="r" t="t"/>
              <a:pathLst>
                <a:path extrusionOk="0" h="945165" w="202441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24"/>
            <p:cNvSpPr/>
            <p:nvPr/>
          </p:nvSpPr>
          <p:spPr>
            <a:xfrm>
              <a:off x="2963426" y="65875"/>
              <a:ext cx="2875158" cy="2882646"/>
            </a:xfrm>
            <a:custGeom>
              <a:rect b="b" l="l" r="r" t="t"/>
              <a:pathLst>
                <a:path extrusionOk="0" h="2882646" w="2875158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24"/>
            <p:cNvSpPr/>
            <p:nvPr/>
          </p:nvSpPr>
          <p:spPr>
            <a:xfrm>
              <a:off x="2986102" y="165506"/>
              <a:ext cx="2752826" cy="2463451"/>
            </a:xfrm>
            <a:custGeom>
              <a:rect b="b" l="l" r="r" t="t"/>
              <a:pathLst>
                <a:path extrusionOk="0" h="2463451" w="2752826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24"/>
            <p:cNvSpPr/>
            <p:nvPr/>
          </p:nvSpPr>
          <p:spPr>
            <a:xfrm>
              <a:off x="2963026" y="773963"/>
              <a:ext cx="2815611" cy="2175092"/>
            </a:xfrm>
            <a:custGeom>
              <a:rect b="b" l="l" r="r" t="t"/>
              <a:pathLst>
                <a:path extrusionOk="0" h="2175092" w="2815611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0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24"/>
            <p:cNvSpPr/>
            <p:nvPr/>
          </p:nvSpPr>
          <p:spPr>
            <a:xfrm>
              <a:off x="2183550" y="4458424"/>
              <a:ext cx="644687" cy="369950"/>
            </a:xfrm>
            <a:custGeom>
              <a:rect b="b" l="l" r="r" t="t"/>
              <a:pathLst>
                <a:path extrusionOk="0" h="369950" w="644687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24"/>
            <p:cNvSpPr/>
            <p:nvPr/>
          </p:nvSpPr>
          <p:spPr>
            <a:xfrm>
              <a:off x="2233331" y="4282211"/>
              <a:ext cx="427701" cy="247554"/>
            </a:xfrm>
            <a:custGeom>
              <a:rect b="b" l="l" r="r" t="t"/>
              <a:pathLst>
                <a:path extrusionOk="0" h="247554" w="427701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24"/>
            <p:cNvSpPr/>
            <p:nvPr/>
          </p:nvSpPr>
          <p:spPr>
            <a:xfrm>
              <a:off x="2233331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24"/>
            <p:cNvSpPr/>
            <p:nvPr/>
          </p:nvSpPr>
          <p:spPr>
            <a:xfrm>
              <a:off x="2447182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24"/>
            <p:cNvSpPr/>
            <p:nvPr/>
          </p:nvSpPr>
          <p:spPr>
            <a:xfrm>
              <a:off x="2726476" y="4553957"/>
              <a:ext cx="159649" cy="89989"/>
            </a:xfrm>
            <a:custGeom>
              <a:rect b="b" l="l" r="r" t="t"/>
              <a:pathLst>
                <a:path extrusionOk="0" h="89989" w="159649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24"/>
            <p:cNvSpPr/>
            <p:nvPr/>
          </p:nvSpPr>
          <p:spPr>
            <a:xfrm>
              <a:off x="2729149" y="4569009"/>
              <a:ext cx="157010" cy="75128"/>
            </a:xfrm>
            <a:custGeom>
              <a:rect b="b" l="l" r="r" t="t"/>
              <a:pathLst>
                <a:path extrusionOk="0" h="75128" w="15701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24"/>
            <p:cNvSpPr/>
            <p:nvPr/>
          </p:nvSpPr>
          <p:spPr>
            <a:xfrm>
              <a:off x="2596621" y="4484615"/>
              <a:ext cx="159662" cy="89989"/>
            </a:xfrm>
            <a:custGeom>
              <a:rect b="b" l="l" r="r" t="t"/>
              <a:pathLst>
                <a:path extrusionOk="0" h="89989" w="159662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24"/>
            <p:cNvSpPr/>
            <p:nvPr/>
          </p:nvSpPr>
          <p:spPr>
            <a:xfrm>
              <a:off x="2599186" y="4499667"/>
              <a:ext cx="157105" cy="75128"/>
            </a:xfrm>
            <a:custGeom>
              <a:rect b="b" l="l" r="r" t="t"/>
              <a:pathLst>
                <a:path extrusionOk="0" h="75128" w="157105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24"/>
            <p:cNvSpPr/>
            <p:nvPr/>
          </p:nvSpPr>
          <p:spPr>
            <a:xfrm>
              <a:off x="2302147" y="4142110"/>
              <a:ext cx="514696" cy="443940"/>
            </a:xfrm>
            <a:custGeom>
              <a:rect b="b" l="l" r="r" t="t"/>
              <a:pathLst>
                <a:path extrusionOk="0" h="443940" w="514696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24"/>
            <p:cNvSpPr/>
            <p:nvPr/>
          </p:nvSpPr>
          <p:spPr>
            <a:xfrm>
              <a:off x="2258507" y="4054849"/>
              <a:ext cx="110678" cy="194691"/>
            </a:xfrm>
            <a:custGeom>
              <a:rect b="b" l="l" r="r" t="t"/>
              <a:pathLst>
                <a:path extrusionOk="0" h="194691" w="110678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24"/>
            <p:cNvSpPr/>
            <p:nvPr/>
          </p:nvSpPr>
          <p:spPr>
            <a:xfrm>
              <a:off x="2250051" y="3940511"/>
              <a:ext cx="73912" cy="142900"/>
            </a:xfrm>
            <a:custGeom>
              <a:rect b="b" l="l" r="r" t="t"/>
              <a:pathLst>
                <a:path extrusionOk="0" h="142900" w="73912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24"/>
            <p:cNvSpPr/>
            <p:nvPr/>
          </p:nvSpPr>
          <p:spPr>
            <a:xfrm>
              <a:off x="2326123" y="3751123"/>
              <a:ext cx="169201" cy="272154"/>
            </a:xfrm>
            <a:custGeom>
              <a:rect b="b" l="l" r="r" t="t"/>
              <a:pathLst>
                <a:path extrusionOk="0" h="272154" w="169201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28" name="Google Shape;728;p24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729" name="Google Shape;729;p24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730" name="Google Shape;730;p24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rect b="b" l="l" r="r" t="t"/>
                  <a:pathLst>
                    <a:path extrusionOk="0" h="122070" w="343054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1" name="Google Shape;731;p24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rect b="b" l="l" r="r" t="t"/>
                  <a:pathLst>
                    <a:path extrusionOk="0" h="89916" w="145163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2" name="Google Shape;732;p24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rect b="b" l="l" r="r" t="t"/>
                  <a:pathLst>
                    <a:path extrusionOk="0" h="198541" w="343006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733" name="Google Shape;733;p24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734" name="Google Shape;734;p24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rect b="b" l="l" r="r" t="t"/>
                    <a:pathLst>
                      <a:path extrusionOk="0" h="56007" w="96807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35" name="Google Shape;735;p24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rect b="b" l="l" r="r" t="t"/>
                    <a:pathLst>
                      <a:path extrusionOk="0" h="54959" w="94907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736" name="Google Shape;736;p24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rect b="b" l="l" r="r" t="t"/>
                  <a:pathLst>
                    <a:path extrusionOk="0" h="12299" w="21235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7" name="Google Shape;737;p24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8" name="Google Shape;738;p24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rect b="b" l="l" r="r" t="t"/>
                  <a:pathLst>
                    <a:path extrusionOk="0" h="12299" w="21197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9" name="Google Shape;739;p24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0" name="Google Shape;740;p24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1" name="Google Shape;741;p24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2" name="Google Shape;742;p24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3" name="Google Shape;743;p24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4" name="Google Shape;744;p24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5" name="Google Shape;745;p24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rect b="b" l="l" r="r" t="t"/>
                  <a:pathLst>
                    <a:path extrusionOk="0" h="12263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6" name="Google Shape;746;p24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rect b="b" l="l" r="r" t="t"/>
                  <a:pathLst>
                    <a:path extrusionOk="0" h="12263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7" name="Google Shape;747;p24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rect b="b" l="l" r="r" t="t"/>
                  <a:pathLst>
                    <a:path extrusionOk="0" h="12263" w="21342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8" name="Google Shape;748;p24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9" name="Google Shape;749;p24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rect b="b" l="l" r="r" t="t"/>
                  <a:pathLst>
                    <a:path extrusionOk="0" h="15763" w="27254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0" name="Google Shape;750;p24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1" name="Google Shape;751;p24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2" name="Google Shape;752;p24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rect b="b" l="l" r="r" t="t"/>
                  <a:pathLst>
                    <a:path extrusionOk="0" h="12298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3" name="Google Shape;753;p24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4" name="Google Shape;754;p24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rect b="b" l="l" r="r" t="t"/>
                  <a:pathLst>
                    <a:path extrusionOk="0" h="12299" w="21411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5" name="Google Shape;755;p24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6" name="Google Shape;756;p24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rect b="b" l="l" r="r" t="t"/>
                  <a:pathLst>
                    <a:path extrusionOk="0" h="12298" w="21235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7" name="Google Shape;757;p24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rect b="b" l="l" r="r" t="t"/>
                  <a:pathLst>
                    <a:path extrusionOk="0" h="12299" w="20976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8" name="Google Shape;758;p24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9" name="Google Shape;759;p24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0" name="Google Shape;760;p24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rect b="b" l="l" r="r" t="t"/>
                  <a:pathLst>
                    <a:path extrusionOk="0" h="12358" w="2115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1" name="Google Shape;761;p24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rect b="b" l="l" r="r" t="t"/>
                  <a:pathLst>
                    <a:path extrusionOk="0" h="12263" w="21269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2" name="Google Shape;762;p24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rect b="b" l="l" r="r" t="t"/>
                  <a:pathLst>
                    <a:path extrusionOk="0" h="15823" w="27256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3" name="Google Shape;763;p24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rect b="b" l="l" r="r" t="t"/>
                  <a:pathLst>
                    <a:path extrusionOk="0" h="17487" w="33535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4" name="Google Shape;764;p24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5" name="Google Shape;765;p24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rect b="b" l="l" r="r" t="t"/>
                  <a:pathLst>
                    <a:path extrusionOk="0" h="12299" w="20746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6" name="Google Shape;766;p24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7" name="Google Shape;767;p24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rect b="b" l="l" r="r" t="t"/>
                  <a:pathLst>
                    <a:path extrusionOk="0" h="12299" w="21234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8" name="Google Shape;768;p24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9" name="Google Shape;769;p24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0" name="Google Shape;770;p24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1" name="Google Shape;771;p24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rect b="b" l="l" r="r" t="t"/>
                  <a:pathLst>
                    <a:path extrusionOk="0" h="14108" w="24523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2" name="Google Shape;772;p24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rect b="b" l="l" r="r" t="t"/>
                  <a:pathLst>
                    <a:path extrusionOk="0" h="14108" w="24413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3" name="Google Shape;773;p24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rect b="b" l="l" r="r" t="t"/>
                  <a:pathLst>
                    <a:path extrusionOk="0" h="41195" w="71148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4" name="Google Shape;774;p24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5" name="Google Shape;775;p24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6" name="Google Shape;776;p24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rect b="b" l="l" r="r" t="t"/>
                  <a:pathLst>
                    <a:path extrusionOk="0" h="12263" w="21424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7" name="Google Shape;777;p24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8" name="Google Shape;778;p24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9" name="Google Shape;779;p24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rect b="b" l="l" r="r" t="t"/>
                  <a:pathLst>
                    <a:path extrusionOk="0" h="12299" w="20722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0" name="Google Shape;780;p24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1" name="Google Shape;781;p24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2" name="Google Shape;782;p24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rect b="b" l="l" r="r" t="t"/>
                  <a:pathLst>
                    <a:path extrusionOk="0" h="12299" w="21316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3" name="Google Shape;783;p24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4" name="Google Shape;784;p24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5" name="Google Shape;785;p24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6" name="Google Shape;786;p24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rect b="b" l="l" r="r" t="t"/>
                  <a:pathLst>
                    <a:path extrusionOk="0" h="17728" w="30663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7" name="Google Shape;787;p24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rect b="b" l="l" r="r" t="t"/>
                  <a:pathLst>
                    <a:path extrusionOk="0" h="12299" w="2140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8" name="Google Shape;788;p24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rect b="b" l="l" r="r" t="t"/>
                  <a:pathLst>
                    <a:path extrusionOk="0" h="12299" w="2120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9" name="Google Shape;789;p24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0" name="Google Shape;790;p24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rect b="b" l="l" r="r" t="t"/>
                  <a:pathLst>
                    <a:path extrusionOk="0" h="12299" w="20781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1" name="Google Shape;791;p24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2" name="Google Shape;792;p24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rect b="b" l="l" r="r" t="t"/>
                  <a:pathLst>
                    <a:path extrusionOk="0" h="12299" w="21271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3" name="Google Shape;793;p24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rect b="b" l="l" r="r" t="t"/>
                  <a:pathLst>
                    <a:path extrusionOk="0" h="12299" w="21364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4" name="Google Shape;794;p24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5" name="Google Shape;795;p24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rect b="b" l="l" r="r" t="t"/>
                  <a:pathLst>
                    <a:path extrusionOk="0" h="12299" w="21269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6" name="Google Shape;796;p24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rect b="b" l="l" r="r" t="t"/>
                  <a:pathLst>
                    <a:path extrusionOk="0" h="12263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7" name="Google Shape;797;p24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rect b="b" l="l" r="r" t="t"/>
                  <a:pathLst>
                    <a:path extrusionOk="0" h="12299" w="21234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8" name="Google Shape;798;p24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rect b="b" l="l" r="r" t="t"/>
                  <a:pathLst>
                    <a:path extrusionOk="0" h="21252" w="36743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9" name="Google Shape;799;p24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rect b="b" l="l" r="r" t="t"/>
                  <a:pathLst>
                    <a:path extrusionOk="0" h="14204" w="24428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00" name="Google Shape;800;p24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801" name="Google Shape;801;p24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802" name="Google Shape;802;p24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rect b="b" l="l" r="r" t="t"/>
                    <a:pathLst>
                      <a:path extrusionOk="0" h="280361" w="20739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03" name="Google Shape;803;p24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rect b="b" l="l" r="r" t="t"/>
                    <a:pathLst>
                      <a:path extrusionOk="0" h="127104" w="205775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04" name="Google Shape;804;p24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rect b="b" l="l" r="r" t="t"/>
                    <a:pathLst>
                      <a:path extrusionOk="0" h="278140" w="200455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05" name="Google Shape;805;p24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rect b="b" l="l" r="r" t="t"/>
                    <a:pathLst>
                      <a:path extrusionOk="0" h="278140" w="200455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06" name="Google Shape;806;p24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rect b="b" l="l" r="r" t="t"/>
                    <a:pathLst>
                      <a:path extrusionOk="0" h="121824" w="200455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807" name="Google Shape;807;p24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rect b="b" l="l" r="r" t="t"/>
                  <a:pathLst>
                    <a:path extrusionOk="0" h="144970" w="2375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8" name="Google Shape;808;p24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rect b="b" l="l" r="r" t="t"/>
                  <a:pathLst>
                    <a:path extrusionOk="0" h="249936" w="18649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9" name="Google Shape;809;p24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rect b="b" l="l" r="r" t="t"/>
                  <a:pathLst>
                    <a:path extrusionOk="0" h="110490" w="188865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810" name="Google Shape;810;p24"/>
            <p:cNvSpPr/>
            <p:nvPr/>
          </p:nvSpPr>
          <p:spPr>
            <a:xfrm>
              <a:off x="2270876" y="3943763"/>
              <a:ext cx="260754" cy="432930"/>
            </a:xfrm>
            <a:custGeom>
              <a:rect b="b" l="l" r="r" t="t"/>
              <a:pathLst>
                <a:path extrusionOk="0" h="432930" w="260754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24"/>
            <p:cNvSpPr/>
            <p:nvPr/>
          </p:nvSpPr>
          <p:spPr>
            <a:xfrm>
              <a:off x="2458935" y="4016678"/>
              <a:ext cx="330765" cy="258321"/>
            </a:xfrm>
            <a:custGeom>
              <a:rect b="b" l="l" r="r" t="t"/>
              <a:pathLst>
                <a:path extrusionOk="0" h="258321" w="330765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24"/>
            <p:cNvSpPr/>
            <p:nvPr/>
          </p:nvSpPr>
          <p:spPr>
            <a:xfrm>
              <a:off x="2447141" y="4011203"/>
              <a:ext cx="100743" cy="148055"/>
            </a:xfrm>
            <a:custGeom>
              <a:rect b="b" l="l" r="r" t="t"/>
              <a:pathLst>
                <a:path extrusionOk="0" h="148055" w="100743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24"/>
            <p:cNvSpPr/>
            <p:nvPr/>
          </p:nvSpPr>
          <p:spPr>
            <a:xfrm>
              <a:off x="2331622" y="3739152"/>
              <a:ext cx="164429" cy="181621"/>
            </a:xfrm>
            <a:custGeom>
              <a:rect b="b" l="l" r="r" t="t"/>
              <a:pathLst>
                <a:path extrusionOk="0" h="181621" w="164429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24"/>
            <p:cNvSpPr/>
            <p:nvPr/>
          </p:nvSpPr>
          <p:spPr>
            <a:xfrm>
              <a:off x="2515394" y="4404988"/>
              <a:ext cx="145638" cy="201549"/>
            </a:xfrm>
            <a:custGeom>
              <a:rect b="b" l="l" r="r" t="t"/>
              <a:pathLst>
                <a:path extrusionOk="0" h="201549" w="145638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24"/>
            <p:cNvSpPr/>
            <p:nvPr/>
          </p:nvSpPr>
          <p:spPr>
            <a:xfrm>
              <a:off x="2565555" y="4383081"/>
              <a:ext cx="95477" cy="55816"/>
            </a:xfrm>
            <a:custGeom>
              <a:rect b="b" l="l" r="r" t="t"/>
              <a:pathLst>
                <a:path extrusionOk="0" h="55816" w="95477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24"/>
            <p:cNvSpPr/>
            <p:nvPr/>
          </p:nvSpPr>
          <p:spPr>
            <a:xfrm>
              <a:off x="4383145" y="3435820"/>
              <a:ext cx="77712" cy="44958"/>
            </a:xfrm>
            <a:custGeom>
              <a:rect b="b" l="l" r="r" t="t"/>
              <a:pathLst>
                <a:path extrusionOk="0" h="44958" w="77712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24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rect b="b" l="l" r="r" t="t"/>
              <a:pathLst>
                <a:path extrusionOk="0" h="1039558" w="1795739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24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rect b="b" l="l" r="r" t="t"/>
              <a:pathLst>
                <a:path extrusionOk="0" h="369950" w="644687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24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rect b="b" l="l" r="r" t="t"/>
              <a:pathLst>
                <a:path extrusionOk="0" h="247554" w="427701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24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Google Shape;821;p24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2" name="Google Shape;822;p24"/>
            <p:cNvSpPr/>
            <p:nvPr/>
          </p:nvSpPr>
          <p:spPr>
            <a:xfrm>
              <a:off x="6351541" y="3874743"/>
              <a:ext cx="217302" cy="317702"/>
            </a:xfrm>
            <a:custGeom>
              <a:rect b="b" l="l" r="r" t="t"/>
              <a:pathLst>
                <a:path extrusionOk="0" h="299719" w="205002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3" name="Google Shape;823;p24"/>
            <p:cNvSpPr/>
            <p:nvPr/>
          </p:nvSpPr>
          <p:spPr>
            <a:xfrm>
              <a:off x="6368017" y="3871983"/>
              <a:ext cx="104086" cy="128266"/>
            </a:xfrm>
            <a:custGeom>
              <a:rect b="b" l="l" r="r" t="t"/>
              <a:pathLst>
                <a:path extrusionOk="0" h="121006" w="98194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4" name="Google Shape;824;p24"/>
            <p:cNvSpPr/>
            <p:nvPr/>
          </p:nvSpPr>
          <p:spPr>
            <a:xfrm>
              <a:off x="6388363" y="4011215"/>
              <a:ext cx="128390" cy="143694"/>
            </a:xfrm>
            <a:custGeom>
              <a:rect b="b" l="l" r="r" t="t"/>
              <a:pathLst>
                <a:path extrusionOk="0" h="135560" w="121123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5" name="Google Shape;825;p24"/>
            <p:cNvSpPr/>
            <p:nvPr/>
          </p:nvSpPr>
          <p:spPr>
            <a:xfrm>
              <a:off x="6169126" y="4068541"/>
              <a:ext cx="242294" cy="344916"/>
            </a:xfrm>
            <a:custGeom>
              <a:rect b="b" l="l" r="r" t="t"/>
              <a:pathLst>
                <a:path extrusionOk="0" h="325392" w="228579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6" name="Google Shape;826;p24"/>
            <p:cNvSpPr/>
            <p:nvPr/>
          </p:nvSpPr>
          <p:spPr>
            <a:xfrm>
              <a:off x="6350989" y="4058254"/>
              <a:ext cx="187162" cy="246878"/>
            </a:xfrm>
            <a:custGeom>
              <a:rect b="b" l="l" r="r" t="t"/>
              <a:pathLst>
                <a:path extrusionOk="0" h="232904" w="176568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7" name="Google Shape;827;p24"/>
            <p:cNvSpPr/>
            <p:nvPr/>
          </p:nvSpPr>
          <p:spPr>
            <a:xfrm>
              <a:off x="6384325" y="3881810"/>
              <a:ext cx="137686" cy="169616"/>
            </a:xfrm>
            <a:custGeom>
              <a:rect b="b" l="l" r="r" t="t"/>
              <a:pathLst>
                <a:path extrusionOk="0" h="160015" w="129892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Google Shape;828;p24"/>
            <p:cNvSpPr/>
            <p:nvPr/>
          </p:nvSpPr>
          <p:spPr>
            <a:xfrm>
              <a:off x="6389913" y="3881145"/>
              <a:ext cx="138230" cy="130098"/>
            </a:xfrm>
            <a:custGeom>
              <a:rect b="b" l="l" r="r" t="t"/>
              <a:pathLst>
                <a:path extrusionOk="0" h="122734" w="130406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9" name="Google Shape;829;p24"/>
            <p:cNvSpPr/>
            <p:nvPr/>
          </p:nvSpPr>
          <p:spPr>
            <a:xfrm>
              <a:off x="6223986" y="4735273"/>
              <a:ext cx="108702" cy="82916"/>
            </a:xfrm>
            <a:custGeom>
              <a:rect b="b" l="l" r="r" t="t"/>
              <a:pathLst>
                <a:path extrusionOk="0" h="78223" w="102549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0" name="Google Shape;830;p24"/>
            <p:cNvSpPr/>
            <p:nvPr/>
          </p:nvSpPr>
          <p:spPr>
            <a:xfrm>
              <a:off x="6224466" y="4761723"/>
              <a:ext cx="108209" cy="56495"/>
            </a:xfrm>
            <a:custGeom>
              <a:rect b="b" l="l" r="r" t="t"/>
              <a:pathLst>
                <a:path extrusionOk="0" h="53297" w="102084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Google Shape;831;p24"/>
            <p:cNvSpPr/>
            <p:nvPr/>
          </p:nvSpPr>
          <p:spPr>
            <a:xfrm>
              <a:off x="6169601" y="4699543"/>
              <a:ext cx="99502" cy="77082"/>
            </a:xfrm>
            <a:custGeom>
              <a:rect b="b" l="l" r="r" t="t"/>
              <a:pathLst>
                <a:path extrusionOk="0" h="72719" w="9387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24"/>
            <p:cNvSpPr/>
            <p:nvPr/>
          </p:nvSpPr>
          <p:spPr>
            <a:xfrm>
              <a:off x="6170058" y="4724979"/>
              <a:ext cx="99108" cy="51736"/>
            </a:xfrm>
            <a:custGeom>
              <a:rect b="b" l="l" r="r" t="t"/>
              <a:pathLst>
                <a:path extrusionOk="0" h="48808" w="93498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Google Shape;833;p24"/>
            <p:cNvSpPr/>
            <p:nvPr/>
          </p:nvSpPr>
          <p:spPr>
            <a:xfrm>
              <a:off x="6206498" y="4301929"/>
              <a:ext cx="236938" cy="408660"/>
            </a:xfrm>
            <a:custGeom>
              <a:rect b="b" l="l" r="r" t="t"/>
              <a:pathLst>
                <a:path extrusionOk="0" h="385528" w="223526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4" name="Google Shape;834;p24"/>
            <p:cNvSpPr/>
            <p:nvPr/>
          </p:nvSpPr>
          <p:spPr>
            <a:xfrm>
              <a:off x="6271102" y="4302737"/>
              <a:ext cx="235887" cy="442489"/>
            </a:xfrm>
            <a:custGeom>
              <a:rect b="b" l="l" r="r" t="t"/>
              <a:pathLst>
                <a:path extrusionOk="0" h="417442" w="222535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24"/>
            <p:cNvSpPr/>
            <p:nvPr/>
          </p:nvSpPr>
          <p:spPr>
            <a:xfrm>
              <a:off x="6183254" y="4274877"/>
              <a:ext cx="352749" cy="324700"/>
            </a:xfrm>
            <a:custGeom>
              <a:rect b="b" l="l" r="r" t="t"/>
              <a:pathLst>
                <a:path extrusionOk="0" h="306321" w="332782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24"/>
            <p:cNvSpPr/>
            <p:nvPr/>
          </p:nvSpPr>
          <p:spPr>
            <a:xfrm>
              <a:off x="6466820" y="4083042"/>
              <a:ext cx="122590" cy="429780"/>
            </a:xfrm>
            <a:custGeom>
              <a:rect b="b" l="l" r="r" t="t"/>
              <a:pathLst>
                <a:path extrusionOk="0" h="405453" w="115651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24"/>
            <p:cNvSpPr/>
            <p:nvPr/>
          </p:nvSpPr>
          <p:spPr>
            <a:xfrm>
              <a:off x="6490841" y="4077626"/>
              <a:ext cx="74124" cy="94270"/>
            </a:xfrm>
            <a:custGeom>
              <a:rect b="b" l="l" r="r" t="t"/>
              <a:pathLst>
                <a:path extrusionOk="0" h="88934" w="69928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24"/>
            <p:cNvSpPr/>
            <p:nvPr/>
          </p:nvSpPr>
          <p:spPr>
            <a:xfrm>
              <a:off x="6345497" y="4058119"/>
              <a:ext cx="63405" cy="66570"/>
            </a:xfrm>
            <a:custGeom>
              <a:rect b="b" l="l" r="r" t="t"/>
              <a:pathLst>
                <a:path extrusionOk="0" h="62802" w="59816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39" name="Google Shape;839;p24"/>
            <p:cNvGrpSpPr/>
            <p:nvPr/>
          </p:nvGrpSpPr>
          <p:grpSpPr>
            <a:xfrm>
              <a:off x="6161836" y="4215479"/>
              <a:ext cx="350681" cy="265782"/>
              <a:chOff x="6621095" y="1452181"/>
              <a:chExt cx="330893" cy="250785"/>
            </a:xfrm>
          </p:grpSpPr>
          <p:sp>
            <p:nvSpPr>
              <p:cNvPr id="840" name="Google Shape;840;p24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1" name="Google Shape;841;p24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50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2" name="Google Shape;842;p24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3" name="Google Shape;843;p24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4" name="Google Shape;844;p24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198662" scaled="0"/>
        </a:gradFill>
      </p:bgPr>
    </p:bg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25"/>
          <p:cNvSpPr txBox="1"/>
          <p:nvPr>
            <p:ph idx="12" type="sldNum"/>
          </p:nvPr>
        </p:nvSpPr>
        <p:spPr>
          <a:xfrm>
            <a:off x="8619475" y="467490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0" name="Google Shape;850;p25"/>
          <p:cNvSpPr txBox="1"/>
          <p:nvPr/>
        </p:nvSpPr>
        <p:spPr>
          <a:xfrm>
            <a:off x="620475" y="666225"/>
            <a:ext cx="2322300" cy="8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800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Video Capture</a:t>
            </a:r>
            <a:endParaRPr b="1" i="0" sz="1800" u="none" cap="none" strike="noStrike">
              <a:solidFill>
                <a:srgbClr val="494949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851" name="Google Shape;851;p25"/>
          <p:cNvSpPr txBox="1"/>
          <p:nvPr/>
        </p:nvSpPr>
        <p:spPr>
          <a:xfrm>
            <a:off x="4048126" y="666225"/>
            <a:ext cx="2322300" cy="8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800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Predict gesture from image</a:t>
            </a:r>
            <a:endParaRPr b="1" sz="1800">
              <a:solidFill>
                <a:srgbClr val="494949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852" name="Google Shape;852;p25"/>
          <p:cNvSpPr txBox="1"/>
          <p:nvPr/>
        </p:nvSpPr>
        <p:spPr>
          <a:xfrm>
            <a:off x="2334300" y="3502620"/>
            <a:ext cx="2322300" cy="8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800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Image capture</a:t>
            </a:r>
            <a:endParaRPr b="0" i="0" sz="1600" u="none" cap="none" strike="noStrike">
              <a:solidFill>
                <a:srgbClr val="494949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853" name="Google Shape;853;p25"/>
          <p:cNvSpPr txBox="1"/>
          <p:nvPr/>
        </p:nvSpPr>
        <p:spPr>
          <a:xfrm>
            <a:off x="5761951" y="3502620"/>
            <a:ext cx="2322300" cy="8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800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Perform an action based on gesture</a:t>
            </a:r>
            <a:endParaRPr b="1" sz="1800">
              <a:solidFill>
                <a:srgbClr val="494949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854" name="Google Shape;854;p25"/>
          <p:cNvGrpSpPr/>
          <p:nvPr/>
        </p:nvGrpSpPr>
        <p:grpSpPr>
          <a:xfrm>
            <a:off x="1263793" y="1570298"/>
            <a:ext cx="6174319" cy="1951617"/>
            <a:chOff x="1621724" y="2106974"/>
            <a:chExt cx="5900534" cy="1517351"/>
          </a:xfrm>
        </p:grpSpPr>
        <p:grpSp>
          <p:nvGrpSpPr>
            <p:cNvPr id="855" name="Google Shape;855;p25"/>
            <p:cNvGrpSpPr/>
            <p:nvPr/>
          </p:nvGrpSpPr>
          <p:grpSpPr>
            <a:xfrm>
              <a:off x="2604780" y="2885081"/>
              <a:ext cx="4021759" cy="437"/>
              <a:chOff x="3762453" y="2553002"/>
              <a:chExt cx="1121579" cy="122"/>
            </a:xfrm>
          </p:grpSpPr>
          <p:cxnSp>
            <p:nvCxnSpPr>
              <p:cNvPr id="856" name="Google Shape;856;p25"/>
              <p:cNvCxnSpPr/>
              <p:nvPr/>
            </p:nvCxnSpPr>
            <p:spPr>
              <a:xfrm>
                <a:off x="4195395" y="2553002"/>
                <a:ext cx="2316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57" name="Google Shape;857;p25"/>
              <p:cNvCxnSpPr/>
              <p:nvPr/>
            </p:nvCxnSpPr>
            <p:spPr>
              <a:xfrm>
                <a:off x="4652432" y="2553002"/>
                <a:ext cx="2316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58" name="Google Shape;858;p25"/>
              <p:cNvCxnSpPr>
                <a:stCxn id="859" idx="6"/>
                <a:endCxn id="860" idx="2"/>
              </p:cNvCxnSpPr>
              <p:nvPr/>
            </p:nvCxnSpPr>
            <p:spPr>
              <a:xfrm>
                <a:off x="3762453" y="2553124"/>
                <a:ext cx="183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861" name="Google Shape;861;p25"/>
            <p:cNvCxnSpPr/>
            <p:nvPr/>
          </p:nvCxnSpPr>
          <p:spPr>
            <a:xfrm>
              <a:off x="3752008" y="3186309"/>
              <a:ext cx="0" cy="358200"/>
            </a:xfrm>
            <a:prstGeom prst="straightConnector1">
              <a:avLst/>
            </a:prstGeom>
            <a:noFill/>
            <a:ln cap="flat" cmpd="sng" w="9525">
              <a:solidFill>
                <a:srgbClr val="494949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862" name="Google Shape;862;p25"/>
            <p:cNvGrpSpPr/>
            <p:nvPr/>
          </p:nvGrpSpPr>
          <p:grpSpPr>
            <a:xfrm>
              <a:off x="3261116" y="2393764"/>
              <a:ext cx="983016" cy="983016"/>
              <a:chOff x="3347725" y="2480342"/>
              <a:chExt cx="810000" cy="810000"/>
            </a:xfrm>
          </p:grpSpPr>
          <p:sp>
            <p:nvSpPr>
              <p:cNvPr id="860" name="Google Shape;860;p25"/>
              <p:cNvSpPr/>
              <p:nvPr/>
            </p:nvSpPr>
            <p:spPr>
              <a:xfrm>
                <a:off x="3347725" y="2480342"/>
                <a:ext cx="810000" cy="810000"/>
              </a:xfrm>
              <a:prstGeom prst="ellipse">
                <a:avLst/>
              </a:prstGeom>
              <a:solidFill>
                <a:srgbClr val="77C6FC"/>
              </a:solidFill>
              <a:ln cap="flat" cmpd="sng" w="9525">
                <a:solidFill>
                  <a:srgbClr val="49494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3" name="Google Shape;863;p25"/>
              <p:cNvSpPr/>
              <p:nvPr/>
            </p:nvSpPr>
            <p:spPr>
              <a:xfrm>
                <a:off x="3451091" y="2583719"/>
                <a:ext cx="603600" cy="6036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49494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864" name="Google Shape;864;p25"/>
            <p:cNvCxnSpPr>
              <a:stCxn id="865" idx="0"/>
            </p:cNvCxnSpPr>
            <p:nvPr/>
          </p:nvCxnSpPr>
          <p:spPr>
            <a:xfrm rot="10800000">
              <a:off x="5391602" y="2122098"/>
              <a:ext cx="0" cy="396900"/>
            </a:xfrm>
            <a:prstGeom prst="straightConnector1">
              <a:avLst/>
            </a:prstGeom>
            <a:noFill/>
            <a:ln cap="flat" cmpd="sng" w="9525">
              <a:solidFill>
                <a:srgbClr val="494949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866" name="Google Shape;866;p25"/>
            <p:cNvGrpSpPr/>
            <p:nvPr/>
          </p:nvGrpSpPr>
          <p:grpSpPr>
            <a:xfrm>
              <a:off x="4899972" y="2393374"/>
              <a:ext cx="983218" cy="983218"/>
              <a:chOff x="4987056" y="2480342"/>
              <a:chExt cx="809100" cy="809100"/>
            </a:xfrm>
          </p:grpSpPr>
          <p:sp>
            <p:nvSpPr>
              <p:cNvPr id="867" name="Google Shape;867;p25"/>
              <p:cNvSpPr/>
              <p:nvPr/>
            </p:nvSpPr>
            <p:spPr>
              <a:xfrm>
                <a:off x="4987056" y="2480342"/>
                <a:ext cx="809100" cy="8091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49494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5" name="Google Shape;865;p25"/>
              <p:cNvSpPr/>
              <p:nvPr/>
            </p:nvSpPr>
            <p:spPr>
              <a:xfrm>
                <a:off x="5090423" y="2583719"/>
                <a:ext cx="602400" cy="602400"/>
              </a:xfrm>
              <a:prstGeom prst="ellipse">
                <a:avLst/>
              </a:prstGeom>
              <a:solidFill>
                <a:srgbClr val="77C6FC"/>
              </a:solidFill>
              <a:ln cap="flat" cmpd="sng" w="9525">
                <a:solidFill>
                  <a:srgbClr val="49494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868" name="Google Shape;868;p25"/>
            <p:cNvCxnSpPr/>
            <p:nvPr/>
          </p:nvCxnSpPr>
          <p:spPr>
            <a:xfrm>
              <a:off x="7031106" y="3186309"/>
              <a:ext cx="0" cy="357000"/>
            </a:xfrm>
            <a:prstGeom prst="straightConnector1">
              <a:avLst/>
            </a:prstGeom>
            <a:noFill/>
            <a:ln cap="flat" cmpd="sng" w="9525">
              <a:solidFill>
                <a:srgbClr val="494949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869" name="Google Shape;869;p25"/>
            <p:cNvGrpSpPr/>
            <p:nvPr/>
          </p:nvGrpSpPr>
          <p:grpSpPr>
            <a:xfrm>
              <a:off x="6539040" y="2393176"/>
              <a:ext cx="983218" cy="983218"/>
              <a:chOff x="6626363" y="2480342"/>
              <a:chExt cx="809100" cy="809100"/>
            </a:xfrm>
          </p:grpSpPr>
          <p:sp>
            <p:nvSpPr>
              <p:cNvPr id="870" name="Google Shape;870;p25"/>
              <p:cNvSpPr/>
              <p:nvPr/>
            </p:nvSpPr>
            <p:spPr>
              <a:xfrm>
                <a:off x="6626363" y="2480342"/>
                <a:ext cx="809100" cy="809100"/>
              </a:xfrm>
              <a:prstGeom prst="ellipse">
                <a:avLst/>
              </a:prstGeom>
              <a:solidFill>
                <a:srgbClr val="77C6FC"/>
              </a:solidFill>
              <a:ln cap="flat" cmpd="sng" w="9525">
                <a:solidFill>
                  <a:srgbClr val="49494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1" name="Google Shape;871;p25"/>
              <p:cNvSpPr/>
              <p:nvPr/>
            </p:nvSpPr>
            <p:spPr>
              <a:xfrm>
                <a:off x="6729729" y="2583719"/>
                <a:ext cx="602400" cy="6024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872" name="Google Shape;872;p25"/>
            <p:cNvCxnSpPr>
              <a:stCxn id="873" idx="0"/>
            </p:cNvCxnSpPr>
            <p:nvPr/>
          </p:nvCxnSpPr>
          <p:spPr>
            <a:xfrm rot="10800000">
              <a:off x="2113473" y="2122230"/>
              <a:ext cx="0" cy="397200"/>
            </a:xfrm>
            <a:prstGeom prst="straightConnector1">
              <a:avLst/>
            </a:prstGeom>
            <a:noFill/>
            <a:ln cap="flat" cmpd="sng" w="9525">
              <a:solidFill>
                <a:srgbClr val="494949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874" name="Google Shape;874;p25"/>
            <p:cNvGrpSpPr/>
            <p:nvPr/>
          </p:nvGrpSpPr>
          <p:grpSpPr>
            <a:xfrm>
              <a:off x="1621724" y="2393808"/>
              <a:ext cx="983056" cy="983421"/>
              <a:chOff x="1708681" y="2480698"/>
              <a:chExt cx="809100" cy="809400"/>
            </a:xfrm>
          </p:grpSpPr>
          <p:sp>
            <p:nvSpPr>
              <p:cNvPr id="859" name="Google Shape;859;p25"/>
              <p:cNvSpPr/>
              <p:nvPr/>
            </p:nvSpPr>
            <p:spPr>
              <a:xfrm>
                <a:off x="1708681" y="2480698"/>
                <a:ext cx="809100" cy="8094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49494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3" name="Google Shape;873;p25"/>
              <p:cNvSpPr/>
              <p:nvPr/>
            </p:nvSpPr>
            <p:spPr>
              <a:xfrm>
                <a:off x="1812063" y="2584091"/>
                <a:ext cx="602700" cy="602700"/>
              </a:xfrm>
              <a:prstGeom prst="ellipse">
                <a:avLst/>
              </a:prstGeom>
              <a:solidFill>
                <a:srgbClr val="77C6FC"/>
              </a:solidFill>
              <a:ln cap="flat" cmpd="sng" w="9525">
                <a:solidFill>
                  <a:srgbClr val="49494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75" name="Google Shape;875;p25"/>
            <p:cNvSpPr/>
            <p:nvPr/>
          </p:nvSpPr>
          <p:spPr>
            <a:xfrm>
              <a:off x="2073125" y="2106975"/>
              <a:ext cx="79800" cy="79800"/>
            </a:xfrm>
            <a:prstGeom prst="ellipse">
              <a:avLst/>
            </a:prstGeom>
            <a:solidFill>
              <a:srgbClr val="77C6FC"/>
            </a:solidFill>
            <a:ln cap="flat" cmpd="sng" w="9525">
              <a:solidFill>
                <a:srgbClr val="3D3D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25"/>
            <p:cNvSpPr/>
            <p:nvPr/>
          </p:nvSpPr>
          <p:spPr>
            <a:xfrm>
              <a:off x="5351645" y="2106974"/>
              <a:ext cx="79800" cy="79800"/>
            </a:xfrm>
            <a:prstGeom prst="ellipse">
              <a:avLst/>
            </a:prstGeom>
            <a:solidFill>
              <a:srgbClr val="77C6FC"/>
            </a:solidFill>
            <a:ln cap="flat" cmpd="sng" w="9525">
              <a:solidFill>
                <a:srgbClr val="3D3D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25"/>
            <p:cNvSpPr/>
            <p:nvPr/>
          </p:nvSpPr>
          <p:spPr>
            <a:xfrm>
              <a:off x="3711575" y="3544525"/>
              <a:ext cx="79800" cy="798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3D3D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25"/>
            <p:cNvSpPr/>
            <p:nvPr/>
          </p:nvSpPr>
          <p:spPr>
            <a:xfrm>
              <a:off x="6990966" y="3544525"/>
              <a:ext cx="79800" cy="798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3D3D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9" name="Google Shape;879;p25"/>
          <p:cNvSpPr txBox="1"/>
          <p:nvPr/>
        </p:nvSpPr>
        <p:spPr>
          <a:xfrm>
            <a:off x="1413086" y="2363795"/>
            <a:ext cx="7368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1</a:t>
            </a:r>
            <a:endParaRPr b="0" i="0" sz="1800" u="none" cap="none" strike="noStrike">
              <a:solidFill>
                <a:srgbClr val="FFFFFF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880" name="Google Shape;880;p25"/>
          <p:cNvSpPr txBox="1"/>
          <p:nvPr/>
        </p:nvSpPr>
        <p:spPr>
          <a:xfrm>
            <a:off x="3126911" y="2389937"/>
            <a:ext cx="7368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77C6FC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2</a:t>
            </a:r>
            <a:endParaRPr b="0" i="0" sz="1800" u="none" cap="none" strike="noStrike">
              <a:solidFill>
                <a:srgbClr val="77C6FC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881" name="Google Shape;881;p25"/>
          <p:cNvSpPr txBox="1"/>
          <p:nvPr/>
        </p:nvSpPr>
        <p:spPr>
          <a:xfrm>
            <a:off x="4840737" y="2389937"/>
            <a:ext cx="7368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3</a:t>
            </a:r>
            <a:endParaRPr b="0" i="0" sz="1800" u="none" cap="none" strike="noStrike">
              <a:solidFill>
                <a:srgbClr val="FFFFFF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882" name="Google Shape;882;p25"/>
          <p:cNvSpPr txBox="1"/>
          <p:nvPr/>
        </p:nvSpPr>
        <p:spPr>
          <a:xfrm>
            <a:off x="6554562" y="2389937"/>
            <a:ext cx="7368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77C6FC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4</a:t>
            </a:r>
            <a:endParaRPr b="0" i="0" sz="1800" u="none" cap="none" strike="noStrike">
              <a:solidFill>
                <a:srgbClr val="77C6FC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26"/>
          <p:cNvSpPr txBox="1"/>
          <p:nvPr>
            <p:ph type="ctrTitle"/>
          </p:nvPr>
        </p:nvSpPr>
        <p:spPr>
          <a:xfrm>
            <a:off x="851361" y="1790498"/>
            <a:ext cx="4676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Live Demo</a:t>
            </a:r>
            <a:endParaRPr/>
          </a:p>
        </p:txBody>
      </p:sp>
      <p:sp>
        <p:nvSpPr>
          <p:cNvPr id="888" name="Google Shape;888;p26"/>
          <p:cNvSpPr txBox="1"/>
          <p:nvPr/>
        </p:nvSpPr>
        <p:spPr>
          <a:xfrm>
            <a:off x="-113409" y="1845636"/>
            <a:ext cx="852300" cy="14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" sz="3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I</a:t>
            </a:r>
            <a:r>
              <a:rPr b="1" lang="en" sz="3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V</a:t>
            </a:r>
            <a:endParaRPr b="1" i="0" sz="36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889" name="Google Shape;889;p26"/>
          <p:cNvGrpSpPr/>
          <p:nvPr/>
        </p:nvGrpSpPr>
        <p:grpSpPr>
          <a:xfrm>
            <a:off x="5762483" y="839455"/>
            <a:ext cx="3231605" cy="3464437"/>
            <a:chOff x="2183550" y="65875"/>
            <a:chExt cx="4483981" cy="4807045"/>
          </a:xfrm>
        </p:grpSpPr>
        <p:sp>
          <p:nvSpPr>
            <p:cNvPr id="890" name="Google Shape;890;p26"/>
            <p:cNvSpPr/>
            <p:nvPr/>
          </p:nvSpPr>
          <p:spPr>
            <a:xfrm>
              <a:off x="3889897" y="3280283"/>
              <a:ext cx="998038" cy="577710"/>
            </a:xfrm>
            <a:custGeom>
              <a:rect b="b" l="l" r="r" t="t"/>
              <a:pathLst>
                <a:path extrusionOk="0" h="577710" w="998038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26"/>
            <p:cNvSpPr/>
            <p:nvPr/>
          </p:nvSpPr>
          <p:spPr>
            <a:xfrm>
              <a:off x="2372415" y="3694995"/>
              <a:ext cx="1795739" cy="1039558"/>
            </a:xfrm>
            <a:custGeom>
              <a:rect b="b" l="l" r="r" t="t"/>
              <a:pathLst>
                <a:path extrusionOk="0" h="1039558" w="1795739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26"/>
            <p:cNvSpPr/>
            <p:nvPr/>
          </p:nvSpPr>
          <p:spPr>
            <a:xfrm>
              <a:off x="3921527" y="3261804"/>
              <a:ext cx="998857" cy="577329"/>
            </a:xfrm>
            <a:custGeom>
              <a:rect b="b" l="l" r="r" t="t"/>
              <a:pathLst>
                <a:path extrusionOk="0" h="577329" w="998857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26"/>
            <p:cNvSpPr/>
            <p:nvPr/>
          </p:nvSpPr>
          <p:spPr>
            <a:xfrm>
              <a:off x="3922039" y="3231825"/>
              <a:ext cx="998054" cy="577388"/>
            </a:xfrm>
            <a:custGeom>
              <a:rect b="b" l="l" r="r" t="t"/>
              <a:pathLst>
                <a:path extrusionOk="0" h="577388" w="998054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26"/>
            <p:cNvSpPr/>
            <p:nvPr/>
          </p:nvSpPr>
          <p:spPr>
            <a:xfrm>
              <a:off x="4231770" y="3400376"/>
              <a:ext cx="378145" cy="218912"/>
            </a:xfrm>
            <a:custGeom>
              <a:rect b="b" l="l" r="r" t="t"/>
              <a:pathLst>
                <a:path extrusionOk="0" h="218912" w="378145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26"/>
            <p:cNvSpPr/>
            <p:nvPr/>
          </p:nvSpPr>
          <p:spPr>
            <a:xfrm>
              <a:off x="4231502" y="3348848"/>
              <a:ext cx="378432" cy="218803"/>
            </a:xfrm>
            <a:custGeom>
              <a:rect b="b" l="l" r="r" t="t"/>
              <a:pathLst>
                <a:path extrusionOk="0" h="218803" w="378432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26"/>
            <p:cNvSpPr/>
            <p:nvPr/>
          </p:nvSpPr>
          <p:spPr>
            <a:xfrm>
              <a:off x="3409843" y="2513133"/>
              <a:ext cx="2024410" cy="945165"/>
            </a:xfrm>
            <a:custGeom>
              <a:rect b="b" l="l" r="r" t="t"/>
              <a:pathLst>
                <a:path extrusionOk="0" h="945165" w="202441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4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26"/>
            <p:cNvSpPr/>
            <p:nvPr/>
          </p:nvSpPr>
          <p:spPr>
            <a:xfrm>
              <a:off x="2963426" y="65875"/>
              <a:ext cx="2875158" cy="2882646"/>
            </a:xfrm>
            <a:custGeom>
              <a:rect b="b" l="l" r="r" t="t"/>
              <a:pathLst>
                <a:path extrusionOk="0" h="2882646" w="2875158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26"/>
            <p:cNvSpPr/>
            <p:nvPr/>
          </p:nvSpPr>
          <p:spPr>
            <a:xfrm>
              <a:off x="2986102" y="165506"/>
              <a:ext cx="2752826" cy="2463451"/>
            </a:xfrm>
            <a:custGeom>
              <a:rect b="b" l="l" r="r" t="t"/>
              <a:pathLst>
                <a:path extrusionOk="0" h="2463451" w="2752826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26"/>
            <p:cNvSpPr/>
            <p:nvPr/>
          </p:nvSpPr>
          <p:spPr>
            <a:xfrm>
              <a:off x="2963026" y="773963"/>
              <a:ext cx="2815611" cy="2175092"/>
            </a:xfrm>
            <a:custGeom>
              <a:rect b="b" l="l" r="r" t="t"/>
              <a:pathLst>
                <a:path extrusionOk="0" h="2175092" w="2815611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26"/>
            <p:cNvSpPr/>
            <p:nvPr/>
          </p:nvSpPr>
          <p:spPr>
            <a:xfrm>
              <a:off x="2183550" y="4458424"/>
              <a:ext cx="644687" cy="369950"/>
            </a:xfrm>
            <a:custGeom>
              <a:rect b="b" l="l" r="r" t="t"/>
              <a:pathLst>
                <a:path extrusionOk="0" h="369950" w="644687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26"/>
            <p:cNvSpPr/>
            <p:nvPr/>
          </p:nvSpPr>
          <p:spPr>
            <a:xfrm>
              <a:off x="2233331" y="4282211"/>
              <a:ext cx="427701" cy="247554"/>
            </a:xfrm>
            <a:custGeom>
              <a:rect b="b" l="l" r="r" t="t"/>
              <a:pathLst>
                <a:path extrusionOk="0" h="247554" w="427701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26"/>
            <p:cNvSpPr/>
            <p:nvPr/>
          </p:nvSpPr>
          <p:spPr>
            <a:xfrm>
              <a:off x="2233331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26"/>
            <p:cNvSpPr/>
            <p:nvPr/>
          </p:nvSpPr>
          <p:spPr>
            <a:xfrm>
              <a:off x="2447182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26"/>
            <p:cNvSpPr/>
            <p:nvPr/>
          </p:nvSpPr>
          <p:spPr>
            <a:xfrm>
              <a:off x="2726476" y="4553957"/>
              <a:ext cx="159649" cy="89989"/>
            </a:xfrm>
            <a:custGeom>
              <a:rect b="b" l="l" r="r" t="t"/>
              <a:pathLst>
                <a:path extrusionOk="0" h="89989" w="159649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26"/>
            <p:cNvSpPr/>
            <p:nvPr/>
          </p:nvSpPr>
          <p:spPr>
            <a:xfrm>
              <a:off x="2729149" y="4569009"/>
              <a:ext cx="157010" cy="75128"/>
            </a:xfrm>
            <a:custGeom>
              <a:rect b="b" l="l" r="r" t="t"/>
              <a:pathLst>
                <a:path extrusionOk="0" h="75128" w="15701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26"/>
            <p:cNvSpPr/>
            <p:nvPr/>
          </p:nvSpPr>
          <p:spPr>
            <a:xfrm>
              <a:off x="2596621" y="4484615"/>
              <a:ext cx="159662" cy="89989"/>
            </a:xfrm>
            <a:custGeom>
              <a:rect b="b" l="l" r="r" t="t"/>
              <a:pathLst>
                <a:path extrusionOk="0" h="89989" w="159662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26"/>
            <p:cNvSpPr/>
            <p:nvPr/>
          </p:nvSpPr>
          <p:spPr>
            <a:xfrm>
              <a:off x="2599186" y="4499667"/>
              <a:ext cx="157105" cy="75128"/>
            </a:xfrm>
            <a:custGeom>
              <a:rect b="b" l="l" r="r" t="t"/>
              <a:pathLst>
                <a:path extrusionOk="0" h="75128" w="157105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p26"/>
            <p:cNvSpPr/>
            <p:nvPr/>
          </p:nvSpPr>
          <p:spPr>
            <a:xfrm>
              <a:off x="2302147" y="4142110"/>
              <a:ext cx="514696" cy="443940"/>
            </a:xfrm>
            <a:custGeom>
              <a:rect b="b" l="l" r="r" t="t"/>
              <a:pathLst>
                <a:path extrusionOk="0" h="443940" w="514696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26"/>
            <p:cNvSpPr/>
            <p:nvPr/>
          </p:nvSpPr>
          <p:spPr>
            <a:xfrm>
              <a:off x="2258507" y="4054849"/>
              <a:ext cx="110678" cy="194691"/>
            </a:xfrm>
            <a:custGeom>
              <a:rect b="b" l="l" r="r" t="t"/>
              <a:pathLst>
                <a:path extrusionOk="0" h="194691" w="110678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26"/>
            <p:cNvSpPr/>
            <p:nvPr/>
          </p:nvSpPr>
          <p:spPr>
            <a:xfrm>
              <a:off x="2250051" y="3940511"/>
              <a:ext cx="73912" cy="142900"/>
            </a:xfrm>
            <a:custGeom>
              <a:rect b="b" l="l" r="r" t="t"/>
              <a:pathLst>
                <a:path extrusionOk="0" h="142900" w="73912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26"/>
            <p:cNvSpPr/>
            <p:nvPr/>
          </p:nvSpPr>
          <p:spPr>
            <a:xfrm>
              <a:off x="2326123" y="3751123"/>
              <a:ext cx="169201" cy="272154"/>
            </a:xfrm>
            <a:custGeom>
              <a:rect b="b" l="l" r="r" t="t"/>
              <a:pathLst>
                <a:path extrusionOk="0" h="272154" w="169201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12" name="Google Shape;912;p26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913" name="Google Shape;913;p26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914" name="Google Shape;914;p26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rect b="b" l="l" r="r" t="t"/>
                  <a:pathLst>
                    <a:path extrusionOk="0" h="122070" w="343054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5" name="Google Shape;915;p26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rect b="b" l="l" r="r" t="t"/>
                  <a:pathLst>
                    <a:path extrusionOk="0" h="89916" w="145163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6" name="Google Shape;916;p26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rect b="b" l="l" r="r" t="t"/>
                  <a:pathLst>
                    <a:path extrusionOk="0" h="198541" w="343006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917" name="Google Shape;917;p26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918" name="Google Shape;918;p26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rect b="b" l="l" r="r" t="t"/>
                    <a:pathLst>
                      <a:path extrusionOk="0" h="56007" w="96807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19" name="Google Shape;919;p26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rect b="b" l="l" r="r" t="t"/>
                    <a:pathLst>
                      <a:path extrusionOk="0" h="54959" w="94907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920" name="Google Shape;920;p26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rect b="b" l="l" r="r" t="t"/>
                  <a:pathLst>
                    <a:path extrusionOk="0" h="12299" w="21235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1" name="Google Shape;921;p26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2" name="Google Shape;922;p26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rect b="b" l="l" r="r" t="t"/>
                  <a:pathLst>
                    <a:path extrusionOk="0" h="12299" w="21197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3" name="Google Shape;923;p26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4" name="Google Shape;924;p26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5" name="Google Shape;925;p26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6" name="Google Shape;926;p26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7" name="Google Shape;927;p26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8" name="Google Shape;928;p26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9" name="Google Shape;929;p26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rect b="b" l="l" r="r" t="t"/>
                  <a:pathLst>
                    <a:path extrusionOk="0" h="12263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0" name="Google Shape;930;p26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rect b="b" l="l" r="r" t="t"/>
                  <a:pathLst>
                    <a:path extrusionOk="0" h="12263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1" name="Google Shape;931;p26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rect b="b" l="l" r="r" t="t"/>
                  <a:pathLst>
                    <a:path extrusionOk="0" h="12263" w="21342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2" name="Google Shape;932;p26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3" name="Google Shape;933;p26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rect b="b" l="l" r="r" t="t"/>
                  <a:pathLst>
                    <a:path extrusionOk="0" h="15763" w="27254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4" name="Google Shape;934;p26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5" name="Google Shape;935;p26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6" name="Google Shape;936;p26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rect b="b" l="l" r="r" t="t"/>
                  <a:pathLst>
                    <a:path extrusionOk="0" h="12298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7" name="Google Shape;937;p26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8" name="Google Shape;938;p26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rect b="b" l="l" r="r" t="t"/>
                  <a:pathLst>
                    <a:path extrusionOk="0" h="12299" w="21411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9" name="Google Shape;939;p26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0" name="Google Shape;940;p26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rect b="b" l="l" r="r" t="t"/>
                  <a:pathLst>
                    <a:path extrusionOk="0" h="12298" w="21235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1" name="Google Shape;941;p26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rect b="b" l="l" r="r" t="t"/>
                  <a:pathLst>
                    <a:path extrusionOk="0" h="12299" w="20976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2" name="Google Shape;942;p26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3" name="Google Shape;943;p26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4" name="Google Shape;944;p26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rect b="b" l="l" r="r" t="t"/>
                  <a:pathLst>
                    <a:path extrusionOk="0" h="12358" w="2115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5" name="Google Shape;945;p26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rect b="b" l="l" r="r" t="t"/>
                  <a:pathLst>
                    <a:path extrusionOk="0" h="12263" w="21269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6" name="Google Shape;946;p26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rect b="b" l="l" r="r" t="t"/>
                  <a:pathLst>
                    <a:path extrusionOk="0" h="15823" w="27256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7" name="Google Shape;947;p26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rect b="b" l="l" r="r" t="t"/>
                  <a:pathLst>
                    <a:path extrusionOk="0" h="17487" w="33535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8" name="Google Shape;948;p26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9" name="Google Shape;949;p26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rect b="b" l="l" r="r" t="t"/>
                  <a:pathLst>
                    <a:path extrusionOk="0" h="12299" w="20746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0" name="Google Shape;950;p26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1" name="Google Shape;951;p26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rect b="b" l="l" r="r" t="t"/>
                  <a:pathLst>
                    <a:path extrusionOk="0" h="12299" w="21234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2" name="Google Shape;952;p26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3" name="Google Shape;953;p26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4" name="Google Shape;954;p26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5" name="Google Shape;955;p26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rect b="b" l="l" r="r" t="t"/>
                  <a:pathLst>
                    <a:path extrusionOk="0" h="14108" w="24523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6" name="Google Shape;956;p26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rect b="b" l="l" r="r" t="t"/>
                  <a:pathLst>
                    <a:path extrusionOk="0" h="14108" w="24413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7" name="Google Shape;957;p26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rect b="b" l="l" r="r" t="t"/>
                  <a:pathLst>
                    <a:path extrusionOk="0" h="41195" w="71148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8" name="Google Shape;958;p26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9" name="Google Shape;959;p26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0" name="Google Shape;960;p26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rect b="b" l="l" r="r" t="t"/>
                  <a:pathLst>
                    <a:path extrusionOk="0" h="12263" w="21424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1" name="Google Shape;961;p26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2" name="Google Shape;962;p26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3" name="Google Shape;963;p26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rect b="b" l="l" r="r" t="t"/>
                  <a:pathLst>
                    <a:path extrusionOk="0" h="12299" w="20722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4" name="Google Shape;964;p26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5" name="Google Shape;965;p26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6" name="Google Shape;966;p26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rect b="b" l="l" r="r" t="t"/>
                  <a:pathLst>
                    <a:path extrusionOk="0" h="12299" w="21316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7" name="Google Shape;967;p26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8" name="Google Shape;968;p26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9" name="Google Shape;969;p26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0" name="Google Shape;970;p26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rect b="b" l="l" r="r" t="t"/>
                  <a:pathLst>
                    <a:path extrusionOk="0" h="17728" w="30663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1" name="Google Shape;971;p26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rect b="b" l="l" r="r" t="t"/>
                  <a:pathLst>
                    <a:path extrusionOk="0" h="12299" w="2140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2" name="Google Shape;972;p26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rect b="b" l="l" r="r" t="t"/>
                  <a:pathLst>
                    <a:path extrusionOk="0" h="12299" w="2120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3" name="Google Shape;973;p26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4" name="Google Shape;974;p26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rect b="b" l="l" r="r" t="t"/>
                  <a:pathLst>
                    <a:path extrusionOk="0" h="12299" w="20781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5" name="Google Shape;975;p26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6" name="Google Shape;976;p26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rect b="b" l="l" r="r" t="t"/>
                  <a:pathLst>
                    <a:path extrusionOk="0" h="12299" w="21271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7" name="Google Shape;977;p26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rect b="b" l="l" r="r" t="t"/>
                  <a:pathLst>
                    <a:path extrusionOk="0" h="12299" w="21364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8" name="Google Shape;978;p26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9" name="Google Shape;979;p26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rect b="b" l="l" r="r" t="t"/>
                  <a:pathLst>
                    <a:path extrusionOk="0" h="12299" w="21269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0" name="Google Shape;980;p26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rect b="b" l="l" r="r" t="t"/>
                  <a:pathLst>
                    <a:path extrusionOk="0" h="12263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1" name="Google Shape;981;p26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rect b="b" l="l" r="r" t="t"/>
                  <a:pathLst>
                    <a:path extrusionOk="0" h="12299" w="21234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2" name="Google Shape;982;p26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rect b="b" l="l" r="r" t="t"/>
                  <a:pathLst>
                    <a:path extrusionOk="0" h="21252" w="36743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3" name="Google Shape;983;p26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rect b="b" l="l" r="r" t="t"/>
                  <a:pathLst>
                    <a:path extrusionOk="0" h="14204" w="24428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84" name="Google Shape;984;p26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985" name="Google Shape;985;p26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986" name="Google Shape;986;p26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rect b="b" l="l" r="r" t="t"/>
                    <a:pathLst>
                      <a:path extrusionOk="0" h="280361" w="20739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87" name="Google Shape;987;p26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rect b="b" l="l" r="r" t="t"/>
                    <a:pathLst>
                      <a:path extrusionOk="0" h="127104" w="205775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88" name="Google Shape;988;p26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rect b="b" l="l" r="r" t="t"/>
                    <a:pathLst>
                      <a:path extrusionOk="0" h="278140" w="200455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89" name="Google Shape;989;p26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rect b="b" l="l" r="r" t="t"/>
                    <a:pathLst>
                      <a:path extrusionOk="0" h="278140" w="200455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90" name="Google Shape;990;p26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rect b="b" l="l" r="r" t="t"/>
                    <a:pathLst>
                      <a:path extrusionOk="0" h="121824" w="200455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991" name="Google Shape;991;p26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rect b="b" l="l" r="r" t="t"/>
                  <a:pathLst>
                    <a:path extrusionOk="0" h="144970" w="2375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2" name="Google Shape;992;p26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rect b="b" l="l" r="r" t="t"/>
                  <a:pathLst>
                    <a:path extrusionOk="0" h="249936" w="18649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3" name="Google Shape;993;p26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rect b="b" l="l" r="r" t="t"/>
                  <a:pathLst>
                    <a:path extrusionOk="0" h="110490" w="188865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994" name="Google Shape;994;p26"/>
            <p:cNvSpPr/>
            <p:nvPr/>
          </p:nvSpPr>
          <p:spPr>
            <a:xfrm>
              <a:off x="2270876" y="3943763"/>
              <a:ext cx="260754" cy="432930"/>
            </a:xfrm>
            <a:custGeom>
              <a:rect b="b" l="l" r="r" t="t"/>
              <a:pathLst>
                <a:path extrusionOk="0" h="432930" w="260754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5" name="Google Shape;995;p26"/>
            <p:cNvSpPr/>
            <p:nvPr/>
          </p:nvSpPr>
          <p:spPr>
            <a:xfrm>
              <a:off x="2458935" y="4016678"/>
              <a:ext cx="330765" cy="258321"/>
            </a:xfrm>
            <a:custGeom>
              <a:rect b="b" l="l" r="r" t="t"/>
              <a:pathLst>
                <a:path extrusionOk="0" h="258321" w="330765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6" name="Google Shape;996;p26"/>
            <p:cNvSpPr/>
            <p:nvPr/>
          </p:nvSpPr>
          <p:spPr>
            <a:xfrm>
              <a:off x="2447141" y="4011203"/>
              <a:ext cx="100743" cy="148055"/>
            </a:xfrm>
            <a:custGeom>
              <a:rect b="b" l="l" r="r" t="t"/>
              <a:pathLst>
                <a:path extrusionOk="0" h="148055" w="100743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26"/>
            <p:cNvSpPr/>
            <p:nvPr/>
          </p:nvSpPr>
          <p:spPr>
            <a:xfrm>
              <a:off x="2331622" y="3739152"/>
              <a:ext cx="164429" cy="181621"/>
            </a:xfrm>
            <a:custGeom>
              <a:rect b="b" l="l" r="r" t="t"/>
              <a:pathLst>
                <a:path extrusionOk="0" h="181621" w="164429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26"/>
            <p:cNvSpPr/>
            <p:nvPr/>
          </p:nvSpPr>
          <p:spPr>
            <a:xfrm>
              <a:off x="2515394" y="4404988"/>
              <a:ext cx="145638" cy="201549"/>
            </a:xfrm>
            <a:custGeom>
              <a:rect b="b" l="l" r="r" t="t"/>
              <a:pathLst>
                <a:path extrusionOk="0" h="201549" w="145638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26"/>
            <p:cNvSpPr/>
            <p:nvPr/>
          </p:nvSpPr>
          <p:spPr>
            <a:xfrm>
              <a:off x="2565555" y="4383081"/>
              <a:ext cx="95477" cy="55816"/>
            </a:xfrm>
            <a:custGeom>
              <a:rect b="b" l="l" r="r" t="t"/>
              <a:pathLst>
                <a:path extrusionOk="0" h="55816" w="95477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26"/>
            <p:cNvSpPr/>
            <p:nvPr/>
          </p:nvSpPr>
          <p:spPr>
            <a:xfrm>
              <a:off x="4383145" y="3435820"/>
              <a:ext cx="77712" cy="44958"/>
            </a:xfrm>
            <a:custGeom>
              <a:rect b="b" l="l" r="r" t="t"/>
              <a:pathLst>
                <a:path extrusionOk="0" h="44958" w="77712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26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rect b="b" l="l" r="r" t="t"/>
              <a:pathLst>
                <a:path extrusionOk="0" h="1039558" w="1795739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26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rect b="b" l="l" r="r" t="t"/>
              <a:pathLst>
                <a:path extrusionOk="0" h="369950" w="644687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3" name="Google Shape;1003;p26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rect b="b" l="l" r="r" t="t"/>
              <a:pathLst>
                <a:path extrusionOk="0" h="247554" w="427701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26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26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1006;p26"/>
            <p:cNvSpPr/>
            <p:nvPr/>
          </p:nvSpPr>
          <p:spPr>
            <a:xfrm>
              <a:off x="6351541" y="3874743"/>
              <a:ext cx="217302" cy="317702"/>
            </a:xfrm>
            <a:custGeom>
              <a:rect b="b" l="l" r="r" t="t"/>
              <a:pathLst>
                <a:path extrusionOk="0" h="299719" w="205002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1007;p26"/>
            <p:cNvSpPr/>
            <p:nvPr/>
          </p:nvSpPr>
          <p:spPr>
            <a:xfrm>
              <a:off x="6368017" y="3871983"/>
              <a:ext cx="104086" cy="128266"/>
            </a:xfrm>
            <a:custGeom>
              <a:rect b="b" l="l" r="r" t="t"/>
              <a:pathLst>
                <a:path extrusionOk="0" h="121006" w="98194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1008;p26"/>
            <p:cNvSpPr/>
            <p:nvPr/>
          </p:nvSpPr>
          <p:spPr>
            <a:xfrm>
              <a:off x="6388363" y="4011215"/>
              <a:ext cx="128390" cy="143694"/>
            </a:xfrm>
            <a:custGeom>
              <a:rect b="b" l="l" r="r" t="t"/>
              <a:pathLst>
                <a:path extrusionOk="0" h="135560" w="121123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9" name="Google Shape;1009;p26"/>
            <p:cNvSpPr/>
            <p:nvPr/>
          </p:nvSpPr>
          <p:spPr>
            <a:xfrm>
              <a:off x="6169126" y="4068541"/>
              <a:ext cx="242294" cy="344916"/>
            </a:xfrm>
            <a:custGeom>
              <a:rect b="b" l="l" r="r" t="t"/>
              <a:pathLst>
                <a:path extrusionOk="0" h="325392" w="228579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0" name="Google Shape;1010;p26"/>
            <p:cNvSpPr/>
            <p:nvPr/>
          </p:nvSpPr>
          <p:spPr>
            <a:xfrm>
              <a:off x="6350989" y="4058254"/>
              <a:ext cx="187162" cy="246878"/>
            </a:xfrm>
            <a:custGeom>
              <a:rect b="b" l="l" r="r" t="t"/>
              <a:pathLst>
                <a:path extrusionOk="0" h="232904" w="176568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1" name="Google Shape;1011;p26"/>
            <p:cNvSpPr/>
            <p:nvPr/>
          </p:nvSpPr>
          <p:spPr>
            <a:xfrm>
              <a:off x="6384325" y="3881810"/>
              <a:ext cx="137686" cy="169616"/>
            </a:xfrm>
            <a:custGeom>
              <a:rect b="b" l="l" r="r" t="t"/>
              <a:pathLst>
                <a:path extrusionOk="0" h="160015" w="129892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1012;p26"/>
            <p:cNvSpPr/>
            <p:nvPr/>
          </p:nvSpPr>
          <p:spPr>
            <a:xfrm>
              <a:off x="6389913" y="3881145"/>
              <a:ext cx="138230" cy="130098"/>
            </a:xfrm>
            <a:custGeom>
              <a:rect b="b" l="l" r="r" t="t"/>
              <a:pathLst>
                <a:path extrusionOk="0" h="122734" w="130406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26"/>
            <p:cNvSpPr/>
            <p:nvPr/>
          </p:nvSpPr>
          <p:spPr>
            <a:xfrm>
              <a:off x="6223986" y="4735273"/>
              <a:ext cx="108702" cy="82916"/>
            </a:xfrm>
            <a:custGeom>
              <a:rect b="b" l="l" r="r" t="t"/>
              <a:pathLst>
                <a:path extrusionOk="0" h="78223" w="102549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26"/>
            <p:cNvSpPr/>
            <p:nvPr/>
          </p:nvSpPr>
          <p:spPr>
            <a:xfrm>
              <a:off x="6224466" y="4761723"/>
              <a:ext cx="108209" cy="56495"/>
            </a:xfrm>
            <a:custGeom>
              <a:rect b="b" l="l" r="r" t="t"/>
              <a:pathLst>
                <a:path extrusionOk="0" h="53297" w="102084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1015;p26"/>
            <p:cNvSpPr/>
            <p:nvPr/>
          </p:nvSpPr>
          <p:spPr>
            <a:xfrm>
              <a:off x="6169601" y="4699543"/>
              <a:ext cx="99502" cy="77082"/>
            </a:xfrm>
            <a:custGeom>
              <a:rect b="b" l="l" r="r" t="t"/>
              <a:pathLst>
                <a:path extrusionOk="0" h="72719" w="9387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6" name="Google Shape;1016;p26"/>
            <p:cNvSpPr/>
            <p:nvPr/>
          </p:nvSpPr>
          <p:spPr>
            <a:xfrm>
              <a:off x="6170058" y="4724979"/>
              <a:ext cx="99108" cy="51736"/>
            </a:xfrm>
            <a:custGeom>
              <a:rect b="b" l="l" r="r" t="t"/>
              <a:pathLst>
                <a:path extrusionOk="0" h="48808" w="93498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1017;p26"/>
            <p:cNvSpPr/>
            <p:nvPr/>
          </p:nvSpPr>
          <p:spPr>
            <a:xfrm>
              <a:off x="6206498" y="4301929"/>
              <a:ext cx="236938" cy="408660"/>
            </a:xfrm>
            <a:custGeom>
              <a:rect b="b" l="l" r="r" t="t"/>
              <a:pathLst>
                <a:path extrusionOk="0" h="385528" w="223526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1018;p26"/>
            <p:cNvSpPr/>
            <p:nvPr/>
          </p:nvSpPr>
          <p:spPr>
            <a:xfrm>
              <a:off x="6271102" y="4302737"/>
              <a:ext cx="235887" cy="442489"/>
            </a:xfrm>
            <a:custGeom>
              <a:rect b="b" l="l" r="r" t="t"/>
              <a:pathLst>
                <a:path extrusionOk="0" h="417442" w="222535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26"/>
            <p:cNvSpPr/>
            <p:nvPr/>
          </p:nvSpPr>
          <p:spPr>
            <a:xfrm>
              <a:off x="6183254" y="4274877"/>
              <a:ext cx="352749" cy="324700"/>
            </a:xfrm>
            <a:custGeom>
              <a:rect b="b" l="l" r="r" t="t"/>
              <a:pathLst>
                <a:path extrusionOk="0" h="306321" w="332782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26"/>
            <p:cNvSpPr/>
            <p:nvPr/>
          </p:nvSpPr>
          <p:spPr>
            <a:xfrm>
              <a:off x="6466820" y="4083042"/>
              <a:ext cx="122590" cy="429780"/>
            </a:xfrm>
            <a:custGeom>
              <a:rect b="b" l="l" r="r" t="t"/>
              <a:pathLst>
                <a:path extrusionOk="0" h="405453" w="115651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26"/>
            <p:cNvSpPr/>
            <p:nvPr/>
          </p:nvSpPr>
          <p:spPr>
            <a:xfrm>
              <a:off x="6490841" y="4077626"/>
              <a:ext cx="74124" cy="94270"/>
            </a:xfrm>
            <a:custGeom>
              <a:rect b="b" l="l" r="r" t="t"/>
              <a:pathLst>
                <a:path extrusionOk="0" h="88934" w="69928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26"/>
            <p:cNvSpPr/>
            <p:nvPr/>
          </p:nvSpPr>
          <p:spPr>
            <a:xfrm>
              <a:off x="6345497" y="4058119"/>
              <a:ext cx="63405" cy="66570"/>
            </a:xfrm>
            <a:custGeom>
              <a:rect b="b" l="l" r="r" t="t"/>
              <a:pathLst>
                <a:path extrusionOk="0" h="62802" w="59816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23" name="Google Shape;1023;p26"/>
            <p:cNvGrpSpPr/>
            <p:nvPr/>
          </p:nvGrpSpPr>
          <p:grpSpPr>
            <a:xfrm>
              <a:off x="6161826" y="4215479"/>
              <a:ext cx="350681" cy="265782"/>
              <a:chOff x="6621095" y="1452181"/>
              <a:chExt cx="330893" cy="250785"/>
            </a:xfrm>
          </p:grpSpPr>
          <p:sp>
            <p:nvSpPr>
              <p:cNvPr id="1024" name="Google Shape;1024;p26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5" name="Google Shape;1025;p26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5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6" name="Google Shape;1026;p26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7" name="Google Shape;1027;p26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8" name="Google Shape;1028;p26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27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34" name="Google Shape;1034;p27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1035" name="Google Shape;1035;p27"/>
            <p:cNvSpPr/>
            <p:nvPr/>
          </p:nvSpPr>
          <p:spPr>
            <a:xfrm>
              <a:off x="3677747" y="776267"/>
              <a:ext cx="2670951" cy="3350306"/>
            </a:xfrm>
            <a:custGeom>
              <a:rect b="b" l="l" r="r" t="t"/>
              <a:pathLst>
                <a:path extrusionOk="0" h="3350306" w="2670951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1036;p27"/>
            <p:cNvSpPr/>
            <p:nvPr/>
          </p:nvSpPr>
          <p:spPr>
            <a:xfrm>
              <a:off x="3662233" y="794118"/>
              <a:ext cx="2655076" cy="3335369"/>
            </a:xfrm>
            <a:custGeom>
              <a:rect b="b" l="l" r="r" t="t"/>
              <a:pathLst>
                <a:path extrusionOk="0" h="3335369" w="2655076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7" name="Google Shape;1037;p27"/>
            <p:cNvSpPr/>
            <p:nvPr/>
          </p:nvSpPr>
          <p:spPr>
            <a:xfrm>
              <a:off x="3763407" y="1012375"/>
              <a:ext cx="1575095" cy="1000982"/>
            </a:xfrm>
            <a:custGeom>
              <a:rect b="b" l="l" r="r" t="t"/>
              <a:pathLst>
                <a:path extrusionOk="0" h="1000982" w="1575095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27"/>
            <p:cNvSpPr/>
            <p:nvPr/>
          </p:nvSpPr>
          <p:spPr>
            <a:xfrm>
              <a:off x="3763407" y="1170775"/>
              <a:ext cx="1493432" cy="908399"/>
            </a:xfrm>
            <a:custGeom>
              <a:rect b="b" l="l" r="r" t="t"/>
              <a:pathLst>
                <a:path extrusionOk="0" h="908399" w="1493432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27"/>
            <p:cNvSpPr/>
            <p:nvPr/>
          </p:nvSpPr>
          <p:spPr>
            <a:xfrm>
              <a:off x="3763407" y="1252119"/>
              <a:ext cx="1319638" cy="808005"/>
            </a:xfrm>
            <a:custGeom>
              <a:rect b="b" l="l" r="r" t="t"/>
              <a:pathLst>
                <a:path extrusionOk="0" h="808005" w="1319638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27"/>
            <p:cNvSpPr/>
            <p:nvPr/>
          </p:nvSpPr>
          <p:spPr>
            <a:xfrm>
              <a:off x="3763407" y="1333558"/>
              <a:ext cx="1235786" cy="759428"/>
            </a:xfrm>
            <a:custGeom>
              <a:rect b="b" l="l" r="r" t="t"/>
              <a:pathLst>
                <a:path extrusionOk="0" h="759428" w="1235786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27"/>
            <p:cNvSpPr/>
            <p:nvPr/>
          </p:nvSpPr>
          <p:spPr>
            <a:xfrm>
              <a:off x="5632982" y="2768594"/>
              <a:ext cx="578775" cy="425291"/>
            </a:xfrm>
            <a:custGeom>
              <a:rect b="b" l="l" r="r" t="t"/>
              <a:pathLst>
                <a:path extrusionOk="0" h="425291" w="578775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1042;p27"/>
            <p:cNvSpPr/>
            <p:nvPr/>
          </p:nvSpPr>
          <p:spPr>
            <a:xfrm>
              <a:off x="5632982" y="2926995"/>
              <a:ext cx="548794" cy="362521"/>
            </a:xfrm>
            <a:custGeom>
              <a:rect b="b" l="l" r="r" t="t"/>
              <a:pathLst>
                <a:path extrusionOk="0" h="362521" w="548794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1043;p27"/>
            <p:cNvSpPr/>
            <p:nvPr/>
          </p:nvSpPr>
          <p:spPr>
            <a:xfrm>
              <a:off x="5632982" y="3008338"/>
              <a:ext cx="484930" cy="325659"/>
            </a:xfrm>
            <a:custGeom>
              <a:rect b="b" l="l" r="r" t="t"/>
              <a:pathLst>
                <a:path extrusionOk="0" h="325659" w="48493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27"/>
            <p:cNvSpPr/>
            <p:nvPr/>
          </p:nvSpPr>
          <p:spPr>
            <a:xfrm>
              <a:off x="5632982" y="3089777"/>
              <a:ext cx="454092" cy="307752"/>
            </a:xfrm>
            <a:custGeom>
              <a:rect b="b" l="l" r="r" t="t"/>
              <a:pathLst>
                <a:path extrusionOk="0" h="307752" w="454092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27"/>
            <p:cNvSpPr/>
            <p:nvPr/>
          </p:nvSpPr>
          <p:spPr>
            <a:xfrm>
              <a:off x="3763407" y="1505008"/>
              <a:ext cx="1575095" cy="1000982"/>
            </a:xfrm>
            <a:custGeom>
              <a:rect b="b" l="l" r="r" t="t"/>
              <a:pathLst>
                <a:path extrusionOk="0" h="1000982" w="1575095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27"/>
            <p:cNvSpPr/>
            <p:nvPr/>
          </p:nvSpPr>
          <p:spPr>
            <a:xfrm>
              <a:off x="3763407" y="1663408"/>
              <a:ext cx="1493432" cy="908399"/>
            </a:xfrm>
            <a:custGeom>
              <a:rect b="b" l="l" r="r" t="t"/>
              <a:pathLst>
                <a:path extrusionOk="0" h="908399" w="1493432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1047;p27"/>
            <p:cNvSpPr/>
            <p:nvPr/>
          </p:nvSpPr>
          <p:spPr>
            <a:xfrm>
              <a:off x="3763407" y="1744847"/>
              <a:ext cx="1319638" cy="807910"/>
            </a:xfrm>
            <a:custGeom>
              <a:rect b="b" l="l" r="r" t="t"/>
              <a:pathLst>
                <a:path extrusionOk="0" h="807910" w="1319638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27"/>
            <p:cNvSpPr/>
            <p:nvPr/>
          </p:nvSpPr>
          <p:spPr>
            <a:xfrm>
              <a:off x="3763407" y="1826191"/>
              <a:ext cx="1235786" cy="759523"/>
            </a:xfrm>
            <a:custGeom>
              <a:rect b="b" l="l" r="r" t="t"/>
              <a:pathLst>
                <a:path extrusionOk="0" h="759523" w="1235786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27"/>
            <p:cNvSpPr/>
            <p:nvPr/>
          </p:nvSpPr>
          <p:spPr>
            <a:xfrm>
              <a:off x="3763407" y="1997641"/>
              <a:ext cx="1575095" cy="1001077"/>
            </a:xfrm>
            <a:custGeom>
              <a:rect b="b" l="l" r="r" t="t"/>
              <a:pathLst>
                <a:path extrusionOk="0" h="1001077" w="1575095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27"/>
            <p:cNvSpPr/>
            <p:nvPr/>
          </p:nvSpPr>
          <p:spPr>
            <a:xfrm>
              <a:off x="3763407" y="2156137"/>
              <a:ext cx="1493432" cy="908399"/>
            </a:xfrm>
            <a:custGeom>
              <a:rect b="b" l="l" r="r" t="t"/>
              <a:pathLst>
                <a:path extrusionOk="0" h="908399" w="1493432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27"/>
            <p:cNvSpPr/>
            <p:nvPr/>
          </p:nvSpPr>
          <p:spPr>
            <a:xfrm>
              <a:off x="3763407" y="2237480"/>
              <a:ext cx="1319638" cy="808005"/>
            </a:xfrm>
            <a:custGeom>
              <a:rect b="b" l="l" r="r" t="t"/>
              <a:pathLst>
                <a:path extrusionOk="0" h="808005" w="1319638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27"/>
            <p:cNvSpPr/>
            <p:nvPr/>
          </p:nvSpPr>
          <p:spPr>
            <a:xfrm>
              <a:off x="3763407" y="2318824"/>
              <a:ext cx="1235786" cy="759523"/>
            </a:xfrm>
            <a:custGeom>
              <a:rect b="b" l="l" r="r" t="t"/>
              <a:pathLst>
                <a:path extrusionOk="0" h="759523" w="1235786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27"/>
            <p:cNvSpPr/>
            <p:nvPr/>
          </p:nvSpPr>
          <p:spPr>
            <a:xfrm>
              <a:off x="3763407" y="2490369"/>
              <a:ext cx="1575095" cy="1000982"/>
            </a:xfrm>
            <a:custGeom>
              <a:rect b="b" l="l" r="r" t="t"/>
              <a:pathLst>
                <a:path extrusionOk="0" h="1000982" w="1575095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27"/>
            <p:cNvSpPr/>
            <p:nvPr/>
          </p:nvSpPr>
          <p:spPr>
            <a:xfrm>
              <a:off x="3763407" y="2648770"/>
              <a:ext cx="1493528" cy="887920"/>
            </a:xfrm>
            <a:custGeom>
              <a:rect b="b" l="l" r="r" t="t"/>
              <a:pathLst>
                <a:path extrusionOk="0" h="887920" w="1493528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27"/>
            <p:cNvSpPr/>
            <p:nvPr/>
          </p:nvSpPr>
          <p:spPr>
            <a:xfrm>
              <a:off x="5633267" y="2100963"/>
              <a:ext cx="578489" cy="901329"/>
            </a:xfrm>
            <a:custGeom>
              <a:rect b="b" l="l" r="r" t="t"/>
              <a:pathLst>
                <a:path extrusionOk="0" h="901329" w="578489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27"/>
            <p:cNvSpPr/>
            <p:nvPr/>
          </p:nvSpPr>
          <p:spPr>
            <a:xfrm>
              <a:off x="3680697" y="317054"/>
              <a:ext cx="2667830" cy="1909376"/>
            </a:xfrm>
            <a:custGeom>
              <a:rect b="b" l="l" r="r" t="t"/>
              <a:pathLst>
                <a:path extrusionOk="0" h="1909376" w="266783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27"/>
            <p:cNvSpPr/>
            <p:nvPr/>
          </p:nvSpPr>
          <p:spPr>
            <a:xfrm>
              <a:off x="3662233" y="334831"/>
              <a:ext cx="2655171" cy="1893451"/>
            </a:xfrm>
            <a:custGeom>
              <a:rect b="b" l="l" r="r" t="t"/>
              <a:pathLst>
                <a:path extrusionOk="0" h="1893451" w="2655171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27"/>
            <p:cNvSpPr/>
            <p:nvPr/>
          </p:nvSpPr>
          <p:spPr>
            <a:xfrm>
              <a:off x="3763692" y="506668"/>
              <a:ext cx="2448064" cy="1546988"/>
            </a:xfrm>
            <a:custGeom>
              <a:rect b="b" l="l" r="r" t="t"/>
              <a:pathLst>
                <a:path extrusionOk="0" h="1546988" w="2448064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27"/>
            <p:cNvSpPr/>
            <p:nvPr/>
          </p:nvSpPr>
          <p:spPr>
            <a:xfrm>
              <a:off x="6042246" y="1815046"/>
              <a:ext cx="173984" cy="241344"/>
            </a:xfrm>
            <a:custGeom>
              <a:rect b="b" l="l" r="r" t="t"/>
              <a:pathLst>
                <a:path extrusionOk="0" h="241344" w="173984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27"/>
            <p:cNvSpPr/>
            <p:nvPr/>
          </p:nvSpPr>
          <p:spPr>
            <a:xfrm>
              <a:off x="3824606" y="578160"/>
              <a:ext cx="40165" cy="72472"/>
            </a:xfrm>
            <a:custGeom>
              <a:rect b="b" l="l" r="r" t="t"/>
              <a:pathLst>
                <a:path extrusionOk="0" h="72472" w="40165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27"/>
            <p:cNvSpPr/>
            <p:nvPr/>
          </p:nvSpPr>
          <p:spPr>
            <a:xfrm>
              <a:off x="3871213" y="621212"/>
              <a:ext cx="35348" cy="54941"/>
            </a:xfrm>
            <a:custGeom>
              <a:rect b="b" l="l" r="r" t="t"/>
              <a:pathLst>
                <a:path extrusionOk="0" h="54941" w="35348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27"/>
            <p:cNvSpPr/>
            <p:nvPr/>
          </p:nvSpPr>
          <p:spPr>
            <a:xfrm>
              <a:off x="3913502" y="644554"/>
              <a:ext cx="33883" cy="60925"/>
            </a:xfrm>
            <a:custGeom>
              <a:rect b="b" l="l" r="r" t="t"/>
              <a:pathLst>
                <a:path extrusionOk="0" h="60925" w="33883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27"/>
            <p:cNvSpPr/>
            <p:nvPr/>
          </p:nvSpPr>
          <p:spPr>
            <a:xfrm>
              <a:off x="3956522" y="663093"/>
              <a:ext cx="19892" cy="51720"/>
            </a:xfrm>
            <a:custGeom>
              <a:rect b="b" l="l" r="r" t="t"/>
              <a:pathLst>
                <a:path extrusionOk="0" h="51720" w="19892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27"/>
            <p:cNvSpPr/>
            <p:nvPr/>
          </p:nvSpPr>
          <p:spPr>
            <a:xfrm>
              <a:off x="3980286" y="683824"/>
              <a:ext cx="34675" cy="54516"/>
            </a:xfrm>
            <a:custGeom>
              <a:rect b="b" l="l" r="r" t="t"/>
              <a:pathLst>
                <a:path extrusionOk="0" h="54516" w="34675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27"/>
            <p:cNvSpPr/>
            <p:nvPr/>
          </p:nvSpPr>
          <p:spPr>
            <a:xfrm>
              <a:off x="4022575" y="681666"/>
              <a:ext cx="32718" cy="85915"/>
            </a:xfrm>
            <a:custGeom>
              <a:rect b="b" l="l" r="r" t="t"/>
              <a:pathLst>
                <a:path extrusionOk="0" h="85915" w="32718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27"/>
            <p:cNvSpPr/>
            <p:nvPr/>
          </p:nvSpPr>
          <p:spPr>
            <a:xfrm>
              <a:off x="4065860" y="766513"/>
              <a:ext cx="8800" cy="10615"/>
            </a:xfrm>
            <a:custGeom>
              <a:rect b="b" l="l" r="r" t="t"/>
              <a:pathLst>
                <a:path extrusionOk="0" h="10615" w="880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27"/>
            <p:cNvSpPr/>
            <p:nvPr/>
          </p:nvSpPr>
          <p:spPr>
            <a:xfrm>
              <a:off x="4086317" y="778377"/>
              <a:ext cx="8807" cy="10445"/>
            </a:xfrm>
            <a:custGeom>
              <a:rect b="b" l="l" r="r" t="t"/>
              <a:pathLst>
                <a:path extrusionOk="0" h="10445" w="8807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27"/>
            <p:cNvSpPr/>
            <p:nvPr/>
          </p:nvSpPr>
          <p:spPr>
            <a:xfrm>
              <a:off x="4106781" y="790188"/>
              <a:ext cx="8804" cy="10445"/>
            </a:xfrm>
            <a:custGeom>
              <a:rect b="b" l="l" r="r" t="t"/>
              <a:pathLst>
                <a:path extrusionOk="0" h="10445" w="8804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27"/>
            <p:cNvSpPr/>
            <p:nvPr/>
          </p:nvSpPr>
          <p:spPr>
            <a:xfrm>
              <a:off x="6091738" y="1886219"/>
              <a:ext cx="73770" cy="113063"/>
            </a:xfrm>
            <a:custGeom>
              <a:rect b="b" l="l" r="r" t="t"/>
              <a:pathLst>
                <a:path extrusionOk="0" h="113063" w="7377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27"/>
            <p:cNvSpPr/>
            <p:nvPr/>
          </p:nvSpPr>
          <p:spPr>
            <a:xfrm>
              <a:off x="5099606" y="2084115"/>
              <a:ext cx="833576" cy="1053763"/>
            </a:xfrm>
            <a:custGeom>
              <a:rect b="b" l="l" r="r" t="t"/>
              <a:pathLst>
                <a:path extrusionOk="0" h="1053763" w="833576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27"/>
            <p:cNvSpPr/>
            <p:nvPr/>
          </p:nvSpPr>
          <p:spPr>
            <a:xfrm>
              <a:off x="4974070" y="2163744"/>
              <a:ext cx="820424" cy="1006964"/>
            </a:xfrm>
            <a:custGeom>
              <a:rect b="b" l="l" r="r" t="t"/>
              <a:pathLst>
                <a:path extrusionOk="0" h="1006964" w="820424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27"/>
            <p:cNvSpPr/>
            <p:nvPr/>
          </p:nvSpPr>
          <p:spPr>
            <a:xfrm>
              <a:off x="5034477" y="2242227"/>
              <a:ext cx="618491" cy="852150"/>
            </a:xfrm>
            <a:custGeom>
              <a:rect b="b" l="l" r="r" t="t"/>
              <a:pathLst>
                <a:path extrusionOk="0" h="852150" w="618491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27"/>
            <p:cNvSpPr/>
            <p:nvPr/>
          </p:nvSpPr>
          <p:spPr>
            <a:xfrm>
              <a:off x="5108865" y="2242623"/>
              <a:ext cx="621582" cy="807149"/>
            </a:xfrm>
            <a:custGeom>
              <a:rect b="b" l="l" r="r" t="t"/>
              <a:pathLst>
                <a:path extrusionOk="0" h="807149" w="621582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27"/>
            <p:cNvSpPr/>
            <p:nvPr/>
          </p:nvSpPr>
          <p:spPr>
            <a:xfrm>
              <a:off x="5831808" y="2838412"/>
              <a:ext cx="311135" cy="259746"/>
            </a:xfrm>
            <a:custGeom>
              <a:rect b="b" l="l" r="r" t="t"/>
              <a:pathLst>
                <a:path extrusionOk="0" h="259746" w="311135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27"/>
            <p:cNvSpPr/>
            <p:nvPr/>
          </p:nvSpPr>
          <p:spPr>
            <a:xfrm>
              <a:off x="5831808" y="2798312"/>
              <a:ext cx="380520" cy="219646"/>
            </a:xfrm>
            <a:custGeom>
              <a:rect b="b" l="l" r="r" t="t"/>
              <a:pathLst>
                <a:path extrusionOk="0" h="219646" w="38052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27"/>
            <p:cNvSpPr/>
            <p:nvPr/>
          </p:nvSpPr>
          <p:spPr>
            <a:xfrm>
              <a:off x="6056214" y="2910510"/>
              <a:ext cx="696628" cy="514166"/>
            </a:xfrm>
            <a:custGeom>
              <a:rect b="b" l="l" r="r" t="t"/>
              <a:pathLst>
                <a:path extrusionOk="0" h="514166" w="696628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27"/>
            <p:cNvSpPr/>
            <p:nvPr/>
          </p:nvSpPr>
          <p:spPr>
            <a:xfrm>
              <a:off x="6620145" y="3238764"/>
              <a:ext cx="156663" cy="192193"/>
            </a:xfrm>
            <a:custGeom>
              <a:rect b="b" l="l" r="r" t="t"/>
              <a:pathLst>
                <a:path extrusionOk="0" h="192193" w="156663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27"/>
            <p:cNvSpPr/>
            <p:nvPr/>
          </p:nvSpPr>
          <p:spPr>
            <a:xfrm>
              <a:off x="6620145" y="3238764"/>
              <a:ext cx="156663" cy="192193"/>
            </a:xfrm>
            <a:custGeom>
              <a:rect b="b" l="l" r="r" t="t"/>
              <a:pathLst>
                <a:path extrusionOk="0" h="192193" w="156663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27"/>
            <p:cNvSpPr/>
            <p:nvPr/>
          </p:nvSpPr>
          <p:spPr>
            <a:xfrm>
              <a:off x="3797207" y="2991392"/>
              <a:ext cx="2353338" cy="1403876"/>
            </a:xfrm>
            <a:custGeom>
              <a:rect b="b" l="l" r="r" t="t"/>
              <a:pathLst>
                <a:path extrusionOk="0" h="1403876" w="2353338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27"/>
            <p:cNvSpPr/>
            <p:nvPr/>
          </p:nvSpPr>
          <p:spPr>
            <a:xfrm>
              <a:off x="2602525" y="4569200"/>
              <a:ext cx="891148" cy="510349"/>
            </a:xfrm>
            <a:custGeom>
              <a:rect b="b" l="l" r="r" t="t"/>
              <a:pathLst>
                <a:path extrusionOk="0" h="510349" w="891148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27"/>
            <p:cNvSpPr/>
            <p:nvPr/>
          </p:nvSpPr>
          <p:spPr>
            <a:xfrm>
              <a:off x="2671243" y="4325932"/>
              <a:ext cx="591243" cy="341661"/>
            </a:xfrm>
            <a:custGeom>
              <a:rect b="b" l="l" r="r" t="t"/>
              <a:pathLst>
                <a:path extrusionOk="0" h="341661" w="591243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27"/>
            <p:cNvSpPr/>
            <p:nvPr/>
          </p:nvSpPr>
          <p:spPr>
            <a:xfrm>
              <a:off x="2671243" y="4496715"/>
              <a:ext cx="295621" cy="512444"/>
            </a:xfrm>
            <a:custGeom>
              <a:rect b="b" l="l" r="r" t="t"/>
              <a:pathLst>
                <a:path extrusionOk="0" h="512444" w="295621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27"/>
            <p:cNvSpPr/>
            <p:nvPr/>
          </p:nvSpPr>
          <p:spPr>
            <a:xfrm>
              <a:off x="2966865" y="4496715"/>
              <a:ext cx="295621" cy="512444"/>
            </a:xfrm>
            <a:custGeom>
              <a:rect b="b" l="l" r="r" t="t"/>
              <a:pathLst>
                <a:path extrusionOk="0" h="512444" w="295621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27"/>
            <p:cNvSpPr/>
            <p:nvPr/>
          </p:nvSpPr>
          <p:spPr>
            <a:xfrm>
              <a:off x="3352925" y="4700698"/>
              <a:ext cx="220640" cy="124389"/>
            </a:xfrm>
            <a:custGeom>
              <a:rect b="b" l="l" r="r" t="t"/>
              <a:pathLst>
                <a:path extrusionOk="0" h="124389" w="22064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27"/>
            <p:cNvSpPr/>
            <p:nvPr/>
          </p:nvSpPr>
          <p:spPr>
            <a:xfrm>
              <a:off x="3356617" y="4721600"/>
              <a:ext cx="217074" cy="103773"/>
            </a:xfrm>
            <a:custGeom>
              <a:rect b="b" l="l" r="r" t="t"/>
              <a:pathLst>
                <a:path extrusionOk="0" h="103773" w="217074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27"/>
            <p:cNvSpPr/>
            <p:nvPr/>
          </p:nvSpPr>
          <p:spPr>
            <a:xfrm>
              <a:off x="3173533" y="4605067"/>
              <a:ext cx="220687" cy="124551"/>
            </a:xfrm>
            <a:custGeom>
              <a:rect b="b" l="l" r="r" t="t"/>
              <a:pathLst>
                <a:path extrusionOk="0" h="124551" w="220687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27"/>
            <p:cNvSpPr/>
            <p:nvPr/>
          </p:nvSpPr>
          <p:spPr>
            <a:xfrm>
              <a:off x="3177588" y="4625969"/>
              <a:ext cx="217074" cy="103649"/>
            </a:xfrm>
            <a:custGeom>
              <a:rect b="b" l="l" r="r" t="t"/>
              <a:pathLst>
                <a:path extrusionOk="0" h="103649" w="217074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27"/>
            <p:cNvSpPr/>
            <p:nvPr/>
          </p:nvSpPr>
          <p:spPr>
            <a:xfrm>
              <a:off x="2766014" y="4132721"/>
              <a:ext cx="711887" cy="612953"/>
            </a:xfrm>
            <a:custGeom>
              <a:rect b="b" l="l" r="r" t="t"/>
              <a:pathLst>
                <a:path extrusionOk="0" h="612953" w="711887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27"/>
            <p:cNvSpPr/>
            <p:nvPr/>
          </p:nvSpPr>
          <p:spPr>
            <a:xfrm>
              <a:off x="2706078" y="4012750"/>
              <a:ext cx="153426" cy="268033"/>
            </a:xfrm>
            <a:custGeom>
              <a:rect b="b" l="l" r="r" t="t"/>
              <a:pathLst>
                <a:path extrusionOk="0" h="268033" w="153426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27"/>
            <p:cNvSpPr/>
            <p:nvPr/>
          </p:nvSpPr>
          <p:spPr>
            <a:xfrm>
              <a:off x="2694181" y="3854621"/>
              <a:ext cx="102411" cy="197244"/>
            </a:xfrm>
            <a:custGeom>
              <a:rect b="b" l="l" r="r" t="t"/>
              <a:pathLst>
                <a:path extrusionOk="0" h="197244" w="102411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27"/>
            <p:cNvSpPr/>
            <p:nvPr/>
          </p:nvSpPr>
          <p:spPr>
            <a:xfrm>
              <a:off x="2799755" y="3593223"/>
              <a:ext cx="234442" cy="375527"/>
            </a:xfrm>
            <a:custGeom>
              <a:rect b="b" l="l" r="r" t="t"/>
              <a:pathLst>
                <a:path extrusionOk="0" h="375527" w="234442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92" name="Google Shape;1092;p27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1093" name="Google Shape;1093;p27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1094" name="Google Shape;1094;p27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rect b="b" l="l" r="r" t="t"/>
                  <a:pathLst>
                    <a:path extrusionOk="0" h="167618" w="474083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5" name="Google Shape;1095;p27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rect b="b" l="l" r="r" t="t"/>
                  <a:pathLst>
                    <a:path extrusionOk="0" h="123825" w="200539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6" name="Google Shape;1096;p27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rect b="b" l="l" r="r" t="t"/>
                  <a:pathLst>
                    <a:path extrusionOk="0" h="274003" w="474198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097" name="Google Shape;1097;p27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1098" name="Google Shape;1098;p27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rect b="b" l="l" r="r" t="t"/>
                    <a:pathLst>
                      <a:path extrusionOk="0" h="77247" w="133724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99" name="Google Shape;1099;p27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rect b="b" l="l" r="r" t="t"/>
                    <a:pathLst>
                      <a:path extrusionOk="0" h="75723" w="131154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100" name="Google Shape;1100;p27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1" name="Google Shape;1101;p27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rect b="b" l="l" r="r" t="t"/>
                  <a:pathLst>
                    <a:path extrusionOk="0" h="16916" w="29303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2" name="Google Shape;1102;p27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3" name="Google Shape;1103;p27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rect b="b" l="l" r="r" t="t"/>
                  <a:pathLst>
                    <a:path extrusionOk="0" h="17487" w="29345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4" name="Google Shape;1104;p27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rect b="b" l="l" r="r" t="t"/>
                  <a:pathLst>
                    <a:path extrusionOk="0" h="17487" w="29372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5" name="Google Shape;1105;p27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rect b="b" l="l" r="r" t="t"/>
                  <a:pathLst>
                    <a:path extrusionOk="0" h="17011" w="29363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6" name="Google Shape;1106;p27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rect b="b" l="l" r="r" t="t"/>
                  <a:pathLst>
                    <a:path extrusionOk="0" h="17011" w="2927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7" name="Google Shape;1107;p27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8" name="Google Shape;1108;p27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rect b="b" l="l" r="r" t="t"/>
                  <a:pathLst>
                    <a:path extrusionOk="0" h="17106" w="29374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9" name="Google Shape;1109;p27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rect b="b" l="l" r="r" t="t"/>
                  <a:pathLst>
                    <a:path extrusionOk="0" h="16916" w="29341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0" name="Google Shape;1110;p27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1" name="Google Shape;1111;p27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rect b="b" l="l" r="r" t="t"/>
                  <a:pathLst>
                    <a:path extrusionOk="0" h="16983" w="29387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2" name="Google Shape;1112;p27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rect b="b" l="l" r="r" t="t"/>
                  <a:pathLst>
                    <a:path extrusionOk="0" h="17011" w="29458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3" name="Google Shape;1113;p27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rect b="b" l="l" r="r" t="t"/>
                  <a:pathLst>
                    <a:path extrusionOk="0" h="21809" w="3768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4" name="Google Shape;1114;p27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5" name="Google Shape;1115;p27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6" name="Google Shape;1116;p27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7" name="Google Shape;1117;p27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rect b="b" l="l" r="r" t="t"/>
                  <a:pathLst>
                    <a:path extrusionOk="0" h="16916" w="29434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8" name="Google Shape;1118;p27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rect b="b" l="l" r="r" t="t"/>
                  <a:pathLst>
                    <a:path extrusionOk="0" h="17047" w="29341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9" name="Google Shape;1119;p27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rect b="b" l="l" r="r" t="t"/>
                  <a:pathLst>
                    <a:path extrusionOk="0" h="17106" w="29341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0" name="Google Shape;1120;p27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rect b="b" l="l" r="r" t="t"/>
                  <a:pathLst>
                    <a:path extrusionOk="0" h="17011" w="29341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1" name="Google Shape;1121;p27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rect b="b" l="l" r="r" t="t"/>
                  <a:pathLst>
                    <a:path extrusionOk="0" h="17011" w="29291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2" name="Google Shape;1122;p27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rect b="b" l="l" r="r" t="t"/>
                  <a:pathLst>
                    <a:path extrusionOk="0" h="17011" w="2939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3" name="Google Shape;1123;p27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rect b="b" l="l" r="r" t="t"/>
                  <a:pathLst>
                    <a:path extrusionOk="0" h="17011" w="29326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4" name="Google Shape;1124;p27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5" name="Google Shape;1125;p27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6" name="Google Shape;1126;p27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rect b="b" l="l" r="r" t="t"/>
                  <a:pathLst>
                    <a:path extrusionOk="0" h="21745" w="3768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7" name="Google Shape;1127;p27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rect b="b" l="l" r="r" t="t"/>
                  <a:pathLst>
                    <a:path extrusionOk="0" h="24112" w="46109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8" name="Google Shape;1128;p27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rect b="b" l="l" r="r" t="t"/>
                  <a:pathLst>
                    <a:path extrusionOk="0" h="16916" w="29375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9" name="Google Shape;1129;p27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rect b="b" l="l" r="r" t="t"/>
                  <a:pathLst>
                    <a:path extrusionOk="0" h="17011" w="28938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0" name="Google Shape;1130;p27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1" name="Google Shape;1131;p27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rect b="b" l="l" r="r" t="t"/>
                  <a:pathLst>
                    <a:path extrusionOk="0" h="17011" w="29352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2" name="Google Shape;1132;p27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3" name="Google Shape;1133;p27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rect b="b" l="l" r="r" t="t"/>
                  <a:pathLst>
                    <a:path extrusionOk="0" h="16916" w="29341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4" name="Google Shape;1134;p27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rect b="b" l="l" r="r" t="t"/>
                  <a:pathLst>
                    <a:path extrusionOk="0" h="17202" w="29387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5" name="Google Shape;1135;p27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rect b="b" l="l" r="r" t="t"/>
                  <a:pathLst>
                    <a:path extrusionOk="0" h="19393" w="34098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6" name="Google Shape;1136;p27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rect b="b" l="l" r="r" t="t"/>
                  <a:pathLst>
                    <a:path extrusionOk="0" h="19392" w="33778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7" name="Google Shape;1137;p27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rect b="b" l="l" r="r" t="t"/>
                  <a:pathLst>
                    <a:path extrusionOk="0" h="56826" w="98308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8" name="Google Shape;1138;p27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rect b="b" l="l" r="r" t="t"/>
                  <a:pathLst>
                    <a:path extrusionOk="0" h="16916" w="29387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9" name="Google Shape;1139;p27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rect b="b" l="l" r="r" t="t"/>
                  <a:pathLst>
                    <a:path extrusionOk="0" h="17106" w="29374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0" name="Google Shape;1140;p27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rect b="b" l="l" r="r" t="t"/>
                  <a:pathLst>
                    <a:path extrusionOk="0" h="17011" w="29313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1" name="Google Shape;1141;p27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2" name="Google Shape;1142;p27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3" name="Google Shape;1143;p27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rect b="b" l="l" r="r" t="t"/>
                  <a:pathLst>
                    <a:path extrusionOk="0" h="16916" w="29541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4" name="Google Shape;1144;p27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rect b="b" l="l" r="r" t="t"/>
                  <a:pathLst>
                    <a:path extrusionOk="0" h="17106" w="29308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5" name="Google Shape;1145;p27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rect b="b" l="l" r="r" t="t"/>
                  <a:pathLst>
                    <a:path extrusionOk="0" h="16916" w="29375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6" name="Google Shape;1146;p27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rect b="b" l="l" r="r" t="t"/>
                  <a:pathLst>
                    <a:path extrusionOk="0" h="17487" w="29333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7" name="Google Shape;1147;p27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rect b="b" l="l" r="r" t="t"/>
                  <a:pathLst>
                    <a:path extrusionOk="0" h="16630" w="29313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8" name="Google Shape;1148;p27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rect b="b" l="l" r="r" t="t"/>
                  <a:pathLst>
                    <a:path extrusionOk="0" h="17011" w="29041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9" name="Google Shape;1149;p27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0" name="Google Shape;1150;p27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rect b="b" l="l" r="r" t="t"/>
                  <a:pathLst>
                    <a:path extrusionOk="0" h="24441" w="42331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1" name="Google Shape;1151;p27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rect b="b" l="l" r="r" t="t"/>
                  <a:pathLst>
                    <a:path extrusionOk="0" h="17142" w="29345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2" name="Google Shape;1152;p27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3" name="Google Shape;1153;p27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rect b="b" l="l" r="r" t="t"/>
                  <a:pathLst>
                    <a:path extrusionOk="0" h="16916" w="29341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4" name="Google Shape;1154;p27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rect b="b" l="l" r="r" t="t"/>
                  <a:pathLst>
                    <a:path extrusionOk="0" h="17011" w="29363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5" name="Google Shape;1155;p27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rect b="b" l="l" r="r" t="t"/>
                  <a:pathLst>
                    <a:path extrusionOk="0" h="17106" w="29244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6" name="Google Shape;1156;p27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7" name="Google Shape;1157;p27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8" name="Google Shape;1158;p27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rect b="b" l="l" r="r" t="t"/>
                  <a:pathLst>
                    <a:path extrusionOk="0" h="17011" w="29341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9" name="Google Shape;1159;p27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0" name="Google Shape;1160;p27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rect b="b" l="l" r="r" t="t"/>
                  <a:pathLst>
                    <a:path extrusionOk="0" h="16916" w="29291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1" name="Google Shape;1161;p27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rect b="b" l="l" r="r" t="t"/>
                  <a:pathLst>
                    <a:path extrusionOk="0" h="17011" w="29376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2" name="Google Shape;1162;p27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rect b="b" l="l" r="r" t="t"/>
                  <a:pathLst>
                    <a:path extrusionOk="0" h="28917" w="50834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3" name="Google Shape;1163;p27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rect b="b" l="l" r="r" t="t"/>
                  <a:pathLst>
                    <a:path extrusionOk="0" h="19459" w="33968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64" name="Google Shape;1164;p27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1165" name="Google Shape;1165;p27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1166" name="Google Shape;1166;p27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rect b="b" l="l" r="r" t="t"/>
                    <a:pathLst>
                      <a:path extrusionOk="0" h="386884" w="286484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67" name="Google Shape;1167;p27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rect b="b" l="l" r="r" t="t"/>
                    <a:pathLst>
                      <a:path extrusionOk="0" h="175524" w="284295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68" name="Google Shape;1168;p27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rect b="b" l="l" r="r" t="t"/>
                    <a:pathLst>
                      <a:path extrusionOk="0" h="383687" w="277444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69" name="Google Shape;1169;p27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rect b="b" l="l" r="r" t="t"/>
                    <a:pathLst>
                      <a:path extrusionOk="0" h="383687" w="277444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70" name="Google Shape;1170;p27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rect b="b" l="l" r="r" t="t"/>
                    <a:pathLst>
                      <a:path extrusionOk="0" h="168020" w="277062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171" name="Google Shape;1171;p27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rect b="b" l="l" r="r" t="t"/>
                  <a:pathLst>
                    <a:path extrusionOk="0" h="199929" w="3426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2" name="Google Shape;1172;p27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rect b="b" l="l" r="r" t="t"/>
                  <a:pathLst>
                    <a:path extrusionOk="0" h="344805" w="257645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3" name="Google Shape;1173;p27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rect b="b" l="l" r="r" t="t"/>
                  <a:pathLst>
                    <a:path extrusionOk="0" h="152400" w="261072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174" name="Google Shape;1174;p27"/>
            <p:cNvSpPr/>
            <p:nvPr/>
          </p:nvSpPr>
          <p:spPr>
            <a:xfrm>
              <a:off x="2723181" y="3858886"/>
              <a:ext cx="360479" cy="597446"/>
            </a:xfrm>
            <a:custGeom>
              <a:rect b="b" l="l" r="r" t="t"/>
              <a:pathLst>
                <a:path extrusionOk="0" h="597446" w="360479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27"/>
            <p:cNvSpPr/>
            <p:nvPr/>
          </p:nvSpPr>
          <p:spPr>
            <a:xfrm>
              <a:off x="2983060" y="3959444"/>
              <a:ext cx="457273" cy="356362"/>
            </a:xfrm>
            <a:custGeom>
              <a:rect b="b" l="l" r="r" t="t"/>
              <a:pathLst>
                <a:path extrusionOk="0" h="356362" w="457273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27"/>
            <p:cNvSpPr/>
            <p:nvPr/>
          </p:nvSpPr>
          <p:spPr>
            <a:xfrm>
              <a:off x="2966834" y="3952080"/>
              <a:ext cx="139371" cy="203905"/>
            </a:xfrm>
            <a:custGeom>
              <a:rect b="b" l="l" r="r" t="t"/>
              <a:pathLst>
                <a:path extrusionOk="0" h="203905" w="139371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27"/>
            <p:cNvSpPr/>
            <p:nvPr/>
          </p:nvSpPr>
          <p:spPr>
            <a:xfrm>
              <a:off x="2806828" y="3576743"/>
              <a:ext cx="227254" cy="250802"/>
            </a:xfrm>
            <a:custGeom>
              <a:rect b="b" l="l" r="r" t="t"/>
              <a:pathLst>
                <a:path extrusionOk="0" h="250802" w="227254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27"/>
            <p:cNvSpPr/>
            <p:nvPr/>
          </p:nvSpPr>
          <p:spPr>
            <a:xfrm>
              <a:off x="3061186" y="4495381"/>
              <a:ext cx="201300" cy="278129"/>
            </a:xfrm>
            <a:custGeom>
              <a:rect b="b" l="l" r="r" t="t"/>
              <a:pathLst>
                <a:path extrusionOk="0" h="278129" w="20130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27"/>
            <p:cNvSpPr/>
            <p:nvPr/>
          </p:nvSpPr>
          <p:spPr>
            <a:xfrm>
              <a:off x="3130570" y="4465187"/>
              <a:ext cx="131916" cy="77057"/>
            </a:xfrm>
            <a:custGeom>
              <a:rect b="b" l="l" r="r" t="t"/>
              <a:pathLst>
                <a:path extrusionOk="0" h="77057" w="131916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80" name="Google Shape;1180;p27"/>
          <p:cNvSpPr txBox="1"/>
          <p:nvPr>
            <p:ph idx="4294967295" type="ctrTitle"/>
          </p:nvPr>
        </p:nvSpPr>
        <p:spPr>
          <a:xfrm>
            <a:off x="685800" y="1888238"/>
            <a:ext cx="4343700" cy="832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1181" name="Google Shape;1181;p27"/>
          <p:cNvSpPr txBox="1"/>
          <p:nvPr>
            <p:ph idx="4294967295" type="subTitle"/>
          </p:nvPr>
        </p:nvSpPr>
        <p:spPr>
          <a:xfrm>
            <a:off x="685800" y="2706859"/>
            <a:ext cx="4343700" cy="192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Any 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type="title"/>
          </p:nvPr>
        </p:nvSpPr>
        <p:spPr>
          <a:xfrm>
            <a:off x="634972" y="488251"/>
            <a:ext cx="4616700" cy="6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Plan</a:t>
            </a:r>
            <a:endParaRPr/>
          </a:p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2" name="Google Shape;72;p13"/>
          <p:cNvGrpSpPr/>
          <p:nvPr/>
        </p:nvGrpSpPr>
        <p:grpSpPr>
          <a:xfrm>
            <a:off x="646812" y="2032874"/>
            <a:ext cx="8068024" cy="1534361"/>
            <a:chOff x="1496673" y="2616280"/>
            <a:chExt cx="5467252" cy="988953"/>
          </a:xfrm>
        </p:grpSpPr>
        <p:sp>
          <p:nvSpPr>
            <p:cNvPr id="73" name="Google Shape;73;p13"/>
            <p:cNvSpPr txBox="1"/>
            <p:nvPr/>
          </p:nvSpPr>
          <p:spPr>
            <a:xfrm>
              <a:off x="1496673" y="3256034"/>
              <a:ext cx="1395000" cy="34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sz="12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sz="12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en" sz="120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Purpose</a:t>
              </a:r>
              <a:endParaRPr b="1" sz="12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sz="12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74" name="Google Shape;74;p13"/>
            <p:cNvSpPr txBox="1"/>
            <p:nvPr/>
          </p:nvSpPr>
          <p:spPr>
            <a:xfrm>
              <a:off x="5674410" y="2616280"/>
              <a:ext cx="648481" cy="1708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en" sz="800" u="none" cap="none" strike="noStrike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IV</a:t>
              </a:r>
              <a:endParaRPr b="0" i="0" sz="800" u="none" cap="none" strike="noStrik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75" name="Google Shape;75;p13"/>
            <p:cNvSpPr txBox="1"/>
            <p:nvPr/>
          </p:nvSpPr>
          <p:spPr>
            <a:xfrm>
              <a:off x="4275150" y="3155301"/>
              <a:ext cx="1563300" cy="31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en" sz="12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Process</a:t>
              </a:r>
              <a:endParaRPr b="1"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76" name="Google Shape;76;p13"/>
            <p:cNvGrpSpPr/>
            <p:nvPr/>
          </p:nvGrpSpPr>
          <p:grpSpPr>
            <a:xfrm>
              <a:off x="1560497" y="2616280"/>
              <a:ext cx="5298747" cy="533819"/>
              <a:chOff x="477963" y="1650359"/>
              <a:chExt cx="7791114" cy="1151343"/>
            </a:xfrm>
          </p:grpSpPr>
          <p:sp>
            <p:nvSpPr>
              <p:cNvPr id="77" name="Google Shape;77;p13"/>
              <p:cNvSpPr txBox="1"/>
              <p:nvPr/>
            </p:nvSpPr>
            <p:spPr>
              <a:xfrm>
                <a:off x="1060719" y="1650359"/>
                <a:ext cx="697967" cy="2696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en" sz="800" u="none" cap="none" strike="noStrike">
                    <a:solidFill>
                      <a:schemeClr val="accent2"/>
                    </a:solidFill>
                    <a:latin typeface="Barlow"/>
                    <a:ea typeface="Barlow"/>
                    <a:cs typeface="Barlow"/>
                    <a:sym typeface="Barlow"/>
                  </a:rPr>
                  <a:t>I</a:t>
                </a:r>
                <a:endParaRPr b="0" i="0" sz="800" u="none" cap="none" strike="noStrike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cxnSp>
            <p:nvCxnSpPr>
              <p:cNvPr id="78" name="Google Shape;78;p13"/>
              <p:cNvCxnSpPr/>
              <p:nvPr/>
            </p:nvCxnSpPr>
            <p:spPr>
              <a:xfrm>
                <a:off x="1704607" y="1786080"/>
                <a:ext cx="803283" cy="82944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79" name="Google Shape;79;p13"/>
              <p:cNvSpPr/>
              <p:nvPr/>
            </p:nvSpPr>
            <p:spPr>
              <a:xfrm flipH="1">
                <a:off x="477963" y="2469406"/>
                <a:ext cx="2051306" cy="160321"/>
              </a:xfrm>
              <a:prstGeom prst="parallelogram">
                <a:avLst>
                  <a:gd fmla="val 96952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13"/>
              <p:cNvSpPr/>
              <p:nvPr/>
            </p:nvSpPr>
            <p:spPr>
              <a:xfrm>
                <a:off x="478075" y="2641381"/>
                <a:ext cx="2051306" cy="160321"/>
              </a:xfrm>
              <a:prstGeom prst="parallelogram">
                <a:avLst>
                  <a:gd fmla="val 96952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13"/>
              <p:cNvSpPr txBox="1"/>
              <p:nvPr/>
            </p:nvSpPr>
            <p:spPr>
              <a:xfrm>
                <a:off x="2971264" y="1650359"/>
                <a:ext cx="697967" cy="2696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en" sz="800" u="none" cap="none" strike="noStrike">
                    <a:solidFill>
                      <a:schemeClr val="accent2"/>
                    </a:solidFill>
                    <a:latin typeface="Barlow"/>
                    <a:ea typeface="Barlow"/>
                    <a:cs typeface="Barlow"/>
                    <a:sym typeface="Barlow"/>
                  </a:rPr>
                  <a:t>II</a:t>
                </a:r>
                <a:endParaRPr b="0" i="0" sz="800" u="none" cap="none" strike="noStrike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cxnSp>
            <p:nvCxnSpPr>
              <p:cNvPr id="82" name="Google Shape;82;p13"/>
              <p:cNvCxnSpPr/>
              <p:nvPr/>
            </p:nvCxnSpPr>
            <p:spPr>
              <a:xfrm>
                <a:off x="3615152" y="1786080"/>
                <a:ext cx="803283" cy="82944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83" name="Google Shape;83;p13"/>
              <p:cNvSpPr/>
              <p:nvPr/>
            </p:nvSpPr>
            <p:spPr>
              <a:xfrm flipH="1">
                <a:off x="2388508" y="2469406"/>
                <a:ext cx="2051306" cy="160321"/>
              </a:xfrm>
              <a:prstGeom prst="parallelogram">
                <a:avLst>
                  <a:gd fmla="val 96952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84;p13"/>
              <p:cNvSpPr/>
              <p:nvPr/>
            </p:nvSpPr>
            <p:spPr>
              <a:xfrm>
                <a:off x="2388620" y="2641381"/>
                <a:ext cx="2051306" cy="160321"/>
              </a:xfrm>
              <a:prstGeom prst="parallelogram">
                <a:avLst>
                  <a:gd fmla="val 96952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5" name="Google Shape;85;p13"/>
              <p:cNvGrpSpPr/>
              <p:nvPr/>
            </p:nvGrpSpPr>
            <p:grpSpPr>
              <a:xfrm>
                <a:off x="6217659" y="1785272"/>
                <a:ext cx="2051418" cy="1015623"/>
                <a:chOff x="6217659" y="1785272"/>
                <a:chExt cx="2051418" cy="1015623"/>
              </a:xfrm>
            </p:grpSpPr>
            <p:cxnSp>
              <p:nvCxnSpPr>
                <p:cNvPr id="86" name="Google Shape;86;p13"/>
                <p:cNvCxnSpPr/>
                <p:nvPr/>
              </p:nvCxnSpPr>
              <p:spPr>
                <a:xfrm>
                  <a:off x="7444303" y="1785272"/>
                  <a:ext cx="803283" cy="82944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ADCE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87" name="Google Shape;87;p13"/>
                <p:cNvSpPr/>
                <p:nvPr/>
              </p:nvSpPr>
              <p:spPr>
                <a:xfrm flipH="1">
                  <a:off x="6217659" y="2468599"/>
                  <a:ext cx="2051306" cy="160321"/>
                </a:xfrm>
                <a:prstGeom prst="parallelogram">
                  <a:avLst>
                    <a:gd fmla="val 96952" name="adj"/>
                  </a:avLst>
                </a:prstGeom>
                <a:solidFill>
                  <a:srgbClr val="DADCE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 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" name="Google Shape;88;p13"/>
                <p:cNvSpPr/>
                <p:nvPr/>
              </p:nvSpPr>
              <p:spPr>
                <a:xfrm>
                  <a:off x="6217771" y="2640574"/>
                  <a:ext cx="2051306" cy="160321"/>
                </a:xfrm>
                <a:prstGeom prst="parallelogram">
                  <a:avLst>
                    <a:gd fmla="val 96952" name="adj"/>
                  </a:avLst>
                </a:prstGeom>
                <a:solidFill>
                  <a:srgbClr val="B0B3C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89" name="Google Shape;89;p13"/>
              <p:cNvSpPr txBox="1"/>
              <p:nvPr/>
            </p:nvSpPr>
            <p:spPr>
              <a:xfrm>
                <a:off x="4884970" y="1650359"/>
                <a:ext cx="697967" cy="2696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en" sz="800" u="none" cap="none" strike="noStrike">
                    <a:solidFill>
                      <a:schemeClr val="dk2"/>
                    </a:solidFill>
                    <a:latin typeface="Barlow"/>
                    <a:ea typeface="Barlow"/>
                    <a:cs typeface="Barlow"/>
                    <a:sym typeface="Barlow"/>
                  </a:rPr>
                  <a:t>III</a:t>
                </a:r>
                <a:endParaRPr b="0" i="0" sz="800" u="none" cap="none" strike="noStrike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cxnSp>
            <p:nvCxnSpPr>
              <p:cNvPr id="90" name="Google Shape;90;p13"/>
              <p:cNvCxnSpPr/>
              <p:nvPr/>
            </p:nvCxnSpPr>
            <p:spPr>
              <a:xfrm>
                <a:off x="5528858" y="1786080"/>
                <a:ext cx="803283" cy="829444"/>
              </a:xfrm>
              <a:prstGeom prst="straightConnector1">
                <a:avLst/>
              </a:prstGeom>
              <a:noFill/>
              <a:ln cap="flat" cmpd="sng" w="9525">
                <a:solidFill>
                  <a:srgbClr val="DADCE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91" name="Google Shape;91;p13"/>
              <p:cNvSpPr/>
              <p:nvPr/>
            </p:nvSpPr>
            <p:spPr>
              <a:xfrm flipH="1">
                <a:off x="4302214" y="2469406"/>
                <a:ext cx="2051306" cy="160321"/>
              </a:xfrm>
              <a:prstGeom prst="parallelogram">
                <a:avLst>
                  <a:gd fmla="val 96952" name="adj"/>
                </a:avLst>
              </a:prstGeom>
              <a:solidFill>
                <a:srgbClr val="DADCE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13"/>
              <p:cNvSpPr/>
              <p:nvPr/>
            </p:nvSpPr>
            <p:spPr>
              <a:xfrm>
                <a:off x="4302326" y="2641381"/>
                <a:ext cx="2051400" cy="160200"/>
              </a:xfrm>
              <a:prstGeom prst="parallelogram">
                <a:avLst>
                  <a:gd fmla="val 96952" name="adj"/>
                </a:avLst>
              </a:prstGeom>
              <a:solidFill>
                <a:srgbClr val="B0B3C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3" name="Google Shape;93;p13"/>
            <p:cNvSpPr txBox="1"/>
            <p:nvPr/>
          </p:nvSpPr>
          <p:spPr>
            <a:xfrm>
              <a:off x="2859926" y="3155302"/>
              <a:ext cx="1563300" cy="31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en" sz="120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Realisation</a:t>
              </a:r>
              <a:endParaRPr b="1" i="0" sz="1200" u="none" cap="none" strike="noStrik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94" name="Google Shape;94;p13"/>
            <p:cNvSpPr txBox="1"/>
            <p:nvPr/>
          </p:nvSpPr>
          <p:spPr>
            <a:xfrm>
              <a:off x="5541925" y="3155300"/>
              <a:ext cx="1422000" cy="31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en" sz="12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Live Demo</a:t>
              </a:r>
              <a:endParaRPr b="1"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type="ctrTitle"/>
          </p:nvPr>
        </p:nvSpPr>
        <p:spPr>
          <a:xfrm>
            <a:off x="851361" y="1790498"/>
            <a:ext cx="4676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Purpose</a:t>
            </a:r>
            <a:endParaRPr/>
          </a:p>
        </p:txBody>
      </p:sp>
      <p:sp>
        <p:nvSpPr>
          <p:cNvPr id="100" name="Google Shape;100;p14"/>
          <p:cNvSpPr txBox="1"/>
          <p:nvPr/>
        </p:nvSpPr>
        <p:spPr>
          <a:xfrm>
            <a:off x="-70881" y="1845636"/>
            <a:ext cx="779371" cy="14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I</a:t>
            </a:r>
            <a:endParaRPr b="1" i="0" sz="36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101" name="Google Shape;101;p14"/>
          <p:cNvGrpSpPr/>
          <p:nvPr/>
        </p:nvGrpSpPr>
        <p:grpSpPr>
          <a:xfrm>
            <a:off x="5670893" y="717060"/>
            <a:ext cx="3413788" cy="3709396"/>
            <a:chOff x="2244025" y="145922"/>
            <a:chExt cx="4382832" cy="4762352"/>
          </a:xfrm>
        </p:grpSpPr>
        <p:grpSp>
          <p:nvGrpSpPr>
            <p:cNvPr id="102" name="Google Shape;102;p14"/>
            <p:cNvGrpSpPr/>
            <p:nvPr/>
          </p:nvGrpSpPr>
          <p:grpSpPr>
            <a:xfrm>
              <a:off x="4124355" y="330300"/>
              <a:ext cx="2502502" cy="3373185"/>
              <a:chOff x="5785580" y="1232275"/>
              <a:chExt cx="2502502" cy="3373185"/>
            </a:xfrm>
          </p:grpSpPr>
          <p:sp>
            <p:nvSpPr>
              <p:cNvPr id="103" name="Google Shape;103;p14"/>
              <p:cNvSpPr/>
              <p:nvPr/>
            </p:nvSpPr>
            <p:spPr>
              <a:xfrm>
                <a:off x="6314607" y="3851433"/>
                <a:ext cx="944490" cy="545783"/>
              </a:xfrm>
              <a:custGeom>
                <a:rect b="b" l="l" r="r" t="t"/>
                <a:pathLst>
                  <a:path extrusionOk="0" h="545783" w="944490">
                    <a:moveTo>
                      <a:pt x="500911" y="532447"/>
                    </a:moveTo>
                    <a:lnTo>
                      <a:pt x="23232" y="256222"/>
                    </a:lnTo>
                    <a:cubicBezTo>
                      <a:pt x="-11153" y="236411"/>
                      <a:pt x="-6867" y="201644"/>
                      <a:pt x="32757" y="178689"/>
                    </a:cubicBezTo>
                    <a:lnTo>
                      <a:pt x="342129" y="0"/>
                    </a:lnTo>
                    <a:lnTo>
                      <a:pt x="944490" y="347758"/>
                    </a:lnTo>
                    <a:lnTo>
                      <a:pt x="635023" y="526447"/>
                    </a:lnTo>
                    <a:cubicBezTo>
                      <a:pt x="595494" y="549783"/>
                      <a:pt x="535296" y="552259"/>
                      <a:pt x="500911" y="53244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4"/>
              <p:cNvSpPr/>
              <p:nvPr/>
            </p:nvSpPr>
            <p:spPr>
              <a:xfrm>
                <a:off x="6357717" y="3826573"/>
                <a:ext cx="944624" cy="545413"/>
              </a:xfrm>
              <a:custGeom>
                <a:rect b="b" l="l" r="r" t="t"/>
                <a:pathLst>
                  <a:path extrusionOk="0" h="545413" w="944624">
                    <a:moveTo>
                      <a:pt x="500854" y="531971"/>
                    </a:moveTo>
                    <a:lnTo>
                      <a:pt x="23271" y="256223"/>
                    </a:lnTo>
                    <a:cubicBezTo>
                      <a:pt x="-11210" y="236315"/>
                      <a:pt x="-6828" y="201644"/>
                      <a:pt x="32796" y="178689"/>
                    </a:cubicBezTo>
                    <a:lnTo>
                      <a:pt x="342263" y="0"/>
                    </a:lnTo>
                    <a:lnTo>
                      <a:pt x="944624" y="347758"/>
                    </a:lnTo>
                    <a:lnTo>
                      <a:pt x="635252" y="526352"/>
                    </a:lnTo>
                    <a:cubicBezTo>
                      <a:pt x="595533" y="549402"/>
                      <a:pt x="535335" y="551879"/>
                      <a:pt x="500854" y="53197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4"/>
              <p:cNvSpPr/>
              <p:nvPr/>
            </p:nvSpPr>
            <p:spPr>
              <a:xfrm>
                <a:off x="7274623" y="4156138"/>
                <a:ext cx="27813" cy="18192"/>
              </a:xfrm>
              <a:custGeom>
                <a:rect b="b" l="l" r="r" t="t"/>
                <a:pathLst>
                  <a:path extrusionOk="0" h="18192" w="27813">
                    <a:moveTo>
                      <a:pt x="27813" y="18193"/>
                    </a:moveTo>
                    <a:lnTo>
                      <a:pt x="27813" y="0"/>
                    </a:lnTo>
                    <a:lnTo>
                      <a:pt x="0" y="16002"/>
                    </a:lnTo>
                    <a:lnTo>
                      <a:pt x="27813" y="1819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4"/>
              <p:cNvSpPr/>
              <p:nvPr/>
            </p:nvSpPr>
            <p:spPr>
              <a:xfrm>
                <a:off x="6357747" y="4031456"/>
                <a:ext cx="28575" cy="18478"/>
              </a:xfrm>
              <a:custGeom>
                <a:rect b="b" l="l" r="r" t="t"/>
                <a:pathLst>
                  <a:path extrusionOk="0" h="18478" w="28575">
                    <a:moveTo>
                      <a:pt x="0" y="18479"/>
                    </a:moveTo>
                    <a:lnTo>
                      <a:pt x="0" y="0"/>
                    </a:lnTo>
                    <a:lnTo>
                      <a:pt x="28575" y="11811"/>
                    </a:lnTo>
                    <a:lnTo>
                      <a:pt x="0" y="1847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4"/>
              <p:cNvSpPr/>
              <p:nvPr/>
            </p:nvSpPr>
            <p:spPr>
              <a:xfrm>
                <a:off x="6357717" y="3808380"/>
                <a:ext cx="944624" cy="545381"/>
              </a:xfrm>
              <a:custGeom>
                <a:rect b="b" l="l" r="r" t="t"/>
                <a:pathLst>
                  <a:path extrusionOk="0" h="545381" w="944624">
                    <a:moveTo>
                      <a:pt x="500854" y="531971"/>
                    </a:moveTo>
                    <a:lnTo>
                      <a:pt x="23271" y="256223"/>
                    </a:lnTo>
                    <a:cubicBezTo>
                      <a:pt x="-11210" y="236316"/>
                      <a:pt x="-6828" y="201549"/>
                      <a:pt x="32796" y="178594"/>
                    </a:cubicBezTo>
                    <a:lnTo>
                      <a:pt x="342263" y="0"/>
                    </a:lnTo>
                    <a:lnTo>
                      <a:pt x="944624" y="347758"/>
                    </a:lnTo>
                    <a:lnTo>
                      <a:pt x="635157" y="526352"/>
                    </a:lnTo>
                    <a:cubicBezTo>
                      <a:pt x="595533" y="549307"/>
                      <a:pt x="535335" y="551879"/>
                      <a:pt x="500854" y="531971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4"/>
              <p:cNvSpPr/>
              <p:nvPr/>
            </p:nvSpPr>
            <p:spPr>
              <a:xfrm>
                <a:off x="6627114" y="3561873"/>
                <a:ext cx="675322" cy="594264"/>
              </a:xfrm>
              <a:custGeom>
                <a:rect b="b" l="l" r="r" t="t"/>
                <a:pathLst>
                  <a:path extrusionOk="0" h="594264" w="675322">
                    <a:moveTo>
                      <a:pt x="74581" y="247269"/>
                    </a:moveTo>
                    <a:lnTo>
                      <a:pt x="0" y="0"/>
                    </a:lnTo>
                    <a:lnTo>
                      <a:pt x="608933" y="349186"/>
                    </a:lnTo>
                    <a:lnTo>
                      <a:pt x="675322" y="594265"/>
                    </a:lnTo>
                    <a:lnTo>
                      <a:pt x="74581" y="247269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4"/>
              <p:cNvSpPr/>
              <p:nvPr/>
            </p:nvSpPr>
            <p:spPr>
              <a:xfrm>
                <a:off x="7276147" y="4135183"/>
                <a:ext cx="26289" cy="31146"/>
              </a:xfrm>
              <a:custGeom>
                <a:rect b="b" l="l" r="r" t="t"/>
                <a:pathLst>
                  <a:path extrusionOk="0" h="31146" w="26289">
                    <a:moveTo>
                      <a:pt x="8572" y="31147"/>
                    </a:moveTo>
                    <a:lnTo>
                      <a:pt x="26289" y="209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4"/>
              <p:cNvSpPr/>
              <p:nvPr/>
            </p:nvSpPr>
            <p:spPr>
              <a:xfrm>
                <a:off x="6607968" y="3571113"/>
                <a:ext cx="676751" cy="595217"/>
              </a:xfrm>
              <a:custGeom>
                <a:rect b="b" l="l" r="r" t="t"/>
                <a:pathLst>
                  <a:path extrusionOk="0" h="595217" w="676751">
                    <a:moveTo>
                      <a:pt x="74486" y="247364"/>
                    </a:moveTo>
                    <a:lnTo>
                      <a:pt x="0" y="0"/>
                    </a:lnTo>
                    <a:lnTo>
                      <a:pt x="608933" y="349282"/>
                    </a:lnTo>
                    <a:lnTo>
                      <a:pt x="676751" y="595217"/>
                    </a:lnTo>
                    <a:lnTo>
                      <a:pt x="74486" y="247364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4"/>
              <p:cNvSpPr/>
              <p:nvPr/>
            </p:nvSpPr>
            <p:spPr>
              <a:xfrm>
                <a:off x="5811392" y="1232275"/>
                <a:ext cx="2476690" cy="3358041"/>
              </a:xfrm>
              <a:custGeom>
                <a:rect b="b" l="l" r="r" t="t"/>
                <a:pathLst>
                  <a:path extrusionOk="0" h="3358041" w="2476690">
                    <a:moveTo>
                      <a:pt x="2416778" y="3350869"/>
                    </a:moveTo>
                    <a:lnTo>
                      <a:pt x="59817" y="1990032"/>
                    </a:lnTo>
                    <a:cubicBezTo>
                      <a:pt x="26765" y="1970982"/>
                      <a:pt x="0" y="1919737"/>
                      <a:pt x="0" y="1875732"/>
                    </a:cubicBezTo>
                    <a:lnTo>
                      <a:pt x="0" y="52456"/>
                    </a:lnTo>
                    <a:cubicBezTo>
                      <a:pt x="0" y="8356"/>
                      <a:pt x="26765" y="-11933"/>
                      <a:pt x="59817" y="7213"/>
                    </a:cubicBezTo>
                    <a:lnTo>
                      <a:pt x="2416778" y="1368050"/>
                    </a:lnTo>
                    <a:cubicBezTo>
                      <a:pt x="2449925" y="1387100"/>
                      <a:pt x="2476691" y="1438344"/>
                      <a:pt x="2476691" y="1482350"/>
                    </a:cubicBezTo>
                    <a:lnTo>
                      <a:pt x="2476691" y="3305625"/>
                    </a:lnTo>
                    <a:cubicBezTo>
                      <a:pt x="2476691" y="3349726"/>
                      <a:pt x="2449925" y="3369919"/>
                      <a:pt x="2416778" y="3350869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4"/>
              <p:cNvSpPr/>
              <p:nvPr/>
            </p:nvSpPr>
            <p:spPr>
              <a:xfrm>
                <a:off x="8240363" y="4509420"/>
                <a:ext cx="26098" cy="92487"/>
              </a:xfrm>
              <a:custGeom>
                <a:rect b="b" l="l" r="r" t="t"/>
                <a:pathLst>
                  <a:path extrusionOk="0" h="92487" w="26098">
                    <a:moveTo>
                      <a:pt x="0" y="92488"/>
                    </a:moveTo>
                    <a:lnTo>
                      <a:pt x="26098" y="77438"/>
                    </a:lnTo>
                    <a:lnTo>
                      <a:pt x="14859" y="0"/>
                    </a:lnTo>
                    <a:lnTo>
                      <a:pt x="0" y="9248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4"/>
              <p:cNvSpPr/>
              <p:nvPr/>
            </p:nvSpPr>
            <p:spPr>
              <a:xfrm>
                <a:off x="5807106" y="1235868"/>
                <a:ext cx="62674" cy="27245"/>
              </a:xfrm>
              <a:custGeom>
                <a:rect b="b" l="l" r="r" t="t"/>
                <a:pathLst>
                  <a:path extrusionOk="0" h="27245" w="62674">
                    <a:moveTo>
                      <a:pt x="0" y="14859"/>
                    </a:moveTo>
                    <a:lnTo>
                      <a:pt x="25717" y="0"/>
                    </a:lnTo>
                    <a:lnTo>
                      <a:pt x="62675" y="21431"/>
                    </a:lnTo>
                    <a:cubicBezTo>
                      <a:pt x="62675" y="21431"/>
                      <a:pt x="23336" y="27432"/>
                      <a:pt x="22384" y="27242"/>
                    </a:cubicBezTo>
                    <a:cubicBezTo>
                      <a:pt x="21431" y="27051"/>
                      <a:pt x="0" y="14859"/>
                      <a:pt x="0" y="14859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4"/>
              <p:cNvSpPr/>
              <p:nvPr/>
            </p:nvSpPr>
            <p:spPr>
              <a:xfrm>
                <a:off x="5789771" y="1244753"/>
                <a:ext cx="2476690" cy="3358040"/>
              </a:xfrm>
              <a:custGeom>
                <a:rect b="b" l="l" r="r" t="t"/>
                <a:pathLst>
                  <a:path extrusionOk="0" h="3358040" w="2476690">
                    <a:moveTo>
                      <a:pt x="2416874" y="3350869"/>
                    </a:moveTo>
                    <a:lnTo>
                      <a:pt x="59817" y="1990032"/>
                    </a:lnTo>
                    <a:cubicBezTo>
                      <a:pt x="26765" y="1970982"/>
                      <a:pt x="0" y="1919737"/>
                      <a:pt x="0" y="1875732"/>
                    </a:cubicBezTo>
                    <a:lnTo>
                      <a:pt x="0" y="52456"/>
                    </a:lnTo>
                    <a:cubicBezTo>
                      <a:pt x="0" y="8356"/>
                      <a:pt x="26765" y="-11933"/>
                      <a:pt x="59817" y="7213"/>
                    </a:cubicBezTo>
                    <a:lnTo>
                      <a:pt x="2416874" y="1368049"/>
                    </a:lnTo>
                    <a:cubicBezTo>
                      <a:pt x="2449925" y="1387099"/>
                      <a:pt x="2476691" y="1438344"/>
                      <a:pt x="2476691" y="1482349"/>
                    </a:cubicBezTo>
                    <a:lnTo>
                      <a:pt x="2476691" y="3305625"/>
                    </a:lnTo>
                    <a:cubicBezTo>
                      <a:pt x="2476691" y="3349726"/>
                      <a:pt x="2449925" y="3369919"/>
                      <a:pt x="2416874" y="335086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4"/>
              <p:cNvSpPr/>
              <p:nvPr/>
            </p:nvSpPr>
            <p:spPr>
              <a:xfrm>
                <a:off x="5785580" y="1247175"/>
                <a:ext cx="2476785" cy="3358285"/>
              </a:xfrm>
              <a:custGeom>
                <a:rect b="b" l="l" r="r" t="t"/>
                <a:pathLst>
                  <a:path extrusionOk="0" h="3358285" w="2476785">
                    <a:moveTo>
                      <a:pt x="2476786" y="1482309"/>
                    </a:moveTo>
                    <a:lnTo>
                      <a:pt x="2476786" y="3305775"/>
                    </a:lnTo>
                    <a:cubicBezTo>
                      <a:pt x="2476786" y="3349971"/>
                      <a:pt x="2449925" y="3370259"/>
                      <a:pt x="2416874" y="3351019"/>
                    </a:cubicBezTo>
                    <a:lnTo>
                      <a:pt x="59817" y="1989992"/>
                    </a:lnTo>
                    <a:cubicBezTo>
                      <a:pt x="26765" y="1970942"/>
                      <a:pt x="0" y="1919697"/>
                      <a:pt x="0" y="1875692"/>
                    </a:cubicBezTo>
                    <a:lnTo>
                      <a:pt x="0" y="52416"/>
                    </a:lnTo>
                    <a:cubicBezTo>
                      <a:pt x="0" y="8315"/>
                      <a:pt x="26765" y="-11878"/>
                      <a:pt x="59817" y="7172"/>
                    </a:cubicBezTo>
                    <a:lnTo>
                      <a:pt x="2416874" y="1368009"/>
                    </a:lnTo>
                    <a:cubicBezTo>
                      <a:pt x="2449925" y="1387059"/>
                      <a:pt x="2476786" y="1438304"/>
                      <a:pt x="2476786" y="148230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4"/>
              <p:cNvSpPr/>
              <p:nvPr/>
            </p:nvSpPr>
            <p:spPr>
              <a:xfrm>
                <a:off x="5815488" y="1286421"/>
                <a:ext cx="2415539" cy="3200710"/>
              </a:xfrm>
              <a:custGeom>
                <a:rect b="b" l="l" r="r" t="t"/>
                <a:pathLst>
                  <a:path extrusionOk="0" h="3200710" w="2415539">
                    <a:moveTo>
                      <a:pt x="2414111" y="3200711"/>
                    </a:moveTo>
                    <a:lnTo>
                      <a:pt x="0" y="1806727"/>
                    </a:lnTo>
                    <a:lnTo>
                      <a:pt x="1333" y="20504"/>
                    </a:lnTo>
                    <a:cubicBezTo>
                      <a:pt x="1333" y="2121"/>
                      <a:pt x="14097" y="-5214"/>
                      <a:pt x="29908" y="3930"/>
                    </a:cubicBezTo>
                    <a:lnTo>
                      <a:pt x="2386965" y="1364672"/>
                    </a:lnTo>
                    <a:cubicBezTo>
                      <a:pt x="2403853" y="1375759"/>
                      <a:pt x="2414464" y="1394219"/>
                      <a:pt x="2415540" y="141439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4"/>
              <p:cNvSpPr/>
              <p:nvPr/>
            </p:nvSpPr>
            <p:spPr>
              <a:xfrm>
                <a:off x="5915882" y="1476290"/>
                <a:ext cx="2188940" cy="1460906"/>
              </a:xfrm>
              <a:custGeom>
                <a:rect b="b" l="l" r="r" t="t"/>
                <a:pathLst>
                  <a:path extrusionOk="0" h="1460906" w="2188940">
                    <a:moveTo>
                      <a:pt x="2164556" y="1457981"/>
                    </a:moveTo>
                    <a:lnTo>
                      <a:pt x="24384" y="222303"/>
                    </a:lnTo>
                    <a:cubicBezTo>
                      <a:pt x="9306" y="211583"/>
                      <a:pt x="248" y="194317"/>
                      <a:pt x="0" y="175821"/>
                    </a:cubicBezTo>
                    <a:lnTo>
                      <a:pt x="0" y="21326"/>
                    </a:lnTo>
                    <a:cubicBezTo>
                      <a:pt x="0" y="3419"/>
                      <a:pt x="10858" y="-4868"/>
                      <a:pt x="24384" y="2942"/>
                    </a:cubicBezTo>
                    <a:lnTo>
                      <a:pt x="2164556" y="1238335"/>
                    </a:lnTo>
                    <a:cubicBezTo>
                      <a:pt x="2179587" y="1249136"/>
                      <a:pt x="2188626" y="1266405"/>
                      <a:pt x="2188940" y="1284912"/>
                    </a:cubicBezTo>
                    <a:lnTo>
                      <a:pt x="2188940" y="1439408"/>
                    </a:lnTo>
                    <a:cubicBezTo>
                      <a:pt x="2188940" y="1457410"/>
                      <a:pt x="2177987" y="1465792"/>
                      <a:pt x="2164556" y="145798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4"/>
              <p:cNvSpPr/>
              <p:nvPr/>
            </p:nvSpPr>
            <p:spPr>
              <a:xfrm rot="-1801764">
                <a:off x="5975652" y="1564561"/>
                <a:ext cx="76512" cy="132469"/>
              </a:xfrm>
              <a:custGeom>
                <a:rect b="b" l="l" r="r" t="t"/>
                <a:pathLst>
                  <a:path extrusionOk="0" h="132587" w="76580">
                    <a:moveTo>
                      <a:pt x="76581" y="66294"/>
                    </a:moveTo>
                    <a:cubicBezTo>
                      <a:pt x="76581" y="102907"/>
                      <a:pt x="59438" y="132588"/>
                      <a:pt x="38290" y="132588"/>
                    </a:cubicBezTo>
                    <a:cubicBezTo>
                      <a:pt x="17143" y="132588"/>
                      <a:pt x="0" y="102907"/>
                      <a:pt x="0" y="66294"/>
                    </a:cubicBezTo>
                    <a:cubicBezTo>
                      <a:pt x="0" y="29681"/>
                      <a:pt x="17143" y="0"/>
                      <a:pt x="38290" y="0"/>
                    </a:cubicBezTo>
                    <a:cubicBezTo>
                      <a:pt x="59438" y="0"/>
                      <a:pt x="76581" y="29681"/>
                      <a:pt x="76581" y="66294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4"/>
              <p:cNvSpPr/>
              <p:nvPr/>
            </p:nvSpPr>
            <p:spPr>
              <a:xfrm>
                <a:off x="6935438" y="2145169"/>
                <a:ext cx="197262" cy="149154"/>
              </a:xfrm>
              <a:custGeom>
                <a:rect b="b" l="l" r="r" t="t"/>
                <a:pathLst>
                  <a:path extrusionOk="0" h="149154" w="197262">
                    <a:moveTo>
                      <a:pt x="191167" y="148450"/>
                    </a:moveTo>
                    <a:lnTo>
                      <a:pt x="6096" y="41485"/>
                    </a:lnTo>
                    <a:cubicBezTo>
                      <a:pt x="2314" y="38818"/>
                      <a:pt x="48" y="34493"/>
                      <a:pt x="0" y="29864"/>
                    </a:cubicBezTo>
                    <a:lnTo>
                      <a:pt x="0" y="5385"/>
                    </a:lnTo>
                    <a:cubicBezTo>
                      <a:pt x="0" y="813"/>
                      <a:pt x="2667" y="-1187"/>
                      <a:pt x="6096" y="718"/>
                    </a:cubicBezTo>
                    <a:lnTo>
                      <a:pt x="191167" y="107683"/>
                    </a:lnTo>
                    <a:cubicBezTo>
                      <a:pt x="194948" y="110350"/>
                      <a:pt x="197215" y="114675"/>
                      <a:pt x="197263" y="119304"/>
                    </a:cubicBezTo>
                    <a:lnTo>
                      <a:pt x="197263" y="143783"/>
                    </a:lnTo>
                    <a:cubicBezTo>
                      <a:pt x="197263" y="148260"/>
                      <a:pt x="194596" y="150355"/>
                      <a:pt x="191167" y="148450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4"/>
              <p:cNvSpPr/>
              <p:nvPr/>
            </p:nvSpPr>
            <p:spPr>
              <a:xfrm>
                <a:off x="7235094" y="2318577"/>
                <a:ext cx="197262" cy="148968"/>
              </a:xfrm>
              <a:custGeom>
                <a:rect b="b" l="l" r="r" t="t"/>
                <a:pathLst>
                  <a:path extrusionOk="0" h="148968" w="197262">
                    <a:moveTo>
                      <a:pt x="191167" y="148397"/>
                    </a:moveTo>
                    <a:lnTo>
                      <a:pt x="6096" y="41527"/>
                    </a:lnTo>
                    <a:cubicBezTo>
                      <a:pt x="2324" y="38850"/>
                      <a:pt x="57" y="34535"/>
                      <a:pt x="0" y="29906"/>
                    </a:cubicBezTo>
                    <a:lnTo>
                      <a:pt x="0" y="5332"/>
                    </a:lnTo>
                    <a:cubicBezTo>
                      <a:pt x="0" y="855"/>
                      <a:pt x="2667" y="-1241"/>
                      <a:pt x="6096" y="760"/>
                    </a:cubicBezTo>
                    <a:lnTo>
                      <a:pt x="191167" y="107630"/>
                    </a:lnTo>
                    <a:cubicBezTo>
                      <a:pt x="194948" y="110297"/>
                      <a:pt x="197215" y="114622"/>
                      <a:pt x="197263" y="119251"/>
                    </a:cubicBezTo>
                    <a:lnTo>
                      <a:pt x="197263" y="143825"/>
                    </a:lnTo>
                    <a:cubicBezTo>
                      <a:pt x="197263" y="148397"/>
                      <a:pt x="194405" y="149921"/>
                      <a:pt x="191167" y="148397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4"/>
              <p:cNvSpPr/>
              <p:nvPr/>
            </p:nvSpPr>
            <p:spPr>
              <a:xfrm>
                <a:off x="7529798" y="2488369"/>
                <a:ext cx="197358" cy="149033"/>
              </a:xfrm>
              <a:custGeom>
                <a:rect b="b" l="l" r="r" t="t"/>
                <a:pathLst>
                  <a:path extrusionOk="0" h="149033" w="197358">
                    <a:moveTo>
                      <a:pt x="191262" y="148437"/>
                    </a:moveTo>
                    <a:lnTo>
                      <a:pt x="6096" y="41566"/>
                    </a:lnTo>
                    <a:cubicBezTo>
                      <a:pt x="2353" y="38823"/>
                      <a:pt x="105" y="34489"/>
                      <a:pt x="0" y="29851"/>
                    </a:cubicBezTo>
                    <a:lnTo>
                      <a:pt x="0" y="5371"/>
                    </a:lnTo>
                    <a:cubicBezTo>
                      <a:pt x="0" y="894"/>
                      <a:pt x="2762" y="-1201"/>
                      <a:pt x="6096" y="704"/>
                    </a:cubicBezTo>
                    <a:lnTo>
                      <a:pt x="191262" y="107670"/>
                    </a:lnTo>
                    <a:cubicBezTo>
                      <a:pt x="195043" y="110337"/>
                      <a:pt x="197310" y="114661"/>
                      <a:pt x="197358" y="119290"/>
                    </a:cubicBezTo>
                    <a:lnTo>
                      <a:pt x="197358" y="143769"/>
                    </a:lnTo>
                    <a:cubicBezTo>
                      <a:pt x="197358" y="148342"/>
                      <a:pt x="194977" y="150056"/>
                      <a:pt x="191262" y="148437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4"/>
              <p:cNvSpPr/>
              <p:nvPr/>
            </p:nvSpPr>
            <p:spPr>
              <a:xfrm>
                <a:off x="7829454" y="2661668"/>
                <a:ext cx="197358" cy="148943"/>
              </a:xfrm>
              <a:custGeom>
                <a:rect b="b" l="l" r="r" t="t"/>
                <a:pathLst>
                  <a:path extrusionOk="0" h="148943" w="197358">
                    <a:moveTo>
                      <a:pt x="191262" y="148207"/>
                    </a:moveTo>
                    <a:lnTo>
                      <a:pt x="6096" y="41336"/>
                    </a:lnTo>
                    <a:cubicBezTo>
                      <a:pt x="2362" y="38631"/>
                      <a:pt x="105" y="34326"/>
                      <a:pt x="0" y="29716"/>
                    </a:cubicBezTo>
                    <a:lnTo>
                      <a:pt x="0" y="5332"/>
                    </a:lnTo>
                    <a:cubicBezTo>
                      <a:pt x="0" y="855"/>
                      <a:pt x="2762" y="-1241"/>
                      <a:pt x="6096" y="760"/>
                    </a:cubicBezTo>
                    <a:lnTo>
                      <a:pt x="191262" y="107630"/>
                    </a:lnTo>
                    <a:cubicBezTo>
                      <a:pt x="195024" y="110316"/>
                      <a:pt x="197282" y="114631"/>
                      <a:pt x="197358" y="119251"/>
                    </a:cubicBezTo>
                    <a:lnTo>
                      <a:pt x="197358" y="143825"/>
                    </a:lnTo>
                    <a:cubicBezTo>
                      <a:pt x="197358" y="148207"/>
                      <a:pt x="194596" y="150112"/>
                      <a:pt x="191262" y="148207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4"/>
              <p:cNvSpPr/>
              <p:nvPr/>
            </p:nvSpPr>
            <p:spPr>
              <a:xfrm>
                <a:off x="7391400" y="2634856"/>
                <a:ext cx="551783" cy="685887"/>
              </a:xfrm>
              <a:custGeom>
                <a:rect b="b" l="l" r="r" t="t"/>
                <a:pathLst>
                  <a:path extrusionOk="0" h="685887" w="551783">
                    <a:moveTo>
                      <a:pt x="527018" y="682987"/>
                    </a:moveTo>
                    <a:lnTo>
                      <a:pt x="23908" y="392474"/>
                    </a:lnTo>
                    <a:cubicBezTo>
                      <a:pt x="9173" y="381730"/>
                      <a:pt x="324" y="364700"/>
                      <a:pt x="0" y="346469"/>
                    </a:cubicBezTo>
                    <a:lnTo>
                      <a:pt x="0" y="21285"/>
                    </a:lnTo>
                    <a:cubicBezTo>
                      <a:pt x="0" y="3378"/>
                      <a:pt x="10859" y="-4813"/>
                      <a:pt x="24289" y="2902"/>
                    </a:cubicBezTo>
                    <a:lnTo>
                      <a:pt x="527399" y="293319"/>
                    </a:lnTo>
                    <a:cubicBezTo>
                      <a:pt x="542430" y="304120"/>
                      <a:pt x="551469" y="321389"/>
                      <a:pt x="551783" y="339896"/>
                    </a:cubicBezTo>
                    <a:lnTo>
                      <a:pt x="551783" y="664508"/>
                    </a:lnTo>
                    <a:cubicBezTo>
                      <a:pt x="551402" y="682511"/>
                      <a:pt x="540448" y="690702"/>
                      <a:pt x="527018" y="68298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4"/>
              <p:cNvSpPr/>
              <p:nvPr/>
            </p:nvSpPr>
            <p:spPr>
              <a:xfrm>
                <a:off x="5981604" y="2604685"/>
                <a:ext cx="1286351" cy="820016"/>
              </a:xfrm>
              <a:custGeom>
                <a:rect b="b" l="l" r="r" t="t"/>
                <a:pathLst>
                  <a:path extrusionOk="0" h="820016" w="1286351">
                    <a:moveTo>
                      <a:pt x="1274159" y="818599"/>
                    </a:moveTo>
                    <a:lnTo>
                      <a:pt x="12192" y="89937"/>
                    </a:lnTo>
                    <a:cubicBezTo>
                      <a:pt x="4686" y="84555"/>
                      <a:pt x="162" y="75935"/>
                      <a:pt x="0" y="66696"/>
                    </a:cubicBezTo>
                    <a:lnTo>
                      <a:pt x="0" y="10784"/>
                    </a:lnTo>
                    <a:cubicBezTo>
                      <a:pt x="0" y="1830"/>
                      <a:pt x="5525" y="-2265"/>
                      <a:pt x="12192" y="1259"/>
                    </a:cubicBezTo>
                    <a:lnTo>
                      <a:pt x="1274159" y="729826"/>
                    </a:lnTo>
                    <a:cubicBezTo>
                      <a:pt x="1281693" y="735189"/>
                      <a:pt x="1286218" y="743818"/>
                      <a:pt x="1286351" y="753067"/>
                    </a:cubicBezTo>
                    <a:lnTo>
                      <a:pt x="1286351" y="808979"/>
                    </a:lnTo>
                    <a:cubicBezTo>
                      <a:pt x="1285970" y="818313"/>
                      <a:pt x="1280922" y="822409"/>
                      <a:pt x="1274159" y="818599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4"/>
              <p:cNvSpPr/>
              <p:nvPr/>
            </p:nvSpPr>
            <p:spPr>
              <a:xfrm>
                <a:off x="5985319" y="2767047"/>
                <a:ext cx="1158430" cy="718178"/>
              </a:xfrm>
              <a:custGeom>
                <a:rect b="b" l="l" r="r" t="t"/>
                <a:pathLst>
                  <a:path extrusionOk="0" h="718178" w="1158430">
                    <a:moveTo>
                      <a:pt x="1146239" y="716722"/>
                    </a:moveTo>
                    <a:lnTo>
                      <a:pt x="12192" y="61878"/>
                    </a:lnTo>
                    <a:cubicBezTo>
                      <a:pt x="4658" y="56515"/>
                      <a:pt x="133" y="47886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1146239" y="656047"/>
                    </a:lnTo>
                    <a:cubicBezTo>
                      <a:pt x="1153735" y="661448"/>
                      <a:pt x="1158249" y="670059"/>
                      <a:pt x="1158431" y="679288"/>
                    </a:cubicBezTo>
                    <a:lnTo>
                      <a:pt x="1158431" y="707101"/>
                    </a:lnTo>
                    <a:cubicBezTo>
                      <a:pt x="1158431" y="716436"/>
                      <a:pt x="1152906" y="720627"/>
                      <a:pt x="1146239" y="71672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4"/>
              <p:cNvSpPr/>
              <p:nvPr/>
            </p:nvSpPr>
            <p:spPr>
              <a:xfrm>
                <a:off x="5985319" y="2872624"/>
                <a:ext cx="1158430" cy="718059"/>
              </a:xfrm>
              <a:custGeom>
                <a:rect b="b" l="l" r="r" t="t"/>
                <a:pathLst>
                  <a:path extrusionOk="0" h="718059" w="1158430">
                    <a:moveTo>
                      <a:pt x="1146239" y="716587"/>
                    </a:moveTo>
                    <a:lnTo>
                      <a:pt x="12192" y="61933"/>
                    </a:lnTo>
                    <a:cubicBezTo>
                      <a:pt x="4658" y="56523"/>
                      <a:pt x="133" y="47865"/>
                      <a:pt x="0" y="38597"/>
                    </a:cubicBezTo>
                    <a:lnTo>
                      <a:pt x="0" y="10784"/>
                    </a:lnTo>
                    <a:cubicBezTo>
                      <a:pt x="0" y="1830"/>
                      <a:pt x="5429" y="-2265"/>
                      <a:pt x="12192" y="1259"/>
                    </a:cubicBezTo>
                    <a:lnTo>
                      <a:pt x="1146239" y="655912"/>
                    </a:lnTo>
                    <a:cubicBezTo>
                      <a:pt x="1153735" y="661351"/>
                      <a:pt x="1158249" y="669990"/>
                      <a:pt x="1158431" y="679248"/>
                    </a:cubicBezTo>
                    <a:lnTo>
                      <a:pt x="1158431" y="707062"/>
                    </a:lnTo>
                    <a:cubicBezTo>
                      <a:pt x="1158431" y="716396"/>
                      <a:pt x="1152906" y="720492"/>
                      <a:pt x="1146239" y="71658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4"/>
              <p:cNvSpPr/>
              <p:nvPr/>
            </p:nvSpPr>
            <p:spPr>
              <a:xfrm>
                <a:off x="5985319" y="2978121"/>
                <a:ext cx="868489" cy="550694"/>
              </a:xfrm>
              <a:custGeom>
                <a:rect b="b" l="l" r="r" t="t"/>
                <a:pathLst>
                  <a:path extrusionOk="0" h="550694" w="868489">
                    <a:moveTo>
                      <a:pt x="856297" y="549272"/>
                    </a:moveTo>
                    <a:lnTo>
                      <a:pt x="12192" y="61878"/>
                    </a:lnTo>
                    <a:cubicBezTo>
                      <a:pt x="4658" y="56515"/>
                      <a:pt x="133" y="47885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856297" y="488979"/>
                    </a:lnTo>
                    <a:cubicBezTo>
                      <a:pt x="863889" y="494294"/>
                      <a:pt x="868432" y="502952"/>
                      <a:pt x="868489" y="512220"/>
                    </a:cubicBezTo>
                    <a:lnTo>
                      <a:pt x="868489" y="540033"/>
                    </a:lnTo>
                    <a:cubicBezTo>
                      <a:pt x="868489" y="548986"/>
                      <a:pt x="863155" y="553082"/>
                      <a:pt x="856297" y="54927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4"/>
              <p:cNvSpPr/>
              <p:nvPr/>
            </p:nvSpPr>
            <p:spPr>
              <a:xfrm>
                <a:off x="7391018" y="3086134"/>
                <a:ext cx="551783" cy="368151"/>
              </a:xfrm>
              <a:custGeom>
                <a:rect b="b" l="l" r="r" t="t"/>
                <a:pathLst>
                  <a:path extrusionOk="0" h="368151" w="551783">
                    <a:moveTo>
                      <a:pt x="539591" y="366678"/>
                    </a:moveTo>
                    <a:lnTo>
                      <a:pt x="12192" y="61878"/>
                    </a:lnTo>
                    <a:cubicBezTo>
                      <a:pt x="4658" y="56515"/>
                      <a:pt x="133" y="47886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539591" y="306099"/>
                    </a:lnTo>
                    <a:cubicBezTo>
                      <a:pt x="547135" y="311490"/>
                      <a:pt x="551669" y="320158"/>
                      <a:pt x="551784" y="329435"/>
                    </a:cubicBezTo>
                    <a:lnTo>
                      <a:pt x="551784" y="357248"/>
                    </a:lnTo>
                    <a:cubicBezTo>
                      <a:pt x="551784" y="366487"/>
                      <a:pt x="546354" y="370583"/>
                      <a:pt x="539591" y="36667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4"/>
              <p:cNvSpPr/>
              <p:nvPr/>
            </p:nvSpPr>
            <p:spPr>
              <a:xfrm>
                <a:off x="7391018" y="3191616"/>
                <a:ext cx="551783" cy="368230"/>
              </a:xfrm>
              <a:custGeom>
                <a:rect b="b" l="l" r="r" t="t"/>
                <a:pathLst>
                  <a:path extrusionOk="0" h="368230" w="551783">
                    <a:moveTo>
                      <a:pt x="539591" y="366733"/>
                    </a:moveTo>
                    <a:lnTo>
                      <a:pt x="12192" y="61933"/>
                    </a:lnTo>
                    <a:cubicBezTo>
                      <a:pt x="4648" y="56542"/>
                      <a:pt x="114" y="47874"/>
                      <a:pt x="0" y="38597"/>
                    </a:cubicBezTo>
                    <a:lnTo>
                      <a:pt x="0" y="10784"/>
                    </a:lnTo>
                    <a:cubicBezTo>
                      <a:pt x="0" y="1831"/>
                      <a:pt x="5429" y="-2265"/>
                      <a:pt x="12192" y="1259"/>
                    </a:cubicBezTo>
                    <a:lnTo>
                      <a:pt x="539591" y="306059"/>
                    </a:lnTo>
                    <a:cubicBezTo>
                      <a:pt x="547126" y="311422"/>
                      <a:pt x="551650" y="320051"/>
                      <a:pt x="551784" y="329300"/>
                    </a:cubicBezTo>
                    <a:lnTo>
                      <a:pt x="551784" y="357113"/>
                    </a:lnTo>
                    <a:cubicBezTo>
                      <a:pt x="551784" y="366447"/>
                      <a:pt x="546354" y="370734"/>
                      <a:pt x="539591" y="36673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4"/>
              <p:cNvSpPr/>
              <p:nvPr/>
            </p:nvSpPr>
            <p:spPr>
              <a:xfrm>
                <a:off x="7391018" y="3297399"/>
                <a:ext cx="413670" cy="288153"/>
              </a:xfrm>
              <a:custGeom>
                <a:rect b="b" l="l" r="r" t="t"/>
                <a:pathLst>
                  <a:path extrusionOk="0" h="288153" w="413670">
                    <a:moveTo>
                      <a:pt x="401479" y="286668"/>
                    </a:moveTo>
                    <a:lnTo>
                      <a:pt x="12192" y="61878"/>
                    </a:lnTo>
                    <a:cubicBezTo>
                      <a:pt x="4658" y="56515"/>
                      <a:pt x="133" y="47885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401479" y="226851"/>
                    </a:lnTo>
                    <a:cubicBezTo>
                      <a:pt x="409023" y="232242"/>
                      <a:pt x="413556" y="240910"/>
                      <a:pt x="413671" y="250187"/>
                    </a:cubicBezTo>
                    <a:lnTo>
                      <a:pt x="413671" y="277905"/>
                    </a:lnTo>
                    <a:cubicBezTo>
                      <a:pt x="413671" y="286477"/>
                      <a:pt x="408242" y="290573"/>
                      <a:pt x="401479" y="28666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4"/>
              <p:cNvSpPr/>
              <p:nvPr/>
            </p:nvSpPr>
            <p:spPr>
              <a:xfrm>
                <a:off x="7391400" y="3447774"/>
                <a:ext cx="551783" cy="685927"/>
              </a:xfrm>
              <a:custGeom>
                <a:rect b="b" l="l" r="r" t="t"/>
                <a:pathLst>
                  <a:path extrusionOk="0" h="685927" w="551783">
                    <a:moveTo>
                      <a:pt x="527018" y="683027"/>
                    </a:moveTo>
                    <a:lnTo>
                      <a:pt x="23908" y="392515"/>
                    </a:lnTo>
                    <a:cubicBezTo>
                      <a:pt x="9039" y="381675"/>
                      <a:pt x="172" y="364435"/>
                      <a:pt x="0" y="346033"/>
                    </a:cubicBezTo>
                    <a:lnTo>
                      <a:pt x="0" y="21326"/>
                    </a:lnTo>
                    <a:cubicBezTo>
                      <a:pt x="0" y="3419"/>
                      <a:pt x="10859" y="-4868"/>
                      <a:pt x="24289" y="2942"/>
                    </a:cubicBezTo>
                    <a:lnTo>
                      <a:pt x="527399" y="293359"/>
                    </a:lnTo>
                    <a:cubicBezTo>
                      <a:pt x="542430" y="304161"/>
                      <a:pt x="551469" y="321430"/>
                      <a:pt x="551783" y="339937"/>
                    </a:cubicBezTo>
                    <a:lnTo>
                      <a:pt x="551783" y="664549"/>
                    </a:lnTo>
                    <a:cubicBezTo>
                      <a:pt x="551402" y="682551"/>
                      <a:pt x="540448" y="690742"/>
                      <a:pt x="527018" y="68302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4"/>
              <p:cNvSpPr/>
              <p:nvPr/>
            </p:nvSpPr>
            <p:spPr>
              <a:xfrm>
                <a:off x="7391018" y="3899093"/>
                <a:ext cx="551783" cy="368152"/>
              </a:xfrm>
              <a:custGeom>
                <a:rect b="b" l="l" r="r" t="t"/>
                <a:pathLst>
                  <a:path extrusionOk="0" h="368152" w="551783">
                    <a:moveTo>
                      <a:pt x="539591" y="366678"/>
                    </a:moveTo>
                    <a:lnTo>
                      <a:pt x="12192" y="61878"/>
                    </a:lnTo>
                    <a:cubicBezTo>
                      <a:pt x="4658" y="56515"/>
                      <a:pt x="133" y="47886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539591" y="306099"/>
                    </a:lnTo>
                    <a:cubicBezTo>
                      <a:pt x="547135" y="311490"/>
                      <a:pt x="551669" y="320158"/>
                      <a:pt x="551784" y="329435"/>
                    </a:cubicBezTo>
                    <a:lnTo>
                      <a:pt x="551784" y="357248"/>
                    </a:lnTo>
                    <a:cubicBezTo>
                      <a:pt x="551784" y="366487"/>
                      <a:pt x="546354" y="370583"/>
                      <a:pt x="539591" y="36667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4"/>
              <p:cNvSpPr/>
              <p:nvPr/>
            </p:nvSpPr>
            <p:spPr>
              <a:xfrm>
                <a:off x="7462456" y="2876264"/>
                <a:ext cx="257937" cy="241458"/>
              </a:xfrm>
              <a:custGeom>
                <a:rect b="b" l="l" r="r" t="t"/>
                <a:pathLst>
                  <a:path extrusionOk="0" h="241458" w="257937">
                    <a:moveTo>
                      <a:pt x="99632" y="92012"/>
                    </a:moveTo>
                    <a:lnTo>
                      <a:pt x="64294" y="1048"/>
                    </a:lnTo>
                    <a:lnTo>
                      <a:pt x="0" y="92488"/>
                    </a:lnTo>
                    <a:lnTo>
                      <a:pt x="70580" y="133255"/>
                    </a:lnTo>
                    <a:lnTo>
                      <a:pt x="128588" y="166783"/>
                    </a:lnTo>
                    <a:lnTo>
                      <a:pt x="257937" y="241459"/>
                    </a:lnTo>
                    <a:lnTo>
                      <a:pt x="164306" y="0"/>
                    </a:lnTo>
                    <a:lnTo>
                      <a:pt x="99632" y="92012"/>
                    </a:ln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4"/>
              <p:cNvSpPr/>
              <p:nvPr/>
            </p:nvSpPr>
            <p:spPr>
              <a:xfrm rot="-1801764">
                <a:off x="7788337" y="2912905"/>
                <a:ext cx="68709" cy="119146"/>
              </a:xfrm>
              <a:custGeom>
                <a:rect b="b" l="l" r="r" t="t"/>
                <a:pathLst>
                  <a:path extrusionOk="0" h="119252" w="68770">
                    <a:moveTo>
                      <a:pt x="68771" y="59627"/>
                    </a:moveTo>
                    <a:cubicBezTo>
                      <a:pt x="68771" y="92557"/>
                      <a:pt x="53376" y="119253"/>
                      <a:pt x="34386" y="119253"/>
                    </a:cubicBezTo>
                    <a:cubicBezTo>
                      <a:pt x="15395" y="119253"/>
                      <a:pt x="0" y="92557"/>
                      <a:pt x="0" y="59627"/>
                    </a:cubicBezTo>
                    <a:cubicBezTo>
                      <a:pt x="0" y="26696"/>
                      <a:pt x="15395" y="0"/>
                      <a:pt x="34386" y="0"/>
                    </a:cubicBezTo>
                    <a:cubicBezTo>
                      <a:pt x="53376" y="0"/>
                      <a:pt x="68771" y="26696"/>
                      <a:pt x="68771" y="59627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4"/>
              <p:cNvSpPr/>
              <p:nvPr/>
            </p:nvSpPr>
            <p:spPr>
              <a:xfrm>
                <a:off x="7466171" y="3701224"/>
                <a:ext cx="257936" cy="241363"/>
              </a:xfrm>
              <a:custGeom>
                <a:rect b="b" l="l" r="r" t="t"/>
                <a:pathLst>
                  <a:path extrusionOk="0" h="241363" w="257936">
                    <a:moveTo>
                      <a:pt x="99536" y="92012"/>
                    </a:moveTo>
                    <a:lnTo>
                      <a:pt x="64294" y="1048"/>
                    </a:lnTo>
                    <a:lnTo>
                      <a:pt x="0" y="92488"/>
                    </a:lnTo>
                    <a:lnTo>
                      <a:pt x="70580" y="133255"/>
                    </a:lnTo>
                    <a:lnTo>
                      <a:pt x="128588" y="166688"/>
                    </a:lnTo>
                    <a:lnTo>
                      <a:pt x="257937" y="241364"/>
                    </a:lnTo>
                    <a:lnTo>
                      <a:pt x="164211" y="0"/>
                    </a:lnTo>
                    <a:lnTo>
                      <a:pt x="99536" y="92012"/>
                    </a:ln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4"/>
              <p:cNvSpPr/>
              <p:nvPr/>
            </p:nvSpPr>
            <p:spPr>
              <a:xfrm rot="-1790023">
                <a:off x="7807389" y="3748630"/>
                <a:ext cx="69009" cy="119667"/>
              </a:xfrm>
              <a:custGeom>
                <a:rect b="b" l="l" r="r" t="t"/>
                <a:pathLst>
                  <a:path extrusionOk="0" h="119663" w="69007">
                    <a:moveTo>
                      <a:pt x="69009" y="59833"/>
                    </a:moveTo>
                    <a:cubicBezTo>
                      <a:pt x="69009" y="92877"/>
                      <a:pt x="53561" y="119665"/>
                      <a:pt x="34505" y="119665"/>
                    </a:cubicBezTo>
                    <a:cubicBezTo>
                      <a:pt x="15450" y="119665"/>
                      <a:pt x="2" y="92877"/>
                      <a:pt x="2" y="59833"/>
                    </a:cubicBezTo>
                    <a:cubicBezTo>
                      <a:pt x="2" y="26789"/>
                      <a:pt x="15450" y="1"/>
                      <a:pt x="34505" y="1"/>
                    </a:cubicBezTo>
                    <a:cubicBezTo>
                      <a:pt x="53561" y="1"/>
                      <a:pt x="69009" y="26789"/>
                      <a:pt x="69009" y="59833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4"/>
              <p:cNvSpPr/>
              <p:nvPr/>
            </p:nvSpPr>
            <p:spPr>
              <a:xfrm>
                <a:off x="5996654" y="1854288"/>
                <a:ext cx="1266348" cy="1335535"/>
              </a:xfrm>
              <a:custGeom>
                <a:rect b="b" l="l" r="r" t="t"/>
                <a:pathLst>
                  <a:path extrusionOk="0" h="1335535" w="1266348">
                    <a:moveTo>
                      <a:pt x="1244537" y="1332871"/>
                    </a:moveTo>
                    <a:lnTo>
                      <a:pt x="21907" y="630498"/>
                    </a:lnTo>
                    <a:cubicBezTo>
                      <a:pt x="8382" y="620868"/>
                      <a:pt x="257" y="605380"/>
                      <a:pt x="0" y="588778"/>
                    </a:cubicBezTo>
                    <a:lnTo>
                      <a:pt x="0" y="19088"/>
                    </a:lnTo>
                    <a:cubicBezTo>
                      <a:pt x="0" y="3086"/>
                      <a:pt x="9525" y="-4343"/>
                      <a:pt x="21907" y="2610"/>
                    </a:cubicBezTo>
                    <a:lnTo>
                      <a:pt x="1244537" y="704983"/>
                    </a:lnTo>
                    <a:cubicBezTo>
                      <a:pt x="1257995" y="714651"/>
                      <a:pt x="1266092" y="730129"/>
                      <a:pt x="1266349" y="746703"/>
                    </a:cubicBezTo>
                    <a:lnTo>
                      <a:pt x="1266349" y="1316393"/>
                    </a:lnTo>
                    <a:cubicBezTo>
                      <a:pt x="1266349" y="1332491"/>
                      <a:pt x="1256538" y="1339920"/>
                      <a:pt x="1244537" y="13328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4"/>
              <p:cNvSpPr/>
              <p:nvPr/>
            </p:nvSpPr>
            <p:spPr>
              <a:xfrm>
                <a:off x="6187916" y="2312479"/>
                <a:ext cx="441007" cy="412813"/>
              </a:xfrm>
              <a:custGeom>
                <a:rect b="b" l="l" r="r" t="t"/>
                <a:pathLst>
                  <a:path extrusionOk="0" h="412813" w="441007">
                    <a:moveTo>
                      <a:pt x="170307" y="157353"/>
                    </a:moveTo>
                    <a:lnTo>
                      <a:pt x="109919" y="1810"/>
                    </a:lnTo>
                    <a:lnTo>
                      <a:pt x="0" y="158210"/>
                    </a:lnTo>
                    <a:lnTo>
                      <a:pt x="120682" y="227838"/>
                    </a:lnTo>
                    <a:lnTo>
                      <a:pt x="219837" y="285083"/>
                    </a:lnTo>
                    <a:lnTo>
                      <a:pt x="441008" y="412813"/>
                    </a:lnTo>
                    <a:lnTo>
                      <a:pt x="280797" y="0"/>
                    </a:lnTo>
                    <a:lnTo>
                      <a:pt x="170307" y="157353"/>
                    </a:ln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4"/>
              <p:cNvSpPr/>
              <p:nvPr/>
            </p:nvSpPr>
            <p:spPr>
              <a:xfrm rot="-1801764">
                <a:off x="6969573" y="2537060"/>
                <a:ext cx="117623" cy="203653"/>
              </a:xfrm>
              <a:custGeom>
                <a:rect b="b" l="l" r="r" t="t"/>
                <a:pathLst>
                  <a:path extrusionOk="0" h="203834" w="117728">
                    <a:moveTo>
                      <a:pt x="117729" y="101918"/>
                    </a:moveTo>
                    <a:cubicBezTo>
                      <a:pt x="117729" y="158205"/>
                      <a:pt x="91374" y="203835"/>
                      <a:pt x="58864" y="203835"/>
                    </a:cubicBezTo>
                    <a:cubicBezTo>
                      <a:pt x="26354" y="203835"/>
                      <a:pt x="0" y="158205"/>
                      <a:pt x="0" y="101918"/>
                    </a:cubicBezTo>
                    <a:cubicBezTo>
                      <a:pt x="0" y="45630"/>
                      <a:pt x="26354" y="0"/>
                      <a:pt x="58864" y="0"/>
                    </a:cubicBezTo>
                    <a:cubicBezTo>
                      <a:pt x="91374" y="0"/>
                      <a:pt x="117729" y="45630"/>
                      <a:pt x="117729" y="101918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0" name="Google Shape;140;p14"/>
            <p:cNvSpPr/>
            <p:nvPr/>
          </p:nvSpPr>
          <p:spPr>
            <a:xfrm>
              <a:off x="4124355" y="1157329"/>
              <a:ext cx="276891" cy="1108478"/>
            </a:xfrm>
            <a:custGeom>
              <a:rect b="b" l="l" r="r" t="t"/>
              <a:pathLst>
                <a:path extrusionOk="0" h="1108478" w="276891">
                  <a:moveTo>
                    <a:pt x="276892" y="217170"/>
                  </a:moveTo>
                  <a:lnTo>
                    <a:pt x="276892" y="1070610"/>
                  </a:lnTo>
                  <a:cubicBezTo>
                    <a:pt x="276892" y="1102424"/>
                    <a:pt x="257842" y="1117092"/>
                    <a:pt x="233648" y="1103281"/>
                  </a:cubicBezTo>
                  <a:lnTo>
                    <a:pt x="0" y="968693"/>
                  </a:lnTo>
                  <a:lnTo>
                    <a:pt x="0" y="0"/>
                  </a:lnTo>
                  <a:lnTo>
                    <a:pt x="233648" y="134779"/>
                  </a:lnTo>
                  <a:cubicBezTo>
                    <a:pt x="257461" y="148590"/>
                    <a:pt x="276892" y="185642"/>
                    <a:pt x="276892" y="217170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4"/>
            <p:cNvSpPr/>
            <p:nvPr/>
          </p:nvSpPr>
          <p:spPr>
            <a:xfrm>
              <a:off x="3407027" y="665933"/>
              <a:ext cx="814853" cy="1408939"/>
            </a:xfrm>
            <a:custGeom>
              <a:rect b="b" l="l" r="r" t="t"/>
              <a:pathLst>
                <a:path extrusionOk="0" h="1408939" w="814853">
                  <a:moveTo>
                    <a:pt x="771144" y="419483"/>
                  </a:moveTo>
                  <a:lnTo>
                    <a:pt x="53340" y="5050"/>
                  </a:lnTo>
                  <a:cubicBezTo>
                    <a:pt x="45901" y="-81"/>
                    <a:pt x="36462" y="-1389"/>
                    <a:pt x="27908" y="1526"/>
                  </a:cubicBezTo>
                  <a:lnTo>
                    <a:pt x="27908" y="1526"/>
                  </a:lnTo>
                  <a:cubicBezTo>
                    <a:pt x="25956" y="2313"/>
                    <a:pt x="24136" y="3372"/>
                    <a:pt x="22479" y="4669"/>
                  </a:cubicBezTo>
                  <a:lnTo>
                    <a:pt x="0" y="17718"/>
                  </a:lnTo>
                  <a:lnTo>
                    <a:pt x="10477" y="31720"/>
                  </a:lnTo>
                  <a:cubicBezTo>
                    <a:pt x="10477" y="33625"/>
                    <a:pt x="10477" y="35625"/>
                    <a:pt x="10477" y="37721"/>
                  </a:cubicBezTo>
                  <a:lnTo>
                    <a:pt x="10477" y="891161"/>
                  </a:lnTo>
                  <a:cubicBezTo>
                    <a:pt x="10477" y="922974"/>
                    <a:pt x="29527" y="959931"/>
                    <a:pt x="53721" y="973743"/>
                  </a:cubicBezTo>
                  <a:lnTo>
                    <a:pt x="757904" y="1380365"/>
                  </a:lnTo>
                  <a:lnTo>
                    <a:pt x="766858" y="1408940"/>
                  </a:lnTo>
                  <a:lnTo>
                    <a:pt x="797624" y="1391700"/>
                  </a:lnTo>
                  <a:cubicBezTo>
                    <a:pt x="799176" y="1391004"/>
                    <a:pt x="800643" y="1390147"/>
                    <a:pt x="802005" y="1389128"/>
                  </a:cubicBezTo>
                  <a:lnTo>
                    <a:pt x="802005" y="1389128"/>
                  </a:lnTo>
                  <a:cubicBezTo>
                    <a:pt x="811178" y="1380508"/>
                    <a:pt x="815854" y="1368135"/>
                    <a:pt x="814673" y="1355600"/>
                  </a:cubicBezTo>
                  <a:lnTo>
                    <a:pt x="814673" y="502160"/>
                  </a:lnTo>
                  <a:cubicBezTo>
                    <a:pt x="814388" y="470442"/>
                    <a:pt x="795052" y="433294"/>
                    <a:pt x="771144" y="41948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4"/>
            <p:cNvSpPr/>
            <p:nvPr/>
          </p:nvSpPr>
          <p:spPr>
            <a:xfrm>
              <a:off x="3387120" y="682740"/>
              <a:ext cx="804386" cy="1393465"/>
            </a:xfrm>
            <a:custGeom>
              <a:rect b="b" l="l" r="r" t="t"/>
              <a:pathLst>
                <a:path extrusionOk="0" h="1393465" w="804386">
                  <a:moveTo>
                    <a:pt x="761143" y="1388323"/>
                  </a:moveTo>
                  <a:lnTo>
                    <a:pt x="43244" y="973890"/>
                  </a:lnTo>
                  <a:cubicBezTo>
                    <a:pt x="19431" y="960079"/>
                    <a:pt x="0" y="923122"/>
                    <a:pt x="0" y="891213"/>
                  </a:cubicBezTo>
                  <a:lnTo>
                    <a:pt x="0" y="37869"/>
                  </a:lnTo>
                  <a:cubicBezTo>
                    <a:pt x="0" y="6055"/>
                    <a:pt x="19050" y="-8613"/>
                    <a:pt x="43244" y="5198"/>
                  </a:cubicBezTo>
                  <a:lnTo>
                    <a:pt x="761143" y="419631"/>
                  </a:lnTo>
                  <a:cubicBezTo>
                    <a:pt x="785050" y="433442"/>
                    <a:pt x="804386" y="470399"/>
                    <a:pt x="804386" y="502308"/>
                  </a:cubicBezTo>
                  <a:lnTo>
                    <a:pt x="804386" y="1355652"/>
                  </a:lnTo>
                  <a:cubicBezTo>
                    <a:pt x="804386" y="1387085"/>
                    <a:pt x="785050" y="1402134"/>
                    <a:pt x="761143" y="1388323"/>
                  </a:cubicBezTo>
                  <a:close/>
                </a:path>
              </a:pathLst>
            </a:custGeom>
            <a:solidFill>
              <a:srgbClr val="F5F7F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4"/>
            <p:cNvSpPr/>
            <p:nvPr/>
          </p:nvSpPr>
          <p:spPr>
            <a:xfrm>
              <a:off x="3499610" y="847672"/>
              <a:ext cx="17240" cy="769048"/>
            </a:xfrm>
            <a:custGeom>
              <a:rect b="b" l="l" r="r" t="t"/>
              <a:pathLst>
                <a:path extrusionOk="0" h="769048" w="17240">
                  <a:moveTo>
                    <a:pt x="0" y="759047"/>
                  </a:moveTo>
                  <a:lnTo>
                    <a:pt x="17240" y="769048"/>
                  </a:lnTo>
                  <a:lnTo>
                    <a:pt x="17240" y="10001"/>
                  </a:lnTo>
                  <a:lnTo>
                    <a:pt x="0" y="0"/>
                  </a:lnTo>
                  <a:lnTo>
                    <a:pt x="0" y="75904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3477988" y="1035502"/>
              <a:ext cx="60483" cy="177021"/>
            </a:xfrm>
            <a:custGeom>
              <a:rect b="b" l="l" r="r" t="t"/>
              <a:pathLst>
                <a:path extrusionOk="0" h="177021" w="60483">
                  <a:moveTo>
                    <a:pt x="30289" y="173358"/>
                  </a:moveTo>
                  <a:lnTo>
                    <a:pt x="30289" y="173358"/>
                  </a:lnTo>
                  <a:cubicBezTo>
                    <a:pt x="11573" y="160004"/>
                    <a:pt x="324" y="138535"/>
                    <a:pt x="0" y="115541"/>
                  </a:cubicBezTo>
                  <a:lnTo>
                    <a:pt x="0" y="26483"/>
                  </a:lnTo>
                  <a:cubicBezTo>
                    <a:pt x="0" y="4194"/>
                    <a:pt x="13525" y="-5998"/>
                    <a:pt x="30289" y="3623"/>
                  </a:cubicBezTo>
                  <a:lnTo>
                    <a:pt x="30289" y="3623"/>
                  </a:lnTo>
                  <a:cubicBezTo>
                    <a:pt x="48949" y="17022"/>
                    <a:pt x="60150" y="38472"/>
                    <a:pt x="60484" y="61439"/>
                  </a:cubicBezTo>
                  <a:lnTo>
                    <a:pt x="60484" y="150498"/>
                  </a:lnTo>
                  <a:cubicBezTo>
                    <a:pt x="60484" y="172787"/>
                    <a:pt x="46958" y="183074"/>
                    <a:pt x="30289" y="1733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3684776" y="951970"/>
              <a:ext cx="17335" cy="768953"/>
            </a:xfrm>
            <a:custGeom>
              <a:rect b="b" l="l" r="r" t="t"/>
              <a:pathLst>
                <a:path extrusionOk="0" h="768953" w="17335">
                  <a:moveTo>
                    <a:pt x="0" y="758952"/>
                  </a:moveTo>
                  <a:lnTo>
                    <a:pt x="17336" y="768953"/>
                  </a:lnTo>
                  <a:lnTo>
                    <a:pt x="17336" y="10001"/>
                  </a:lnTo>
                  <a:lnTo>
                    <a:pt x="0" y="0"/>
                  </a:lnTo>
                  <a:lnTo>
                    <a:pt x="0" y="758952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3663154" y="1389355"/>
              <a:ext cx="60579" cy="177060"/>
            </a:xfrm>
            <a:custGeom>
              <a:rect b="b" l="l" r="r" t="t"/>
              <a:pathLst>
                <a:path extrusionOk="0" h="177060" w="60579">
                  <a:moveTo>
                    <a:pt x="30289" y="173453"/>
                  </a:moveTo>
                  <a:lnTo>
                    <a:pt x="30289" y="173453"/>
                  </a:lnTo>
                  <a:cubicBezTo>
                    <a:pt x="11621" y="160014"/>
                    <a:pt x="391" y="138544"/>
                    <a:pt x="0" y="115541"/>
                  </a:cubicBezTo>
                  <a:lnTo>
                    <a:pt x="0" y="26483"/>
                  </a:lnTo>
                  <a:cubicBezTo>
                    <a:pt x="0" y="4194"/>
                    <a:pt x="13621" y="-5998"/>
                    <a:pt x="30289" y="3623"/>
                  </a:cubicBezTo>
                  <a:lnTo>
                    <a:pt x="30289" y="3623"/>
                  </a:lnTo>
                  <a:cubicBezTo>
                    <a:pt x="48987" y="17005"/>
                    <a:pt x="60217" y="38456"/>
                    <a:pt x="60579" y="61439"/>
                  </a:cubicBezTo>
                  <a:lnTo>
                    <a:pt x="60579" y="150498"/>
                  </a:lnTo>
                  <a:cubicBezTo>
                    <a:pt x="60579" y="172787"/>
                    <a:pt x="47053" y="183074"/>
                    <a:pt x="30289" y="1734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3870037" y="1058841"/>
              <a:ext cx="17335" cy="769048"/>
            </a:xfrm>
            <a:custGeom>
              <a:rect b="b" l="l" r="r" t="t"/>
              <a:pathLst>
                <a:path extrusionOk="0" h="769048" w="17335">
                  <a:moveTo>
                    <a:pt x="0" y="759047"/>
                  </a:moveTo>
                  <a:lnTo>
                    <a:pt x="17335" y="769049"/>
                  </a:lnTo>
                  <a:lnTo>
                    <a:pt x="17335" y="10001"/>
                  </a:lnTo>
                  <a:lnTo>
                    <a:pt x="0" y="0"/>
                  </a:lnTo>
                  <a:lnTo>
                    <a:pt x="0" y="75904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3848416" y="1146769"/>
              <a:ext cx="60579" cy="177060"/>
            </a:xfrm>
            <a:custGeom>
              <a:rect b="b" l="l" r="r" t="t"/>
              <a:pathLst>
                <a:path extrusionOk="0" h="177060" w="60579">
                  <a:moveTo>
                    <a:pt x="30289" y="173438"/>
                  </a:moveTo>
                  <a:lnTo>
                    <a:pt x="30289" y="173438"/>
                  </a:lnTo>
                  <a:cubicBezTo>
                    <a:pt x="11592" y="160055"/>
                    <a:pt x="362" y="138605"/>
                    <a:pt x="0" y="115621"/>
                  </a:cubicBezTo>
                  <a:lnTo>
                    <a:pt x="0" y="26562"/>
                  </a:lnTo>
                  <a:cubicBezTo>
                    <a:pt x="0" y="4274"/>
                    <a:pt x="13525" y="-6013"/>
                    <a:pt x="30289" y="3607"/>
                  </a:cubicBezTo>
                  <a:lnTo>
                    <a:pt x="30289" y="3607"/>
                  </a:lnTo>
                  <a:cubicBezTo>
                    <a:pt x="48958" y="17047"/>
                    <a:pt x="60188" y="38516"/>
                    <a:pt x="60579" y="61519"/>
                  </a:cubicBezTo>
                  <a:lnTo>
                    <a:pt x="60579" y="150578"/>
                  </a:lnTo>
                  <a:cubicBezTo>
                    <a:pt x="60579" y="172866"/>
                    <a:pt x="46958" y="183058"/>
                    <a:pt x="30289" y="1734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4"/>
            <p:cNvSpPr/>
            <p:nvPr/>
          </p:nvSpPr>
          <p:spPr>
            <a:xfrm>
              <a:off x="4055299" y="1165807"/>
              <a:ext cx="17240" cy="768953"/>
            </a:xfrm>
            <a:custGeom>
              <a:rect b="b" l="l" r="r" t="t"/>
              <a:pathLst>
                <a:path extrusionOk="0" h="768953" w="17240">
                  <a:moveTo>
                    <a:pt x="0" y="759047"/>
                  </a:moveTo>
                  <a:lnTo>
                    <a:pt x="17240" y="768953"/>
                  </a:lnTo>
                  <a:lnTo>
                    <a:pt x="17240" y="10001"/>
                  </a:lnTo>
                  <a:lnTo>
                    <a:pt x="0" y="0"/>
                  </a:lnTo>
                  <a:lnTo>
                    <a:pt x="0" y="75904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4"/>
            <p:cNvSpPr/>
            <p:nvPr/>
          </p:nvSpPr>
          <p:spPr>
            <a:xfrm>
              <a:off x="4033677" y="1453459"/>
              <a:ext cx="60483" cy="177021"/>
            </a:xfrm>
            <a:custGeom>
              <a:rect b="b" l="l" r="r" t="t"/>
              <a:pathLst>
                <a:path extrusionOk="0" h="177021" w="60483">
                  <a:moveTo>
                    <a:pt x="30290" y="173358"/>
                  </a:moveTo>
                  <a:lnTo>
                    <a:pt x="30290" y="173358"/>
                  </a:lnTo>
                  <a:cubicBezTo>
                    <a:pt x="11573" y="160004"/>
                    <a:pt x="324" y="138535"/>
                    <a:pt x="0" y="115541"/>
                  </a:cubicBezTo>
                  <a:lnTo>
                    <a:pt x="0" y="26483"/>
                  </a:lnTo>
                  <a:cubicBezTo>
                    <a:pt x="0" y="4194"/>
                    <a:pt x="13525" y="-5998"/>
                    <a:pt x="30290" y="3623"/>
                  </a:cubicBezTo>
                  <a:lnTo>
                    <a:pt x="30290" y="3623"/>
                  </a:lnTo>
                  <a:cubicBezTo>
                    <a:pt x="48949" y="17024"/>
                    <a:pt x="60150" y="38475"/>
                    <a:pt x="60484" y="61439"/>
                  </a:cubicBezTo>
                  <a:lnTo>
                    <a:pt x="60484" y="150498"/>
                  </a:lnTo>
                  <a:cubicBezTo>
                    <a:pt x="60484" y="172787"/>
                    <a:pt x="46958" y="183074"/>
                    <a:pt x="30290" y="1733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1" name="Google Shape;151;p14"/>
            <p:cNvGrpSpPr/>
            <p:nvPr/>
          </p:nvGrpSpPr>
          <p:grpSpPr>
            <a:xfrm>
              <a:off x="3457891" y="2611797"/>
              <a:ext cx="595122" cy="410622"/>
              <a:chOff x="5119116" y="3513772"/>
              <a:chExt cx="595122" cy="410622"/>
            </a:xfrm>
          </p:grpSpPr>
          <p:sp>
            <p:nvSpPr>
              <p:cNvPr id="152" name="Google Shape;152;p14"/>
              <p:cNvSpPr/>
              <p:nvPr/>
            </p:nvSpPr>
            <p:spPr>
              <a:xfrm>
                <a:off x="5119116" y="3618642"/>
                <a:ext cx="529590" cy="305752"/>
              </a:xfrm>
              <a:custGeom>
                <a:rect b="b" l="l" r="r" t="t"/>
                <a:pathLst>
                  <a:path extrusionOk="0" h="305752" w="52959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D6D8E5">
                  <a:alpha val="2940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4"/>
              <p:cNvSpPr/>
              <p:nvPr/>
            </p:nvSpPr>
            <p:spPr>
              <a:xfrm>
                <a:off x="5184648" y="3579304"/>
                <a:ext cx="529590" cy="305752"/>
              </a:xfrm>
              <a:custGeom>
                <a:rect b="b" l="l" r="r" t="t"/>
                <a:pathLst>
                  <a:path extrusionOk="0" h="305752" w="52959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4"/>
              <p:cNvSpPr/>
              <p:nvPr/>
            </p:nvSpPr>
            <p:spPr>
              <a:xfrm>
                <a:off x="5184743" y="3664839"/>
                <a:ext cx="52292" cy="69627"/>
              </a:xfrm>
              <a:custGeom>
                <a:rect b="b" l="l" r="r" t="t"/>
                <a:pathLst>
                  <a:path extrusionOk="0" h="69627" w="52292">
                    <a:moveTo>
                      <a:pt x="0" y="69628"/>
                    </a:moveTo>
                    <a:lnTo>
                      <a:pt x="0" y="0"/>
                    </a:lnTo>
                    <a:lnTo>
                      <a:pt x="52292" y="46577"/>
                    </a:lnTo>
                    <a:lnTo>
                      <a:pt x="0" y="69628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4"/>
              <p:cNvSpPr/>
              <p:nvPr/>
            </p:nvSpPr>
            <p:spPr>
              <a:xfrm>
                <a:off x="5674423" y="3666648"/>
                <a:ext cx="39814" cy="93916"/>
              </a:xfrm>
              <a:custGeom>
                <a:rect b="b" l="l" r="r" t="t"/>
                <a:pathLst>
                  <a:path extrusionOk="0" h="93916" w="39814">
                    <a:moveTo>
                      <a:pt x="39814" y="0"/>
                    </a:moveTo>
                    <a:lnTo>
                      <a:pt x="39814" y="65532"/>
                    </a:lnTo>
                    <a:lnTo>
                      <a:pt x="13049" y="93916"/>
                    </a:lnTo>
                    <a:lnTo>
                      <a:pt x="0" y="18955"/>
                    </a:lnTo>
                    <a:lnTo>
                      <a:pt x="39814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4"/>
              <p:cNvSpPr/>
              <p:nvPr/>
            </p:nvSpPr>
            <p:spPr>
              <a:xfrm>
                <a:off x="5184648" y="3513772"/>
                <a:ext cx="529590" cy="305752"/>
              </a:xfrm>
              <a:custGeom>
                <a:rect b="b" l="l" r="r" t="t"/>
                <a:pathLst>
                  <a:path extrusionOk="0" h="305752" w="529590">
                    <a:moveTo>
                      <a:pt x="529590" y="152876"/>
                    </a:moveTo>
                    <a:cubicBezTo>
                      <a:pt x="529590" y="237308"/>
                      <a:pt x="411037" y="305753"/>
                      <a:pt x="264795" y="305753"/>
                    </a:cubicBezTo>
                    <a:cubicBezTo>
                      <a:pt x="118553" y="305753"/>
                      <a:pt x="0" y="237308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4"/>
              <p:cNvSpPr/>
              <p:nvPr/>
            </p:nvSpPr>
            <p:spPr>
              <a:xfrm>
                <a:off x="5260027" y="3555420"/>
                <a:ext cx="379097" cy="218860"/>
              </a:xfrm>
              <a:custGeom>
                <a:rect b="b" l="l" r="r" t="t"/>
                <a:pathLst>
                  <a:path extrusionOk="0" h="218860" w="379097">
                    <a:moveTo>
                      <a:pt x="378772" y="115991"/>
                    </a:moveTo>
                    <a:cubicBezTo>
                      <a:pt x="376105" y="141708"/>
                      <a:pt x="357722" y="167140"/>
                      <a:pt x="323623" y="186857"/>
                    </a:cubicBezTo>
                    <a:cubicBezTo>
                      <a:pt x="249518" y="229529"/>
                      <a:pt x="129503" y="229529"/>
                      <a:pt x="55494" y="186857"/>
                    </a:cubicBezTo>
                    <a:cubicBezTo>
                      <a:pt x="21299" y="167140"/>
                      <a:pt x="3011" y="141708"/>
                      <a:pt x="344" y="115991"/>
                    </a:cubicBezTo>
                    <a:cubicBezTo>
                      <a:pt x="-2799" y="85892"/>
                      <a:pt x="15584" y="55031"/>
                      <a:pt x="55494" y="32076"/>
                    </a:cubicBezTo>
                    <a:cubicBezTo>
                      <a:pt x="129503" y="-10692"/>
                      <a:pt x="249518" y="-10692"/>
                      <a:pt x="323623" y="32076"/>
                    </a:cubicBezTo>
                    <a:cubicBezTo>
                      <a:pt x="363437" y="55031"/>
                      <a:pt x="381821" y="85892"/>
                      <a:pt x="378772" y="11599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4"/>
              <p:cNvSpPr/>
              <p:nvPr/>
            </p:nvSpPr>
            <p:spPr>
              <a:xfrm>
                <a:off x="5260371" y="3568469"/>
                <a:ext cx="378428" cy="205811"/>
              </a:xfrm>
              <a:custGeom>
                <a:rect b="b" l="l" r="r" t="t"/>
                <a:pathLst>
                  <a:path extrusionOk="0" h="205811" w="378428">
                    <a:moveTo>
                      <a:pt x="378428" y="102942"/>
                    </a:moveTo>
                    <a:cubicBezTo>
                      <a:pt x="375761" y="128659"/>
                      <a:pt x="357378" y="154091"/>
                      <a:pt x="323279" y="173808"/>
                    </a:cubicBezTo>
                    <a:cubicBezTo>
                      <a:pt x="249174" y="216479"/>
                      <a:pt x="129159" y="216479"/>
                      <a:pt x="55150" y="173808"/>
                    </a:cubicBezTo>
                    <a:cubicBezTo>
                      <a:pt x="20955" y="154091"/>
                      <a:pt x="2667" y="128659"/>
                      <a:pt x="0" y="102942"/>
                    </a:cubicBezTo>
                    <a:cubicBezTo>
                      <a:pt x="2667" y="77224"/>
                      <a:pt x="20955" y="51792"/>
                      <a:pt x="55150" y="32076"/>
                    </a:cubicBezTo>
                    <a:cubicBezTo>
                      <a:pt x="129159" y="-10692"/>
                      <a:pt x="249174" y="-10692"/>
                      <a:pt x="323279" y="32076"/>
                    </a:cubicBezTo>
                    <a:cubicBezTo>
                      <a:pt x="357283" y="51792"/>
                      <a:pt x="375666" y="77224"/>
                      <a:pt x="378428" y="102942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4"/>
              <p:cNvSpPr/>
              <p:nvPr/>
            </p:nvSpPr>
            <p:spPr>
              <a:xfrm>
                <a:off x="5357145" y="3618071"/>
                <a:ext cx="176643" cy="110490"/>
              </a:xfrm>
              <a:custGeom>
                <a:rect b="b" l="l" r="r" t="t"/>
                <a:pathLst>
                  <a:path extrusionOk="0" h="110490" w="176643">
                    <a:moveTo>
                      <a:pt x="89535" y="17526"/>
                    </a:moveTo>
                    <a:cubicBezTo>
                      <a:pt x="87202" y="17488"/>
                      <a:pt x="84877" y="17678"/>
                      <a:pt x="82582" y="18097"/>
                    </a:cubicBezTo>
                    <a:cubicBezTo>
                      <a:pt x="79439" y="18097"/>
                      <a:pt x="76010" y="19145"/>
                      <a:pt x="72104" y="20003"/>
                    </a:cubicBezTo>
                    <a:cubicBezTo>
                      <a:pt x="68199" y="20860"/>
                      <a:pt x="64199" y="21812"/>
                      <a:pt x="60008" y="23050"/>
                    </a:cubicBezTo>
                    <a:cubicBezTo>
                      <a:pt x="55959" y="24260"/>
                      <a:pt x="52007" y="25784"/>
                      <a:pt x="48197" y="27622"/>
                    </a:cubicBezTo>
                    <a:lnTo>
                      <a:pt x="78581" y="45148"/>
                    </a:lnTo>
                    <a:lnTo>
                      <a:pt x="84106" y="43244"/>
                    </a:lnTo>
                    <a:cubicBezTo>
                      <a:pt x="91821" y="40672"/>
                      <a:pt x="99155" y="38481"/>
                      <a:pt x="106013" y="36671"/>
                    </a:cubicBezTo>
                    <a:cubicBezTo>
                      <a:pt x="112462" y="34947"/>
                      <a:pt x="119063" y="33861"/>
                      <a:pt x="125730" y="33433"/>
                    </a:cubicBezTo>
                    <a:cubicBezTo>
                      <a:pt x="131788" y="33023"/>
                      <a:pt x="137884" y="33433"/>
                      <a:pt x="143828" y="34671"/>
                    </a:cubicBezTo>
                    <a:cubicBezTo>
                      <a:pt x="149943" y="35938"/>
                      <a:pt x="155801" y="38224"/>
                      <a:pt x="161163" y="41434"/>
                    </a:cubicBezTo>
                    <a:cubicBezTo>
                      <a:pt x="166468" y="44072"/>
                      <a:pt x="171002" y="48044"/>
                      <a:pt x="174308" y="52959"/>
                    </a:cubicBezTo>
                    <a:cubicBezTo>
                      <a:pt x="176498" y="56521"/>
                      <a:pt x="177184" y="60798"/>
                      <a:pt x="176213" y="64865"/>
                    </a:cubicBezTo>
                    <a:cubicBezTo>
                      <a:pt x="174927" y="69342"/>
                      <a:pt x="172460" y="73390"/>
                      <a:pt x="169069" y="76581"/>
                    </a:cubicBezTo>
                    <a:cubicBezTo>
                      <a:pt x="164887" y="80781"/>
                      <a:pt x="160220" y="84458"/>
                      <a:pt x="155162" y="87535"/>
                    </a:cubicBezTo>
                    <a:lnTo>
                      <a:pt x="174212" y="98679"/>
                    </a:lnTo>
                    <a:lnTo>
                      <a:pt x="163735" y="104775"/>
                    </a:lnTo>
                    <a:lnTo>
                      <a:pt x="144113" y="93536"/>
                    </a:lnTo>
                    <a:cubicBezTo>
                      <a:pt x="134969" y="98107"/>
                      <a:pt x="125397" y="101775"/>
                      <a:pt x="115538" y="104489"/>
                    </a:cubicBezTo>
                    <a:cubicBezTo>
                      <a:pt x="105032" y="107432"/>
                      <a:pt x="94298" y="109442"/>
                      <a:pt x="83439" y="110490"/>
                    </a:cubicBezTo>
                    <a:lnTo>
                      <a:pt x="73247" y="92202"/>
                    </a:lnTo>
                    <a:cubicBezTo>
                      <a:pt x="76114" y="92145"/>
                      <a:pt x="78981" y="91926"/>
                      <a:pt x="81820" y="91535"/>
                    </a:cubicBezTo>
                    <a:cubicBezTo>
                      <a:pt x="86116" y="91049"/>
                      <a:pt x="90373" y="90316"/>
                      <a:pt x="94583" y="89345"/>
                    </a:cubicBezTo>
                    <a:cubicBezTo>
                      <a:pt x="99251" y="88392"/>
                      <a:pt x="104108" y="87058"/>
                      <a:pt x="109442" y="85534"/>
                    </a:cubicBezTo>
                    <a:cubicBezTo>
                      <a:pt x="114529" y="84077"/>
                      <a:pt x="119501" y="82239"/>
                      <a:pt x="124301" y="80010"/>
                    </a:cubicBezTo>
                    <a:lnTo>
                      <a:pt x="94012" y="62579"/>
                    </a:lnTo>
                    <a:lnTo>
                      <a:pt x="90107" y="63913"/>
                    </a:lnTo>
                    <a:lnTo>
                      <a:pt x="85916" y="65151"/>
                    </a:lnTo>
                    <a:cubicBezTo>
                      <a:pt x="79038" y="67485"/>
                      <a:pt x="72047" y="69456"/>
                      <a:pt x="64961" y="71056"/>
                    </a:cubicBezTo>
                    <a:cubicBezTo>
                      <a:pt x="59112" y="72409"/>
                      <a:pt x="53150" y="73209"/>
                      <a:pt x="47149" y="73438"/>
                    </a:cubicBezTo>
                    <a:cubicBezTo>
                      <a:pt x="41834" y="73657"/>
                      <a:pt x="36519" y="73171"/>
                      <a:pt x="31337" y="72009"/>
                    </a:cubicBezTo>
                    <a:cubicBezTo>
                      <a:pt x="26213" y="70761"/>
                      <a:pt x="21308" y="68771"/>
                      <a:pt x="16764" y="66104"/>
                    </a:cubicBezTo>
                    <a:cubicBezTo>
                      <a:pt x="11792" y="63465"/>
                      <a:pt x="7468" y="59760"/>
                      <a:pt x="4096" y="55245"/>
                    </a:cubicBezTo>
                    <a:cubicBezTo>
                      <a:pt x="1676" y="51797"/>
                      <a:pt x="476" y="47644"/>
                      <a:pt x="667" y="43434"/>
                    </a:cubicBezTo>
                    <a:cubicBezTo>
                      <a:pt x="1105" y="39091"/>
                      <a:pt x="2829" y="34976"/>
                      <a:pt x="5620" y="31623"/>
                    </a:cubicBezTo>
                    <a:cubicBezTo>
                      <a:pt x="9182" y="27327"/>
                      <a:pt x="13354" y="23565"/>
                      <a:pt x="18002" y="20479"/>
                    </a:cubicBezTo>
                    <a:lnTo>
                      <a:pt x="0" y="10096"/>
                    </a:lnTo>
                    <a:lnTo>
                      <a:pt x="10573" y="4000"/>
                    </a:lnTo>
                    <a:lnTo>
                      <a:pt x="28385" y="14288"/>
                    </a:lnTo>
                    <a:cubicBezTo>
                      <a:pt x="36709" y="10163"/>
                      <a:pt x="45463" y="6963"/>
                      <a:pt x="54483" y="4763"/>
                    </a:cubicBezTo>
                    <a:cubicBezTo>
                      <a:pt x="63103" y="2600"/>
                      <a:pt x="71847" y="1010"/>
                      <a:pt x="80677" y="0"/>
                    </a:cubicBezTo>
                    <a:close/>
                    <a:moveTo>
                      <a:pt x="37814" y="49054"/>
                    </a:moveTo>
                    <a:cubicBezTo>
                      <a:pt x="41796" y="51340"/>
                      <a:pt x="46387" y="52340"/>
                      <a:pt x="50959" y="51911"/>
                    </a:cubicBezTo>
                    <a:cubicBezTo>
                      <a:pt x="57150" y="51197"/>
                      <a:pt x="63256" y="49825"/>
                      <a:pt x="69152" y="47815"/>
                    </a:cubicBezTo>
                    <a:lnTo>
                      <a:pt x="40577" y="31337"/>
                    </a:lnTo>
                    <a:cubicBezTo>
                      <a:pt x="30194" y="38576"/>
                      <a:pt x="29242" y="44482"/>
                      <a:pt x="37814" y="49054"/>
                    </a:cubicBezTo>
                    <a:close/>
                    <a:moveTo>
                      <a:pt x="137732" y="57340"/>
                    </a:moveTo>
                    <a:cubicBezTo>
                      <a:pt x="133398" y="54978"/>
                      <a:pt x="128416" y="54112"/>
                      <a:pt x="123539" y="54864"/>
                    </a:cubicBezTo>
                    <a:cubicBezTo>
                      <a:pt x="116777" y="55683"/>
                      <a:pt x="110109" y="57150"/>
                      <a:pt x="103632" y="59246"/>
                    </a:cubicBezTo>
                    <a:lnTo>
                      <a:pt x="132207" y="75533"/>
                    </a:lnTo>
                    <a:cubicBezTo>
                      <a:pt x="144018" y="68580"/>
                      <a:pt x="145923" y="62484"/>
                      <a:pt x="137732" y="5772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4"/>
              <p:cNvSpPr/>
              <p:nvPr/>
            </p:nvSpPr>
            <p:spPr>
              <a:xfrm>
                <a:off x="5430297" y="3699986"/>
                <a:ext cx="11620" cy="15239"/>
              </a:xfrm>
              <a:custGeom>
                <a:rect b="b" l="l" r="r" t="t"/>
                <a:pathLst>
                  <a:path extrusionOk="0" h="15239" w="11620">
                    <a:moveTo>
                      <a:pt x="0" y="10287"/>
                    </a:moveTo>
                    <a:cubicBezTo>
                      <a:pt x="0" y="9525"/>
                      <a:pt x="0" y="0"/>
                      <a:pt x="0" y="0"/>
                    </a:cubicBezTo>
                    <a:lnTo>
                      <a:pt x="11621" y="7525"/>
                    </a:lnTo>
                    <a:lnTo>
                      <a:pt x="6572" y="15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4"/>
              <p:cNvSpPr/>
              <p:nvPr/>
            </p:nvSpPr>
            <p:spPr>
              <a:xfrm>
                <a:off x="5506497" y="3706463"/>
                <a:ext cx="25145" cy="11810"/>
              </a:xfrm>
              <a:custGeom>
                <a:rect b="b" l="l" r="r" t="t"/>
                <a:pathLst>
                  <a:path extrusionOk="0" h="11810" w="25145">
                    <a:moveTo>
                      <a:pt x="25146" y="10287"/>
                    </a:moveTo>
                    <a:lnTo>
                      <a:pt x="25146" y="0"/>
                    </a:lnTo>
                    <a:lnTo>
                      <a:pt x="0" y="2000"/>
                    </a:lnTo>
                    <a:lnTo>
                      <a:pt x="14478" y="11811"/>
                    </a:lnTo>
                    <a:lnTo>
                      <a:pt x="25146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4"/>
              <p:cNvSpPr/>
              <p:nvPr/>
            </p:nvSpPr>
            <p:spPr>
              <a:xfrm>
                <a:off x="5514975" y="3668744"/>
                <a:ext cx="18859" cy="10382"/>
              </a:xfrm>
              <a:custGeom>
                <a:rect b="b" l="l" r="r" t="t"/>
                <a:pathLst>
                  <a:path extrusionOk="0" h="10382" w="18859">
                    <a:moveTo>
                      <a:pt x="18859" y="10382"/>
                    </a:moveTo>
                    <a:lnTo>
                      <a:pt x="18859" y="0"/>
                    </a:lnTo>
                    <a:lnTo>
                      <a:pt x="0" y="6763"/>
                    </a:lnTo>
                    <a:lnTo>
                      <a:pt x="18859" y="1038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4"/>
              <p:cNvSpPr/>
              <p:nvPr/>
            </p:nvSpPr>
            <p:spPr>
              <a:xfrm>
                <a:off x="5455729" y="3672554"/>
                <a:ext cx="28384" cy="19811"/>
              </a:xfrm>
              <a:custGeom>
                <a:rect b="b" l="l" r="r" t="t"/>
                <a:pathLst>
                  <a:path extrusionOk="0" h="19811" w="28384">
                    <a:moveTo>
                      <a:pt x="0" y="6001"/>
                    </a:moveTo>
                    <a:lnTo>
                      <a:pt x="6287" y="0"/>
                    </a:lnTo>
                    <a:lnTo>
                      <a:pt x="28384" y="15240"/>
                    </a:lnTo>
                    <a:lnTo>
                      <a:pt x="27051" y="19812"/>
                    </a:lnTo>
                    <a:cubicBezTo>
                      <a:pt x="27051" y="19812"/>
                      <a:pt x="10478" y="12859"/>
                      <a:pt x="9906" y="1238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4"/>
              <p:cNvSpPr/>
              <p:nvPr/>
            </p:nvSpPr>
            <p:spPr>
              <a:xfrm>
                <a:off x="5397817" y="3639502"/>
                <a:ext cx="35337" cy="23336"/>
              </a:xfrm>
              <a:custGeom>
                <a:rect b="b" l="l" r="r" t="t"/>
                <a:pathLst>
                  <a:path extrusionOk="0" h="23336" w="35337">
                    <a:moveTo>
                      <a:pt x="0" y="6667"/>
                    </a:moveTo>
                    <a:lnTo>
                      <a:pt x="29337" y="23336"/>
                    </a:lnTo>
                    <a:lnTo>
                      <a:pt x="35338" y="18955"/>
                    </a:lnTo>
                    <a:cubicBezTo>
                      <a:pt x="35338" y="18955"/>
                      <a:pt x="31718" y="14764"/>
                      <a:pt x="31433" y="14288"/>
                    </a:cubicBezTo>
                    <a:cubicBezTo>
                      <a:pt x="28651" y="11287"/>
                      <a:pt x="25441" y="8715"/>
                      <a:pt x="21908" y="6667"/>
                    </a:cubicBezTo>
                    <a:cubicBezTo>
                      <a:pt x="19717" y="6667"/>
                      <a:pt x="5810" y="0"/>
                      <a:pt x="5810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4"/>
              <p:cNvSpPr/>
              <p:nvPr/>
            </p:nvSpPr>
            <p:spPr>
              <a:xfrm>
                <a:off x="5430297" y="3620928"/>
                <a:ext cx="16383" cy="14668"/>
              </a:xfrm>
              <a:custGeom>
                <a:rect b="b" l="l" r="r" t="t"/>
                <a:pathLst>
                  <a:path extrusionOk="0" h="14668" w="16383">
                    <a:moveTo>
                      <a:pt x="16383" y="14669"/>
                    </a:moveTo>
                    <a:lnTo>
                      <a:pt x="16383" y="4381"/>
                    </a:lnTo>
                    <a:lnTo>
                      <a:pt x="2858" y="0"/>
                    </a:lnTo>
                    <a:lnTo>
                      <a:pt x="0" y="8096"/>
                    </a:lnTo>
                    <a:lnTo>
                      <a:pt x="762" y="11716"/>
                    </a:lnTo>
                    <a:lnTo>
                      <a:pt x="16383" y="1466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4"/>
              <p:cNvSpPr/>
              <p:nvPr/>
            </p:nvSpPr>
            <p:spPr>
              <a:xfrm>
                <a:off x="5357050" y="3617880"/>
                <a:ext cx="15620" cy="11620"/>
              </a:xfrm>
              <a:custGeom>
                <a:rect b="b" l="l" r="r" t="t"/>
                <a:pathLst>
                  <a:path extrusionOk="0" h="11620" w="15620">
                    <a:moveTo>
                      <a:pt x="0" y="10287"/>
                    </a:moveTo>
                    <a:lnTo>
                      <a:pt x="0" y="0"/>
                    </a:lnTo>
                    <a:lnTo>
                      <a:pt x="15621" y="1715"/>
                    </a:lnTo>
                    <a:lnTo>
                      <a:pt x="10573" y="11621"/>
                    </a:lnTo>
                    <a:lnTo>
                      <a:pt x="0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4"/>
              <p:cNvSpPr/>
              <p:nvPr/>
            </p:nvSpPr>
            <p:spPr>
              <a:xfrm>
                <a:off x="5357621" y="3652361"/>
                <a:ext cx="18002" cy="18097"/>
              </a:xfrm>
              <a:custGeom>
                <a:rect b="b" l="l" r="r" t="t"/>
                <a:pathLst>
                  <a:path extrusionOk="0" h="18097" w="18002">
                    <a:moveTo>
                      <a:pt x="0" y="10668"/>
                    </a:moveTo>
                    <a:lnTo>
                      <a:pt x="0" y="0"/>
                    </a:lnTo>
                    <a:lnTo>
                      <a:pt x="18002" y="0"/>
                    </a:lnTo>
                    <a:lnTo>
                      <a:pt x="13621" y="9525"/>
                    </a:lnTo>
                    <a:lnTo>
                      <a:pt x="5810" y="1809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4"/>
              <p:cNvSpPr/>
              <p:nvPr/>
            </p:nvSpPr>
            <p:spPr>
              <a:xfrm>
                <a:off x="5357145" y="3607879"/>
                <a:ext cx="176643" cy="110394"/>
              </a:xfrm>
              <a:custGeom>
                <a:rect b="b" l="l" r="r" t="t"/>
                <a:pathLst>
                  <a:path extrusionOk="0" h="110394" w="176643">
                    <a:moveTo>
                      <a:pt x="89535" y="17431"/>
                    </a:moveTo>
                    <a:cubicBezTo>
                      <a:pt x="87202" y="17393"/>
                      <a:pt x="84877" y="17583"/>
                      <a:pt x="82582" y="18002"/>
                    </a:cubicBezTo>
                    <a:cubicBezTo>
                      <a:pt x="79439" y="18479"/>
                      <a:pt x="76010" y="19050"/>
                      <a:pt x="72104" y="19907"/>
                    </a:cubicBezTo>
                    <a:cubicBezTo>
                      <a:pt x="68199" y="20764"/>
                      <a:pt x="64199" y="21717"/>
                      <a:pt x="60008" y="22955"/>
                    </a:cubicBezTo>
                    <a:cubicBezTo>
                      <a:pt x="55959" y="24165"/>
                      <a:pt x="52007" y="25689"/>
                      <a:pt x="48197" y="27527"/>
                    </a:cubicBezTo>
                    <a:lnTo>
                      <a:pt x="78581" y="45053"/>
                    </a:lnTo>
                    <a:lnTo>
                      <a:pt x="84106" y="43148"/>
                    </a:lnTo>
                    <a:cubicBezTo>
                      <a:pt x="91821" y="40577"/>
                      <a:pt x="99155" y="38386"/>
                      <a:pt x="106013" y="36576"/>
                    </a:cubicBezTo>
                    <a:cubicBezTo>
                      <a:pt x="112462" y="34852"/>
                      <a:pt x="119063" y="33766"/>
                      <a:pt x="125730" y="33338"/>
                    </a:cubicBezTo>
                    <a:cubicBezTo>
                      <a:pt x="131788" y="32928"/>
                      <a:pt x="137884" y="33338"/>
                      <a:pt x="143828" y="34576"/>
                    </a:cubicBezTo>
                    <a:cubicBezTo>
                      <a:pt x="149943" y="35843"/>
                      <a:pt x="155801" y="38128"/>
                      <a:pt x="161163" y="41338"/>
                    </a:cubicBezTo>
                    <a:cubicBezTo>
                      <a:pt x="166468" y="43977"/>
                      <a:pt x="171002" y="47949"/>
                      <a:pt x="174308" y="52864"/>
                    </a:cubicBezTo>
                    <a:cubicBezTo>
                      <a:pt x="176498" y="56417"/>
                      <a:pt x="177184" y="60703"/>
                      <a:pt x="176213" y="64770"/>
                    </a:cubicBezTo>
                    <a:cubicBezTo>
                      <a:pt x="174927" y="69247"/>
                      <a:pt x="172460" y="73295"/>
                      <a:pt x="169069" y="76486"/>
                    </a:cubicBezTo>
                    <a:cubicBezTo>
                      <a:pt x="164887" y="80686"/>
                      <a:pt x="160220" y="84363"/>
                      <a:pt x="155162" y="87439"/>
                    </a:cubicBezTo>
                    <a:lnTo>
                      <a:pt x="174212" y="98679"/>
                    </a:lnTo>
                    <a:lnTo>
                      <a:pt x="163735" y="104775"/>
                    </a:lnTo>
                    <a:lnTo>
                      <a:pt x="144113" y="93440"/>
                    </a:lnTo>
                    <a:cubicBezTo>
                      <a:pt x="134969" y="98012"/>
                      <a:pt x="125397" y="101679"/>
                      <a:pt x="115538" y="104394"/>
                    </a:cubicBezTo>
                    <a:cubicBezTo>
                      <a:pt x="105032" y="107337"/>
                      <a:pt x="94298" y="109347"/>
                      <a:pt x="83439" y="110395"/>
                    </a:cubicBezTo>
                    <a:lnTo>
                      <a:pt x="73247" y="92107"/>
                    </a:lnTo>
                    <a:cubicBezTo>
                      <a:pt x="76114" y="92050"/>
                      <a:pt x="78981" y="91830"/>
                      <a:pt x="81820" y="91440"/>
                    </a:cubicBezTo>
                    <a:cubicBezTo>
                      <a:pt x="86116" y="90954"/>
                      <a:pt x="90373" y="90221"/>
                      <a:pt x="94583" y="89249"/>
                    </a:cubicBezTo>
                    <a:cubicBezTo>
                      <a:pt x="99251" y="88297"/>
                      <a:pt x="104108" y="86963"/>
                      <a:pt x="109442" y="85439"/>
                    </a:cubicBezTo>
                    <a:cubicBezTo>
                      <a:pt x="114529" y="83991"/>
                      <a:pt x="119501" y="82144"/>
                      <a:pt x="124301" y="79915"/>
                    </a:cubicBezTo>
                    <a:lnTo>
                      <a:pt x="94012" y="62484"/>
                    </a:lnTo>
                    <a:lnTo>
                      <a:pt x="90107" y="63818"/>
                    </a:lnTo>
                    <a:lnTo>
                      <a:pt x="85916" y="65056"/>
                    </a:lnTo>
                    <a:cubicBezTo>
                      <a:pt x="79038" y="67389"/>
                      <a:pt x="72047" y="69361"/>
                      <a:pt x="64961" y="70961"/>
                    </a:cubicBezTo>
                    <a:cubicBezTo>
                      <a:pt x="59122" y="72362"/>
                      <a:pt x="53150" y="73152"/>
                      <a:pt x="47149" y="73343"/>
                    </a:cubicBezTo>
                    <a:cubicBezTo>
                      <a:pt x="41834" y="73562"/>
                      <a:pt x="36519" y="73076"/>
                      <a:pt x="31337" y="71914"/>
                    </a:cubicBezTo>
                    <a:cubicBezTo>
                      <a:pt x="26213" y="70666"/>
                      <a:pt x="21308" y="68675"/>
                      <a:pt x="16764" y="66008"/>
                    </a:cubicBezTo>
                    <a:cubicBezTo>
                      <a:pt x="11763" y="63408"/>
                      <a:pt x="7430" y="59693"/>
                      <a:pt x="4096" y="55150"/>
                    </a:cubicBezTo>
                    <a:cubicBezTo>
                      <a:pt x="1696" y="51730"/>
                      <a:pt x="495" y="47606"/>
                      <a:pt x="667" y="43434"/>
                    </a:cubicBezTo>
                    <a:cubicBezTo>
                      <a:pt x="1095" y="39062"/>
                      <a:pt x="2819" y="34919"/>
                      <a:pt x="5620" y="31528"/>
                    </a:cubicBezTo>
                    <a:cubicBezTo>
                      <a:pt x="9182" y="27232"/>
                      <a:pt x="13354" y="23469"/>
                      <a:pt x="18002" y="20384"/>
                    </a:cubicBezTo>
                    <a:lnTo>
                      <a:pt x="0" y="10001"/>
                    </a:lnTo>
                    <a:lnTo>
                      <a:pt x="10573" y="3905"/>
                    </a:lnTo>
                    <a:lnTo>
                      <a:pt x="28385" y="14192"/>
                    </a:lnTo>
                    <a:cubicBezTo>
                      <a:pt x="36728" y="10106"/>
                      <a:pt x="45472" y="6915"/>
                      <a:pt x="54483" y="4667"/>
                    </a:cubicBezTo>
                    <a:cubicBezTo>
                      <a:pt x="63094" y="2486"/>
                      <a:pt x="71847" y="924"/>
                      <a:pt x="80677" y="0"/>
                    </a:cubicBezTo>
                    <a:close/>
                    <a:moveTo>
                      <a:pt x="37814" y="49721"/>
                    </a:moveTo>
                    <a:cubicBezTo>
                      <a:pt x="41796" y="52006"/>
                      <a:pt x="46387" y="53007"/>
                      <a:pt x="50959" y="52578"/>
                    </a:cubicBezTo>
                    <a:cubicBezTo>
                      <a:pt x="57150" y="51864"/>
                      <a:pt x="63256" y="50492"/>
                      <a:pt x="69152" y="48482"/>
                    </a:cubicBezTo>
                    <a:lnTo>
                      <a:pt x="40577" y="32004"/>
                    </a:lnTo>
                    <a:cubicBezTo>
                      <a:pt x="30194" y="38481"/>
                      <a:pt x="29242" y="44387"/>
                      <a:pt x="37814" y="49721"/>
                    </a:cubicBezTo>
                    <a:close/>
                    <a:moveTo>
                      <a:pt x="137732" y="58103"/>
                    </a:moveTo>
                    <a:cubicBezTo>
                      <a:pt x="133407" y="55712"/>
                      <a:pt x="128426" y="54807"/>
                      <a:pt x="123539" y="55531"/>
                    </a:cubicBezTo>
                    <a:cubicBezTo>
                      <a:pt x="116786" y="56397"/>
                      <a:pt x="110128" y="57864"/>
                      <a:pt x="103632" y="59912"/>
                    </a:cubicBezTo>
                    <a:lnTo>
                      <a:pt x="132207" y="76295"/>
                    </a:lnTo>
                    <a:cubicBezTo>
                      <a:pt x="144018" y="68771"/>
                      <a:pt x="145923" y="62389"/>
                      <a:pt x="137732" y="5772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9" name="Google Shape;169;p14"/>
            <p:cNvGrpSpPr/>
            <p:nvPr/>
          </p:nvGrpSpPr>
          <p:grpSpPr>
            <a:xfrm>
              <a:off x="3545044" y="2530263"/>
              <a:ext cx="529590" cy="371284"/>
              <a:chOff x="5206269" y="3432238"/>
              <a:chExt cx="529590" cy="371284"/>
            </a:xfrm>
          </p:grpSpPr>
          <p:sp>
            <p:nvSpPr>
              <p:cNvPr id="170" name="Google Shape;170;p14"/>
              <p:cNvSpPr/>
              <p:nvPr/>
            </p:nvSpPr>
            <p:spPr>
              <a:xfrm>
                <a:off x="5206269" y="3497770"/>
                <a:ext cx="529590" cy="305752"/>
              </a:xfrm>
              <a:custGeom>
                <a:rect b="b" l="l" r="r" t="t"/>
                <a:pathLst>
                  <a:path extrusionOk="0" h="305752" w="52959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4"/>
              <p:cNvSpPr/>
              <p:nvPr/>
            </p:nvSpPr>
            <p:spPr>
              <a:xfrm>
                <a:off x="5206365" y="3583305"/>
                <a:ext cx="52292" cy="69627"/>
              </a:xfrm>
              <a:custGeom>
                <a:rect b="b" l="l" r="r" t="t"/>
                <a:pathLst>
                  <a:path extrusionOk="0" h="69627" w="52292">
                    <a:moveTo>
                      <a:pt x="0" y="69628"/>
                    </a:moveTo>
                    <a:lnTo>
                      <a:pt x="0" y="0"/>
                    </a:lnTo>
                    <a:lnTo>
                      <a:pt x="52292" y="46577"/>
                    </a:lnTo>
                    <a:lnTo>
                      <a:pt x="0" y="69628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14"/>
              <p:cNvSpPr/>
              <p:nvPr/>
            </p:nvSpPr>
            <p:spPr>
              <a:xfrm>
                <a:off x="5696045" y="3585114"/>
                <a:ext cx="39814" cy="93916"/>
              </a:xfrm>
              <a:custGeom>
                <a:rect b="b" l="l" r="r" t="t"/>
                <a:pathLst>
                  <a:path extrusionOk="0" h="93916" w="39814">
                    <a:moveTo>
                      <a:pt x="39815" y="0"/>
                    </a:moveTo>
                    <a:lnTo>
                      <a:pt x="39815" y="65532"/>
                    </a:lnTo>
                    <a:lnTo>
                      <a:pt x="13049" y="93916"/>
                    </a:lnTo>
                    <a:lnTo>
                      <a:pt x="0" y="18955"/>
                    </a:lnTo>
                    <a:lnTo>
                      <a:pt x="3981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14"/>
              <p:cNvSpPr/>
              <p:nvPr/>
            </p:nvSpPr>
            <p:spPr>
              <a:xfrm>
                <a:off x="5206269" y="3432238"/>
                <a:ext cx="529590" cy="305752"/>
              </a:xfrm>
              <a:custGeom>
                <a:rect b="b" l="l" r="r" t="t"/>
                <a:pathLst>
                  <a:path extrusionOk="0" h="305752" w="529590">
                    <a:moveTo>
                      <a:pt x="529590" y="152876"/>
                    </a:moveTo>
                    <a:cubicBezTo>
                      <a:pt x="529590" y="237308"/>
                      <a:pt x="411037" y="305753"/>
                      <a:pt x="264795" y="305753"/>
                    </a:cubicBezTo>
                    <a:cubicBezTo>
                      <a:pt x="118553" y="305753"/>
                      <a:pt x="0" y="237308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174;p14"/>
              <p:cNvSpPr/>
              <p:nvPr/>
            </p:nvSpPr>
            <p:spPr>
              <a:xfrm>
                <a:off x="5281554" y="3473886"/>
                <a:ext cx="379116" cy="218860"/>
              </a:xfrm>
              <a:custGeom>
                <a:rect b="b" l="l" r="r" t="t"/>
                <a:pathLst>
                  <a:path extrusionOk="0" h="218860" w="379116">
                    <a:moveTo>
                      <a:pt x="378772" y="115991"/>
                    </a:moveTo>
                    <a:cubicBezTo>
                      <a:pt x="376105" y="141708"/>
                      <a:pt x="357722" y="167140"/>
                      <a:pt x="323623" y="186857"/>
                    </a:cubicBezTo>
                    <a:cubicBezTo>
                      <a:pt x="249518" y="229529"/>
                      <a:pt x="129503" y="229529"/>
                      <a:pt x="55494" y="186857"/>
                    </a:cubicBezTo>
                    <a:cubicBezTo>
                      <a:pt x="21299" y="167140"/>
                      <a:pt x="3011" y="141708"/>
                      <a:pt x="344" y="115991"/>
                    </a:cubicBezTo>
                    <a:cubicBezTo>
                      <a:pt x="-2799" y="85892"/>
                      <a:pt x="15584" y="55031"/>
                      <a:pt x="55494" y="32075"/>
                    </a:cubicBezTo>
                    <a:cubicBezTo>
                      <a:pt x="129503" y="-10692"/>
                      <a:pt x="249518" y="-10692"/>
                      <a:pt x="323623" y="32075"/>
                    </a:cubicBezTo>
                    <a:cubicBezTo>
                      <a:pt x="363533" y="55031"/>
                      <a:pt x="381916" y="85892"/>
                      <a:pt x="378772" y="11599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14"/>
              <p:cNvSpPr/>
              <p:nvPr/>
            </p:nvSpPr>
            <p:spPr>
              <a:xfrm>
                <a:off x="5281898" y="3486935"/>
                <a:ext cx="378428" cy="205811"/>
              </a:xfrm>
              <a:custGeom>
                <a:rect b="b" l="l" r="r" t="t"/>
                <a:pathLst>
                  <a:path extrusionOk="0" h="205811" w="378428">
                    <a:moveTo>
                      <a:pt x="378428" y="102942"/>
                    </a:moveTo>
                    <a:cubicBezTo>
                      <a:pt x="375761" y="128659"/>
                      <a:pt x="357378" y="154091"/>
                      <a:pt x="323279" y="173807"/>
                    </a:cubicBezTo>
                    <a:cubicBezTo>
                      <a:pt x="249174" y="216479"/>
                      <a:pt x="129159" y="216479"/>
                      <a:pt x="55150" y="173807"/>
                    </a:cubicBezTo>
                    <a:cubicBezTo>
                      <a:pt x="20955" y="154091"/>
                      <a:pt x="2667" y="128659"/>
                      <a:pt x="0" y="102942"/>
                    </a:cubicBezTo>
                    <a:cubicBezTo>
                      <a:pt x="2667" y="77224"/>
                      <a:pt x="20955" y="51792"/>
                      <a:pt x="55150" y="32075"/>
                    </a:cubicBezTo>
                    <a:cubicBezTo>
                      <a:pt x="129159" y="-10692"/>
                      <a:pt x="249174" y="-10692"/>
                      <a:pt x="323279" y="32075"/>
                    </a:cubicBezTo>
                    <a:cubicBezTo>
                      <a:pt x="357378" y="51792"/>
                      <a:pt x="375952" y="77224"/>
                      <a:pt x="378428" y="102942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176;p14"/>
              <p:cNvSpPr/>
              <p:nvPr/>
            </p:nvSpPr>
            <p:spPr>
              <a:xfrm>
                <a:off x="5378767" y="3536823"/>
                <a:ext cx="177060" cy="109918"/>
              </a:xfrm>
              <a:custGeom>
                <a:rect b="b" l="l" r="r" t="t"/>
                <a:pathLst>
                  <a:path extrusionOk="0" h="109918" w="177060">
                    <a:moveTo>
                      <a:pt x="89535" y="17240"/>
                    </a:moveTo>
                    <a:cubicBezTo>
                      <a:pt x="87201" y="17202"/>
                      <a:pt x="84877" y="17393"/>
                      <a:pt x="82582" y="17812"/>
                    </a:cubicBezTo>
                    <a:cubicBezTo>
                      <a:pt x="79438" y="17812"/>
                      <a:pt x="76009" y="18859"/>
                      <a:pt x="72104" y="19717"/>
                    </a:cubicBezTo>
                    <a:cubicBezTo>
                      <a:pt x="68199" y="20574"/>
                      <a:pt x="64199" y="21526"/>
                      <a:pt x="60103" y="22765"/>
                    </a:cubicBezTo>
                    <a:cubicBezTo>
                      <a:pt x="56016" y="23955"/>
                      <a:pt x="52035" y="25489"/>
                      <a:pt x="48196" y="27337"/>
                    </a:cubicBezTo>
                    <a:lnTo>
                      <a:pt x="79058" y="44577"/>
                    </a:lnTo>
                    <a:lnTo>
                      <a:pt x="84487" y="42672"/>
                    </a:lnTo>
                    <a:cubicBezTo>
                      <a:pt x="92202" y="40100"/>
                      <a:pt x="99536" y="37909"/>
                      <a:pt x="106394" y="36100"/>
                    </a:cubicBezTo>
                    <a:cubicBezTo>
                      <a:pt x="112843" y="34376"/>
                      <a:pt x="119444" y="33290"/>
                      <a:pt x="126111" y="32861"/>
                    </a:cubicBezTo>
                    <a:cubicBezTo>
                      <a:pt x="132169" y="32452"/>
                      <a:pt x="138265" y="32861"/>
                      <a:pt x="144209" y="34099"/>
                    </a:cubicBezTo>
                    <a:cubicBezTo>
                      <a:pt x="150324" y="35366"/>
                      <a:pt x="156181" y="37652"/>
                      <a:pt x="161544" y="40862"/>
                    </a:cubicBezTo>
                    <a:cubicBezTo>
                      <a:pt x="166849" y="43501"/>
                      <a:pt x="171383" y="47472"/>
                      <a:pt x="174688" y="52388"/>
                    </a:cubicBezTo>
                    <a:cubicBezTo>
                      <a:pt x="176936" y="55921"/>
                      <a:pt x="177622" y="60236"/>
                      <a:pt x="176594" y="64294"/>
                    </a:cubicBezTo>
                    <a:cubicBezTo>
                      <a:pt x="175308" y="68771"/>
                      <a:pt x="172841" y="72819"/>
                      <a:pt x="169450" y="76009"/>
                    </a:cubicBezTo>
                    <a:cubicBezTo>
                      <a:pt x="165268" y="80210"/>
                      <a:pt x="160601" y="83887"/>
                      <a:pt x="155543" y="86963"/>
                    </a:cubicBezTo>
                    <a:lnTo>
                      <a:pt x="174593" y="98107"/>
                    </a:lnTo>
                    <a:lnTo>
                      <a:pt x="164021" y="104204"/>
                    </a:lnTo>
                    <a:lnTo>
                      <a:pt x="144971" y="92964"/>
                    </a:lnTo>
                    <a:cubicBezTo>
                      <a:pt x="135665" y="97555"/>
                      <a:pt x="125940" y="101222"/>
                      <a:pt x="115919" y="103918"/>
                    </a:cubicBezTo>
                    <a:cubicBezTo>
                      <a:pt x="105413" y="106861"/>
                      <a:pt x="94679" y="108871"/>
                      <a:pt x="83820" y="109918"/>
                    </a:cubicBezTo>
                    <a:lnTo>
                      <a:pt x="73152" y="92202"/>
                    </a:lnTo>
                    <a:cubicBezTo>
                      <a:pt x="76019" y="92145"/>
                      <a:pt x="78886" y="91926"/>
                      <a:pt x="81725" y="91535"/>
                    </a:cubicBezTo>
                    <a:cubicBezTo>
                      <a:pt x="86020" y="91059"/>
                      <a:pt x="90278" y="90326"/>
                      <a:pt x="94488" y="89345"/>
                    </a:cubicBezTo>
                    <a:cubicBezTo>
                      <a:pt x="99155" y="88392"/>
                      <a:pt x="104013" y="87058"/>
                      <a:pt x="109347" y="85534"/>
                    </a:cubicBezTo>
                    <a:cubicBezTo>
                      <a:pt x="114433" y="84077"/>
                      <a:pt x="119405" y="82239"/>
                      <a:pt x="124206" y="80010"/>
                    </a:cubicBezTo>
                    <a:lnTo>
                      <a:pt x="93917" y="62579"/>
                    </a:lnTo>
                    <a:lnTo>
                      <a:pt x="90011" y="63913"/>
                    </a:lnTo>
                    <a:lnTo>
                      <a:pt x="85820" y="65151"/>
                    </a:lnTo>
                    <a:cubicBezTo>
                      <a:pt x="78943" y="67485"/>
                      <a:pt x="71952" y="69456"/>
                      <a:pt x="64865" y="71056"/>
                    </a:cubicBezTo>
                    <a:cubicBezTo>
                      <a:pt x="59026" y="72457"/>
                      <a:pt x="53054" y="73247"/>
                      <a:pt x="47054" y="73438"/>
                    </a:cubicBezTo>
                    <a:cubicBezTo>
                      <a:pt x="41748" y="73657"/>
                      <a:pt x="36424" y="73171"/>
                      <a:pt x="31242" y="72009"/>
                    </a:cubicBezTo>
                    <a:cubicBezTo>
                      <a:pt x="26127" y="70742"/>
                      <a:pt x="21222" y="68761"/>
                      <a:pt x="16669" y="66104"/>
                    </a:cubicBezTo>
                    <a:cubicBezTo>
                      <a:pt x="11697" y="63465"/>
                      <a:pt x="7372" y="59760"/>
                      <a:pt x="4000" y="55245"/>
                    </a:cubicBezTo>
                    <a:cubicBezTo>
                      <a:pt x="1600" y="51825"/>
                      <a:pt x="400" y="47701"/>
                      <a:pt x="571" y="43529"/>
                    </a:cubicBezTo>
                    <a:cubicBezTo>
                      <a:pt x="1038" y="39148"/>
                      <a:pt x="2800" y="35004"/>
                      <a:pt x="5620" y="31623"/>
                    </a:cubicBezTo>
                    <a:cubicBezTo>
                      <a:pt x="9125" y="27299"/>
                      <a:pt x="13268" y="23546"/>
                      <a:pt x="17907" y="20479"/>
                    </a:cubicBezTo>
                    <a:lnTo>
                      <a:pt x="0" y="10096"/>
                    </a:lnTo>
                    <a:lnTo>
                      <a:pt x="10478" y="4000"/>
                    </a:lnTo>
                    <a:lnTo>
                      <a:pt x="28289" y="14288"/>
                    </a:lnTo>
                    <a:cubicBezTo>
                      <a:pt x="36614" y="10163"/>
                      <a:pt x="45368" y="6963"/>
                      <a:pt x="54388" y="4763"/>
                    </a:cubicBezTo>
                    <a:cubicBezTo>
                      <a:pt x="63008" y="2600"/>
                      <a:pt x="71752" y="1010"/>
                      <a:pt x="80582" y="0"/>
                    </a:cubicBezTo>
                    <a:close/>
                    <a:moveTo>
                      <a:pt x="37814" y="49149"/>
                    </a:moveTo>
                    <a:cubicBezTo>
                      <a:pt x="41796" y="51435"/>
                      <a:pt x="46387" y="52435"/>
                      <a:pt x="50959" y="52006"/>
                    </a:cubicBezTo>
                    <a:cubicBezTo>
                      <a:pt x="57150" y="51292"/>
                      <a:pt x="63256" y="49921"/>
                      <a:pt x="69152" y="47911"/>
                    </a:cubicBezTo>
                    <a:lnTo>
                      <a:pt x="40577" y="31432"/>
                    </a:lnTo>
                    <a:cubicBezTo>
                      <a:pt x="30194" y="38290"/>
                      <a:pt x="29242" y="44577"/>
                      <a:pt x="37814" y="49149"/>
                    </a:cubicBezTo>
                    <a:close/>
                    <a:moveTo>
                      <a:pt x="137732" y="57436"/>
                    </a:moveTo>
                    <a:cubicBezTo>
                      <a:pt x="133407" y="55054"/>
                      <a:pt x="128416" y="54188"/>
                      <a:pt x="123539" y="54959"/>
                    </a:cubicBezTo>
                    <a:cubicBezTo>
                      <a:pt x="116777" y="55778"/>
                      <a:pt x="110109" y="57245"/>
                      <a:pt x="103632" y="59341"/>
                    </a:cubicBezTo>
                    <a:lnTo>
                      <a:pt x="132207" y="75629"/>
                    </a:lnTo>
                    <a:cubicBezTo>
                      <a:pt x="144018" y="68294"/>
                      <a:pt x="145733" y="62198"/>
                      <a:pt x="137732" y="574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177;p14"/>
              <p:cNvSpPr/>
              <p:nvPr/>
            </p:nvSpPr>
            <p:spPr>
              <a:xfrm>
                <a:off x="5451919" y="3618738"/>
                <a:ext cx="11620" cy="15239"/>
              </a:xfrm>
              <a:custGeom>
                <a:rect b="b" l="l" r="r" t="t"/>
                <a:pathLst>
                  <a:path extrusionOk="0" h="15239" w="11620">
                    <a:moveTo>
                      <a:pt x="0" y="10287"/>
                    </a:moveTo>
                    <a:cubicBezTo>
                      <a:pt x="0" y="9525"/>
                      <a:pt x="0" y="0"/>
                      <a:pt x="0" y="0"/>
                    </a:cubicBezTo>
                    <a:lnTo>
                      <a:pt x="11621" y="7525"/>
                    </a:lnTo>
                    <a:lnTo>
                      <a:pt x="6572" y="15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178;p14"/>
              <p:cNvSpPr/>
              <p:nvPr/>
            </p:nvSpPr>
            <p:spPr>
              <a:xfrm>
                <a:off x="5528119" y="3625024"/>
                <a:ext cx="25241" cy="11715"/>
              </a:xfrm>
              <a:custGeom>
                <a:rect b="b" l="l" r="r" t="t"/>
                <a:pathLst>
                  <a:path extrusionOk="0" h="11715" w="25241">
                    <a:moveTo>
                      <a:pt x="25241" y="10192"/>
                    </a:moveTo>
                    <a:lnTo>
                      <a:pt x="25241" y="0"/>
                    </a:lnTo>
                    <a:lnTo>
                      <a:pt x="0" y="1905"/>
                    </a:lnTo>
                    <a:lnTo>
                      <a:pt x="14478" y="11716"/>
                    </a:lnTo>
                    <a:lnTo>
                      <a:pt x="25241" y="1019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179;p14"/>
              <p:cNvSpPr/>
              <p:nvPr/>
            </p:nvSpPr>
            <p:spPr>
              <a:xfrm>
                <a:off x="5536596" y="3587210"/>
                <a:ext cx="18859" cy="10382"/>
              </a:xfrm>
              <a:custGeom>
                <a:rect b="b" l="l" r="r" t="t"/>
                <a:pathLst>
                  <a:path extrusionOk="0" h="10382" w="18859">
                    <a:moveTo>
                      <a:pt x="18859" y="10383"/>
                    </a:moveTo>
                    <a:lnTo>
                      <a:pt x="18859" y="0"/>
                    </a:lnTo>
                    <a:lnTo>
                      <a:pt x="0" y="6763"/>
                    </a:lnTo>
                    <a:lnTo>
                      <a:pt x="18859" y="10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180;p14"/>
              <p:cNvSpPr/>
              <p:nvPr/>
            </p:nvSpPr>
            <p:spPr>
              <a:xfrm>
                <a:off x="5477351" y="3591020"/>
                <a:ext cx="28384" cy="19811"/>
              </a:xfrm>
              <a:custGeom>
                <a:rect b="b" l="l" r="r" t="t"/>
                <a:pathLst>
                  <a:path extrusionOk="0" h="19811" w="28384">
                    <a:moveTo>
                      <a:pt x="0" y="6001"/>
                    </a:moveTo>
                    <a:lnTo>
                      <a:pt x="6287" y="0"/>
                    </a:lnTo>
                    <a:lnTo>
                      <a:pt x="28384" y="15240"/>
                    </a:lnTo>
                    <a:lnTo>
                      <a:pt x="27051" y="19812"/>
                    </a:lnTo>
                    <a:cubicBezTo>
                      <a:pt x="27051" y="19812"/>
                      <a:pt x="10477" y="12859"/>
                      <a:pt x="10001" y="1238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181;p14"/>
              <p:cNvSpPr/>
              <p:nvPr/>
            </p:nvSpPr>
            <p:spPr>
              <a:xfrm>
                <a:off x="5419725" y="3558063"/>
                <a:ext cx="35433" cy="23241"/>
              </a:xfrm>
              <a:custGeom>
                <a:rect b="b" l="l" r="r" t="t"/>
                <a:pathLst>
                  <a:path extrusionOk="0" h="23241" w="35433">
                    <a:moveTo>
                      <a:pt x="0" y="6572"/>
                    </a:moveTo>
                    <a:lnTo>
                      <a:pt x="29432" y="23241"/>
                    </a:lnTo>
                    <a:lnTo>
                      <a:pt x="35433" y="18860"/>
                    </a:lnTo>
                    <a:lnTo>
                      <a:pt x="31433" y="14288"/>
                    </a:lnTo>
                    <a:cubicBezTo>
                      <a:pt x="28689" y="11230"/>
                      <a:pt x="25470" y="8620"/>
                      <a:pt x="21908" y="6572"/>
                    </a:cubicBezTo>
                    <a:cubicBezTo>
                      <a:pt x="19717" y="6572"/>
                      <a:pt x="5810" y="0"/>
                      <a:pt x="5810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182;p14"/>
              <p:cNvSpPr/>
              <p:nvPr/>
            </p:nvSpPr>
            <p:spPr>
              <a:xfrm>
                <a:off x="5451919" y="3539394"/>
                <a:ext cx="16383" cy="14668"/>
              </a:xfrm>
              <a:custGeom>
                <a:rect b="b" l="l" r="r" t="t"/>
                <a:pathLst>
                  <a:path extrusionOk="0" h="14668" w="16383">
                    <a:moveTo>
                      <a:pt x="16383" y="14669"/>
                    </a:moveTo>
                    <a:lnTo>
                      <a:pt x="16383" y="4381"/>
                    </a:lnTo>
                    <a:lnTo>
                      <a:pt x="2953" y="0"/>
                    </a:lnTo>
                    <a:lnTo>
                      <a:pt x="0" y="8096"/>
                    </a:lnTo>
                    <a:lnTo>
                      <a:pt x="762" y="11716"/>
                    </a:lnTo>
                    <a:lnTo>
                      <a:pt x="16383" y="1466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183;p14"/>
              <p:cNvSpPr/>
              <p:nvPr/>
            </p:nvSpPr>
            <p:spPr>
              <a:xfrm>
                <a:off x="5378672" y="3536346"/>
                <a:ext cx="15716" cy="11715"/>
              </a:xfrm>
              <a:custGeom>
                <a:rect b="b" l="l" r="r" t="t"/>
                <a:pathLst>
                  <a:path extrusionOk="0" h="11715" w="15716">
                    <a:moveTo>
                      <a:pt x="0" y="10287"/>
                    </a:moveTo>
                    <a:lnTo>
                      <a:pt x="0" y="0"/>
                    </a:lnTo>
                    <a:lnTo>
                      <a:pt x="15716" y="1715"/>
                    </a:lnTo>
                    <a:lnTo>
                      <a:pt x="10668" y="11716"/>
                    </a:lnTo>
                    <a:lnTo>
                      <a:pt x="0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184;p14"/>
              <p:cNvSpPr/>
              <p:nvPr/>
            </p:nvSpPr>
            <p:spPr>
              <a:xfrm>
                <a:off x="5379338" y="3570732"/>
                <a:ext cx="17907" cy="18097"/>
              </a:xfrm>
              <a:custGeom>
                <a:rect b="b" l="l" r="r" t="t"/>
                <a:pathLst>
                  <a:path extrusionOk="0" h="18097" w="17907">
                    <a:moveTo>
                      <a:pt x="0" y="10668"/>
                    </a:moveTo>
                    <a:lnTo>
                      <a:pt x="0" y="0"/>
                    </a:lnTo>
                    <a:lnTo>
                      <a:pt x="17907" y="0"/>
                    </a:lnTo>
                    <a:lnTo>
                      <a:pt x="13525" y="9525"/>
                    </a:lnTo>
                    <a:lnTo>
                      <a:pt x="5715" y="1809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185;p14"/>
              <p:cNvSpPr/>
              <p:nvPr/>
            </p:nvSpPr>
            <p:spPr>
              <a:xfrm>
                <a:off x="5378958" y="3526345"/>
                <a:ext cx="176864" cy="110394"/>
              </a:xfrm>
              <a:custGeom>
                <a:rect b="b" l="l" r="r" t="t"/>
                <a:pathLst>
                  <a:path extrusionOk="0" h="110394" w="176864">
                    <a:moveTo>
                      <a:pt x="89345" y="17431"/>
                    </a:moveTo>
                    <a:cubicBezTo>
                      <a:pt x="87011" y="17393"/>
                      <a:pt x="84687" y="17583"/>
                      <a:pt x="82391" y="18002"/>
                    </a:cubicBezTo>
                    <a:cubicBezTo>
                      <a:pt x="79248" y="18479"/>
                      <a:pt x="75819" y="19050"/>
                      <a:pt x="71914" y="19907"/>
                    </a:cubicBezTo>
                    <a:cubicBezTo>
                      <a:pt x="68008" y="20764"/>
                      <a:pt x="64008" y="21717"/>
                      <a:pt x="59912" y="22955"/>
                    </a:cubicBezTo>
                    <a:cubicBezTo>
                      <a:pt x="55826" y="24146"/>
                      <a:pt x="51845" y="25679"/>
                      <a:pt x="48006" y="27527"/>
                    </a:cubicBezTo>
                    <a:lnTo>
                      <a:pt x="78867" y="45529"/>
                    </a:lnTo>
                    <a:lnTo>
                      <a:pt x="84296" y="43624"/>
                    </a:lnTo>
                    <a:cubicBezTo>
                      <a:pt x="92012" y="41053"/>
                      <a:pt x="99346" y="38862"/>
                      <a:pt x="106204" y="37052"/>
                    </a:cubicBezTo>
                    <a:cubicBezTo>
                      <a:pt x="112652" y="35328"/>
                      <a:pt x="119253" y="34242"/>
                      <a:pt x="125921" y="33814"/>
                    </a:cubicBezTo>
                    <a:cubicBezTo>
                      <a:pt x="131978" y="33404"/>
                      <a:pt x="138074" y="33814"/>
                      <a:pt x="144018" y="35052"/>
                    </a:cubicBezTo>
                    <a:cubicBezTo>
                      <a:pt x="150133" y="36319"/>
                      <a:pt x="155991" y="38605"/>
                      <a:pt x="161354" y="41815"/>
                    </a:cubicBezTo>
                    <a:cubicBezTo>
                      <a:pt x="166659" y="44453"/>
                      <a:pt x="171193" y="48425"/>
                      <a:pt x="174498" y="53340"/>
                    </a:cubicBezTo>
                    <a:cubicBezTo>
                      <a:pt x="176736" y="56883"/>
                      <a:pt x="177422" y="61179"/>
                      <a:pt x="176403" y="65246"/>
                    </a:cubicBezTo>
                    <a:cubicBezTo>
                      <a:pt x="175117" y="69723"/>
                      <a:pt x="172650" y="73771"/>
                      <a:pt x="169259" y="76962"/>
                    </a:cubicBezTo>
                    <a:cubicBezTo>
                      <a:pt x="164992" y="81039"/>
                      <a:pt x="160220" y="84563"/>
                      <a:pt x="155067" y="87439"/>
                    </a:cubicBezTo>
                    <a:lnTo>
                      <a:pt x="174117" y="98679"/>
                    </a:lnTo>
                    <a:lnTo>
                      <a:pt x="163544" y="104775"/>
                    </a:lnTo>
                    <a:lnTo>
                      <a:pt x="144494" y="93440"/>
                    </a:lnTo>
                    <a:cubicBezTo>
                      <a:pt x="135188" y="98031"/>
                      <a:pt x="125463" y="101698"/>
                      <a:pt x="115443" y="104394"/>
                    </a:cubicBezTo>
                    <a:cubicBezTo>
                      <a:pt x="104937" y="107337"/>
                      <a:pt x="94202" y="109347"/>
                      <a:pt x="83344" y="110395"/>
                    </a:cubicBezTo>
                    <a:lnTo>
                      <a:pt x="73152" y="92107"/>
                    </a:lnTo>
                    <a:cubicBezTo>
                      <a:pt x="76019" y="92050"/>
                      <a:pt x="78886" y="91830"/>
                      <a:pt x="81725" y="91440"/>
                    </a:cubicBezTo>
                    <a:cubicBezTo>
                      <a:pt x="86020" y="90964"/>
                      <a:pt x="90278" y="90230"/>
                      <a:pt x="94488" y="89249"/>
                    </a:cubicBezTo>
                    <a:cubicBezTo>
                      <a:pt x="99155" y="88297"/>
                      <a:pt x="104013" y="86963"/>
                      <a:pt x="109347" y="85439"/>
                    </a:cubicBezTo>
                    <a:cubicBezTo>
                      <a:pt x="114433" y="83991"/>
                      <a:pt x="119405" y="82144"/>
                      <a:pt x="124206" y="79915"/>
                    </a:cubicBezTo>
                    <a:lnTo>
                      <a:pt x="93917" y="62484"/>
                    </a:lnTo>
                    <a:lnTo>
                      <a:pt x="90011" y="63818"/>
                    </a:lnTo>
                    <a:lnTo>
                      <a:pt x="85820" y="65151"/>
                    </a:lnTo>
                    <a:cubicBezTo>
                      <a:pt x="78200" y="67628"/>
                      <a:pt x="71247" y="69532"/>
                      <a:pt x="64865" y="70961"/>
                    </a:cubicBezTo>
                    <a:cubicBezTo>
                      <a:pt x="59017" y="72342"/>
                      <a:pt x="53054" y="73171"/>
                      <a:pt x="47054" y="73438"/>
                    </a:cubicBezTo>
                    <a:cubicBezTo>
                      <a:pt x="41739" y="73581"/>
                      <a:pt x="36433" y="73066"/>
                      <a:pt x="31242" y="71914"/>
                    </a:cubicBezTo>
                    <a:cubicBezTo>
                      <a:pt x="26127" y="70647"/>
                      <a:pt x="21222" y="68666"/>
                      <a:pt x="16669" y="66008"/>
                    </a:cubicBezTo>
                    <a:cubicBezTo>
                      <a:pt x="11649" y="63437"/>
                      <a:pt x="7306" y="59712"/>
                      <a:pt x="4000" y="55150"/>
                    </a:cubicBezTo>
                    <a:cubicBezTo>
                      <a:pt x="1600" y="51730"/>
                      <a:pt x="400" y="47606"/>
                      <a:pt x="571" y="43434"/>
                    </a:cubicBezTo>
                    <a:cubicBezTo>
                      <a:pt x="1038" y="39053"/>
                      <a:pt x="2800" y="34909"/>
                      <a:pt x="5620" y="31528"/>
                    </a:cubicBezTo>
                    <a:cubicBezTo>
                      <a:pt x="9125" y="27203"/>
                      <a:pt x="13268" y="23451"/>
                      <a:pt x="17907" y="20383"/>
                    </a:cubicBezTo>
                    <a:lnTo>
                      <a:pt x="0" y="10001"/>
                    </a:lnTo>
                    <a:lnTo>
                      <a:pt x="10478" y="3905"/>
                    </a:lnTo>
                    <a:lnTo>
                      <a:pt x="28289" y="14192"/>
                    </a:lnTo>
                    <a:cubicBezTo>
                      <a:pt x="36633" y="10106"/>
                      <a:pt x="45377" y="6915"/>
                      <a:pt x="54388" y="4667"/>
                    </a:cubicBezTo>
                    <a:cubicBezTo>
                      <a:pt x="62998" y="2486"/>
                      <a:pt x="71752" y="924"/>
                      <a:pt x="80581" y="0"/>
                    </a:cubicBezTo>
                    <a:close/>
                    <a:moveTo>
                      <a:pt x="37624" y="49339"/>
                    </a:moveTo>
                    <a:cubicBezTo>
                      <a:pt x="41605" y="51626"/>
                      <a:pt x="46196" y="52626"/>
                      <a:pt x="50768" y="52197"/>
                    </a:cubicBezTo>
                    <a:cubicBezTo>
                      <a:pt x="56969" y="51530"/>
                      <a:pt x="63074" y="50159"/>
                      <a:pt x="68961" y="48101"/>
                    </a:cubicBezTo>
                    <a:lnTo>
                      <a:pt x="40386" y="31718"/>
                    </a:lnTo>
                    <a:cubicBezTo>
                      <a:pt x="30004" y="38481"/>
                      <a:pt x="29051" y="44387"/>
                      <a:pt x="37624" y="49339"/>
                    </a:cubicBezTo>
                    <a:close/>
                    <a:moveTo>
                      <a:pt x="137541" y="57721"/>
                    </a:moveTo>
                    <a:cubicBezTo>
                      <a:pt x="133226" y="55312"/>
                      <a:pt x="128235" y="54407"/>
                      <a:pt x="123349" y="55150"/>
                    </a:cubicBezTo>
                    <a:cubicBezTo>
                      <a:pt x="116596" y="56017"/>
                      <a:pt x="109937" y="57483"/>
                      <a:pt x="103442" y="59531"/>
                    </a:cubicBezTo>
                    <a:lnTo>
                      <a:pt x="132017" y="75914"/>
                    </a:lnTo>
                    <a:cubicBezTo>
                      <a:pt x="143828" y="68485"/>
                      <a:pt x="145542" y="62389"/>
                      <a:pt x="137541" y="5772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6" name="Google Shape;186;p14"/>
            <p:cNvGrpSpPr/>
            <p:nvPr/>
          </p:nvGrpSpPr>
          <p:grpSpPr>
            <a:xfrm>
              <a:off x="3528852" y="2451777"/>
              <a:ext cx="529590" cy="371284"/>
              <a:chOff x="5190077" y="3353752"/>
              <a:chExt cx="529590" cy="371284"/>
            </a:xfrm>
          </p:grpSpPr>
          <p:sp>
            <p:nvSpPr>
              <p:cNvPr id="187" name="Google Shape;187;p14"/>
              <p:cNvSpPr/>
              <p:nvPr/>
            </p:nvSpPr>
            <p:spPr>
              <a:xfrm>
                <a:off x="5190077" y="3419284"/>
                <a:ext cx="529590" cy="305752"/>
              </a:xfrm>
              <a:custGeom>
                <a:rect b="b" l="l" r="r" t="t"/>
                <a:pathLst>
                  <a:path extrusionOk="0" h="305752" w="52959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188;p14"/>
              <p:cNvSpPr/>
              <p:nvPr/>
            </p:nvSpPr>
            <p:spPr>
              <a:xfrm>
                <a:off x="5190077" y="3504818"/>
                <a:ext cx="52387" cy="69627"/>
              </a:xfrm>
              <a:custGeom>
                <a:rect b="b" l="l" r="r" t="t"/>
                <a:pathLst>
                  <a:path extrusionOk="0" h="69627" w="52387">
                    <a:moveTo>
                      <a:pt x="0" y="69628"/>
                    </a:moveTo>
                    <a:lnTo>
                      <a:pt x="0" y="0"/>
                    </a:lnTo>
                    <a:lnTo>
                      <a:pt x="52388" y="46577"/>
                    </a:lnTo>
                    <a:lnTo>
                      <a:pt x="0" y="69628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189;p14"/>
              <p:cNvSpPr/>
              <p:nvPr/>
            </p:nvSpPr>
            <p:spPr>
              <a:xfrm>
                <a:off x="5679757" y="3506628"/>
                <a:ext cx="39909" cy="93916"/>
              </a:xfrm>
              <a:custGeom>
                <a:rect b="b" l="l" r="r" t="t"/>
                <a:pathLst>
                  <a:path extrusionOk="0" h="93916" w="39909">
                    <a:moveTo>
                      <a:pt x="39910" y="0"/>
                    </a:moveTo>
                    <a:lnTo>
                      <a:pt x="39910" y="65532"/>
                    </a:lnTo>
                    <a:lnTo>
                      <a:pt x="13144" y="93917"/>
                    </a:lnTo>
                    <a:lnTo>
                      <a:pt x="0" y="18955"/>
                    </a:lnTo>
                    <a:lnTo>
                      <a:pt x="3991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190;p14"/>
              <p:cNvSpPr/>
              <p:nvPr/>
            </p:nvSpPr>
            <p:spPr>
              <a:xfrm>
                <a:off x="5190077" y="3353752"/>
                <a:ext cx="529590" cy="305752"/>
              </a:xfrm>
              <a:custGeom>
                <a:rect b="b" l="l" r="r" t="t"/>
                <a:pathLst>
                  <a:path extrusionOk="0" h="305752" w="52959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191;p14"/>
              <p:cNvSpPr/>
              <p:nvPr/>
            </p:nvSpPr>
            <p:spPr>
              <a:xfrm>
                <a:off x="5265341" y="3395400"/>
                <a:ext cx="379048" cy="218860"/>
              </a:xfrm>
              <a:custGeom>
                <a:rect b="b" l="l" r="r" t="t"/>
                <a:pathLst>
                  <a:path extrusionOk="0" h="218860" w="379048">
                    <a:moveTo>
                      <a:pt x="378697" y="115991"/>
                    </a:moveTo>
                    <a:cubicBezTo>
                      <a:pt x="376030" y="141708"/>
                      <a:pt x="357742" y="167140"/>
                      <a:pt x="323547" y="186857"/>
                    </a:cubicBezTo>
                    <a:cubicBezTo>
                      <a:pt x="249538" y="229529"/>
                      <a:pt x="129523" y="229529"/>
                      <a:pt x="55418" y="186857"/>
                    </a:cubicBezTo>
                    <a:cubicBezTo>
                      <a:pt x="21319" y="167140"/>
                      <a:pt x="2936" y="141708"/>
                      <a:pt x="364" y="115991"/>
                    </a:cubicBezTo>
                    <a:cubicBezTo>
                      <a:pt x="-2875" y="85892"/>
                      <a:pt x="15509" y="55031"/>
                      <a:pt x="55418" y="32075"/>
                    </a:cubicBezTo>
                    <a:cubicBezTo>
                      <a:pt x="129523" y="-10692"/>
                      <a:pt x="249538" y="-10692"/>
                      <a:pt x="323547" y="32075"/>
                    </a:cubicBezTo>
                    <a:cubicBezTo>
                      <a:pt x="363933" y="55031"/>
                      <a:pt x="381840" y="85892"/>
                      <a:pt x="378697" y="11599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192;p14"/>
              <p:cNvSpPr/>
              <p:nvPr/>
            </p:nvSpPr>
            <p:spPr>
              <a:xfrm>
                <a:off x="5265705" y="3408449"/>
                <a:ext cx="378333" cy="205811"/>
              </a:xfrm>
              <a:custGeom>
                <a:rect b="b" l="l" r="r" t="t"/>
                <a:pathLst>
                  <a:path extrusionOk="0" h="205811" w="378333">
                    <a:moveTo>
                      <a:pt x="378333" y="102941"/>
                    </a:moveTo>
                    <a:cubicBezTo>
                      <a:pt x="375666" y="128659"/>
                      <a:pt x="357378" y="154091"/>
                      <a:pt x="323183" y="173807"/>
                    </a:cubicBezTo>
                    <a:cubicBezTo>
                      <a:pt x="249174" y="216479"/>
                      <a:pt x="129159" y="216479"/>
                      <a:pt x="55054" y="173807"/>
                    </a:cubicBezTo>
                    <a:cubicBezTo>
                      <a:pt x="20955" y="154091"/>
                      <a:pt x="2572" y="128659"/>
                      <a:pt x="0" y="102941"/>
                    </a:cubicBezTo>
                    <a:cubicBezTo>
                      <a:pt x="2572" y="77224"/>
                      <a:pt x="20955" y="51792"/>
                      <a:pt x="55054" y="32075"/>
                    </a:cubicBezTo>
                    <a:cubicBezTo>
                      <a:pt x="129159" y="-10692"/>
                      <a:pt x="249174" y="-10692"/>
                      <a:pt x="323183" y="32075"/>
                    </a:cubicBezTo>
                    <a:cubicBezTo>
                      <a:pt x="357378" y="51792"/>
                      <a:pt x="375666" y="77700"/>
                      <a:pt x="378333" y="1029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193;p14"/>
              <p:cNvSpPr/>
              <p:nvPr/>
            </p:nvSpPr>
            <p:spPr>
              <a:xfrm>
                <a:off x="5362575" y="3458051"/>
                <a:ext cx="176618" cy="110489"/>
              </a:xfrm>
              <a:custGeom>
                <a:rect b="b" l="l" r="r" t="t"/>
                <a:pathLst>
                  <a:path extrusionOk="0" h="110489" w="176618">
                    <a:moveTo>
                      <a:pt x="89535" y="17526"/>
                    </a:moveTo>
                    <a:cubicBezTo>
                      <a:pt x="87201" y="17488"/>
                      <a:pt x="84877" y="17678"/>
                      <a:pt x="82582" y="18097"/>
                    </a:cubicBezTo>
                    <a:cubicBezTo>
                      <a:pt x="79438" y="18097"/>
                      <a:pt x="75914" y="19145"/>
                      <a:pt x="72104" y="20002"/>
                    </a:cubicBezTo>
                    <a:cubicBezTo>
                      <a:pt x="68294" y="20860"/>
                      <a:pt x="64199" y="21812"/>
                      <a:pt x="60008" y="23050"/>
                    </a:cubicBezTo>
                    <a:cubicBezTo>
                      <a:pt x="55921" y="24260"/>
                      <a:pt x="51940" y="25784"/>
                      <a:pt x="48101" y="27622"/>
                    </a:cubicBezTo>
                    <a:lnTo>
                      <a:pt x="78581" y="45149"/>
                    </a:lnTo>
                    <a:lnTo>
                      <a:pt x="84011" y="43243"/>
                    </a:lnTo>
                    <a:cubicBezTo>
                      <a:pt x="91821" y="40672"/>
                      <a:pt x="99060" y="38481"/>
                      <a:pt x="105918" y="36671"/>
                    </a:cubicBezTo>
                    <a:cubicBezTo>
                      <a:pt x="112366" y="34947"/>
                      <a:pt x="118967" y="33861"/>
                      <a:pt x="125635" y="33433"/>
                    </a:cubicBezTo>
                    <a:cubicBezTo>
                      <a:pt x="131731" y="33023"/>
                      <a:pt x="137846" y="33442"/>
                      <a:pt x="143828" y="34671"/>
                    </a:cubicBezTo>
                    <a:cubicBezTo>
                      <a:pt x="149933" y="35966"/>
                      <a:pt x="155791" y="38243"/>
                      <a:pt x="161163" y="41434"/>
                    </a:cubicBezTo>
                    <a:cubicBezTo>
                      <a:pt x="166421" y="44101"/>
                      <a:pt x="170917" y="48063"/>
                      <a:pt x="174212" y="52959"/>
                    </a:cubicBezTo>
                    <a:cubicBezTo>
                      <a:pt x="176441" y="56502"/>
                      <a:pt x="177155" y="60789"/>
                      <a:pt x="176213" y="64865"/>
                    </a:cubicBezTo>
                    <a:cubicBezTo>
                      <a:pt x="174850" y="69304"/>
                      <a:pt x="172393" y="73333"/>
                      <a:pt x="169069" y="76581"/>
                    </a:cubicBezTo>
                    <a:cubicBezTo>
                      <a:pt x="164868" y="80753"/>
                      <a:pt x="160201" y="84430"/>
                      <a:pt x="155162" y="87535"/>
                    </a:cubicBezTo>
                    <a:lnTo>
                      <a:pt x="174212" y="98679"/>
                    </a:lnTo>
                    <a:lnTo>
                      <a:pt x="163639" y="104775"/>
                    </a:lnTo>
                    <a:lnTo>
                      <a:pt x="144113" y="93535"/>
                    </a:lnTo>
                    <a:cubicBezTo>
                      <a:pt x="134969" y="98117"/>
                      <a:pt x="125397" y="101784"/>
                      <a:pt x="115538" y="104489"/>
                    </a:cubicBezTo>
                    <a:cubicBezTo>
                      <a:pt x="105070" y="107423"/>
                      <a:pt x="94355" y="109433"/>
                      <a:pt x="83534" y="110490"/>
                    </a:cubicBezTo>
                    <a:lnTo>
                      <a:pt x="73342" y="92202"/>
                    </a:lnTo>
                    <a:cubicBezTo>
                      <a:pt x="76181" y="92145"/>
                      <a:pt x="79010" y="91926"/>
                      <a:pt x="81820" y="91535"/>
                    </a:cubicBezTo>
                    <a:cubicBezTo>
                      <a:pt x="86116" y="91059"/>
                      <a:pt x="90373" y="90325"/>
                      <a:pt x="94583" y="89344"/>
                    </a:cubicBezTo>
                    <a:cubicBezTo>
                      <a:pt x="99346" y="88392"/>
                      <a:pt x="104108" y="87058"/>
                      <a:pt x="109442" y="85534"/>
                    </a:cubicBezTo>
                    <a:cubicBezTo>
                      <a:pt x="114557" y="84068"/>
                      <a:pt x="119558" y="82220"/>
                      <a:pt x="124396" y="80010"/>
                    </a:cubicBezTo>
                    <a:lnTo>
                      <a:pt x="94107" y="62579"/>
                    </a:lnTo>
                    <a:lnTo>
                      <a:pt x="90107" y="63913"/>
                    </a:lnTo>
                    <a:lnTo>
                      <a:pt x="86011" y="65151"/>
                    </a:lnTo>
                    <a:cubicBezTo>
                      <a:pt x="79134" y="67475"/>
                      <a:pt x="72133" y="69447"/>
                      <a:pt x="65056" y="71057"/>
                    </a:cubicBezTo>
                    <a:cubicBezTo>
                      <a:pt x="59179" y="72409"/>
                      <a:pt x="53178" y="73209"/>
                      <a:pt x="47149" y="73438"/>
                    </a:cubicBezTo>
                    <a:cubicBezTo>
                      <a:pt x="41872" y="73647"/>
                      <a:pt x="36586" y="73171"/>
                      <a:pt x="31433" y="72009"/>
                    </a:cubicBezTo>
                    <a:cubicBezTo>
                      <a:pt x="26308" y="70780"/>
                      <a:pt x="21393" y="68790"/>
                      <a:pt x="16859" y="66103"/>
                    </a:cubicBezTo>
                    <a:cubicBezTo>
                      <a:pt x="11887" y="63465"/>
                      <a:pt x="7563" y="59760"/>
                      <a:pt x="4191" y="55245"/>
                    </a:cubicBezTo>
                    <a:cubicBezTo>
                      <a:pt x="1695" y="51864"/>
                      <a:pt x="448" y="47730"/>
                      <a:pt x="667" y="43529"/>
                    </a:cubicBezTo>
                    <a:cubicBezTo>
                      <a:pt x="1162" y="39157"/>
                      <a:pt x="2915" y="35023"/>
                      <a:pt x="5715" y="31623"/>
                    </a:cubicBezTo>
                    <a:cubicBezTo>
                      <a:pt x="9220" y="27299"/>
                      <a:pt x="13364" y="23546"/>
                      <a:pt x="18002" y="20479"/>
                    </a:cubicBezTo>
                    <a:lnTo>
                      <a:pt x="0" y="10096"/>
                    </a:lnTo>
                    <a:lnTo>
                      <a:pt x="10573" y="4000"/>
                    </a:lnTo>
                    <a:lnTo>
                      <a:pt x="28384" y="14288"/>
                    </a:lnTo>
                    <a:cubicBezTo>
                      <a:pt x="36700" y="10144"/>
                      <a:pt x="45453" y="6944"/>
                      <a:pt x="54483" y="4763"/>
                    </a:cubicBezTo>
                    <a:cubicBezTo>
                      <a:pt x="63065" y="2600"/>
                      <a:pt x="71790" y="1010"/>
                      <a:pt x="80582" y="0"/>
                    </a:cubicBezTo>
                    <a:close/>
                    <a:moveTo>
                      <a:pt x="38100" y="49435"/>
                    </a:moveTo>
                    <a:cubicBezTo>
                      <a:pt x="42110" y="51730"/>
                      <a:pt x="46739" y="52721"/>
                      <a:pt x="51340" y="52292"/>
                    </a:cubicBezTo>
                    <a:cubicBezTo>
                      <a:pt x="57502" y="51578"/>
                      <a:pt x="63570" y="50206"/>
                      <a:pt x="69437" y="48196"/>
                    </a:cubicBezTo>
                    <a:lnTo>
                      <a:pt x="40862" y="31718"/>
                    </a:lnTo>
                    <a:cubicBezTo>
                      <a:pt x="30194" y="38576"/>
                      <a:pt x="29270" y="44482"/>
                      <a:pt x="38100" y="49435"/>
                    </a:cubicBezTo>
                    <a:close/>
                    <a:moveTo>
                      <a:pt x="138113" y="57721"/>
                    </a:moveTo>
                    <a:cubicBezTo>
                      <a:pt x="133750" y="55350"/>
                      <a:pt x="128730" y="54483"/>
                      <a:pt x="123825" y="55245"/>
                    </a:cubicBezTo>
                    <a:cubicBezTo>
                      <a:pt x="117062" y="56074"/>
                      <a:pt x="110404" y="57541"/>
                      <a:pt x="103918" y="59626"/>
                    </a:cubicBezTo>
                    <a:lnTo>
                      <a:pt x="132493" y="75914"/>
                    </a:lnTo>
                    <a:cubicBezTo>
                      <a:pt x="144018" y="68580"/>
                      <a:pt x="145923" y="62484"/>
                      <a:pt x="137732" y="5772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194;p14"/>
              <p:cNvSpPr/>
              <p:nvPr/>
            </p:nvSpPr>
            <p:spPr>
              <a:xfrm>
                <a:off x="5435726" y="3539966"/>
                <a:ext cx="11620" cy="15240"/>
              </a:xfrm>
              <a:custGeom>
                <a:rect b="b" l="l" r="r" t="t"/>
                <a:pathLst>
                  <a:path extrusionOk="0" h="15240" w="11620">
                    <a:moveTo>
                      <a:pt x="0" y="10287"/>
                    </a:moveTo>
                    <a:cubicBezTo>
                      <a:pt x="0" y="9525"/>
                      <a:pt x="0" y="0"/>
                      <a:pt x="0" y="0"/>
                    </a:cubicBezTo>
                    <a:lnTo>
                      <a:pt x="11621" y="7525"/>
                    </a:lnTo>
                    <a:lnTo>
                      <a:pt x="6572" y="15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195;p14"/>
              <p:cNvSpPr/>
              <p:nvPr/>
            </p:nvSpPr>
            <p:spPr>
              <a:xfrm>
                <a:off x="5511926" y="3546443"/>
                <a:ext cx="25146" cy="11811"/>
              </a:xfrm>
              <a:custGeom>
                <a:rect b="b" l="l" r="r" t="t"/>
                <a:pathLst>
                  <a:path extrusionOk="0" h="11811" w="25146">
                    <a:moveTo>
                      <a:pt x="25146" y="10287"/>
                    </a:moveTo>
                    <a:lnTo>
                      <a:pt x="25146" y="0"/>
                    </a:lnTo>
                    <a:lnTo>
                      <a:pt x="0" y="2000"/>
                    </a:lnTo>
                    <a:lnTo>
                      <a:pt x="14383" y="11811"/>
                    </a:lnTo>
                    <a:lnTo>
                      <a:pt x="25146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196;p14"/>
              <p:cNvSpPr/>
              <p:nvPr/>
            </p:nvSpPr>
            <p:spPr>
              <a:xfrm>
                <a:off x="5520308" y="3508724"/>
                <a:ext cx="18859" cy="10382"/>
              </a:xfrm>
              <a:custGeom>
                <a:rect b="b" l="l" r="r" t="t"/>
                <a:pathLst>
                  <a:path extrusionOk="0" h="10382" w="18859">
                    <a:moveTo>
                      <a:pt x="18859" y="10382"/>
                    </a:moveTo>
                    <a:lnTo>
                      <a:pt x="18859" y="0"/>
                    </a:lnTo>
                    <a:lnTo>
                      <a:pt x="0" y="6763"/>
                    </a:lnTo>
                    <a:lnTo>
                      <a:pt x="18859" y="1038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197;p14"/>
              <p:cNvSpPr/>
              <p:nvPr/>
            </p:nvSpPr>
            <p:spPr>
              <a:xfrm>
                <a:off x="5461063" y="3512534"/>
                <a:ext cx="28479" cy="19812"/>
              </a:xfrm>
              <a:custGeom>
                <a:rect b="b" l="l" r="r" t="t"/>
                <a:pathLst>
                  <a:path extrusionOk="0" h="19812" w="28479">
                    <a:moveTo>
                      <a:pt x="0" y="6001"/>
                    </a:moveTo>
                    <a:lnTo>
                      <a:pt x="6287" y="0"/>
                    </a:lnTo>
                    <a:lnTo>
                      <a:pt x="28480" y="15240"/>
                    </a:lnTo>
                    <a:lnTo>
                      <a:pt x="27051" y="19812"/>
                    </a:lnTo>
                    <a:cubicBezTo>
                      <a:pt x="27051" y="19812"/>
                      <a:pt x="10573" y="12859"/>
                      <a:pt x="10001" y="123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198;p14"/>
              <p:cNvSpPr/>
              <p:nvPr/>
            </p:nvSpPr>
            <p:spPr>
              <a:xfrm>
                <a:off x="5403246" y="3479482"/>
                <a:ext cx="35337" cy="23336"/>
              </a:xfrm>
              <a:custGeom>
                <a:rect b="b" l="l" r="r" t="t"/>
                <a:pathLst>
                  <a:path extrusionOk="0" h="23336" w="35337">
                    <a:moveTo>
                      <a:pt x="0" y="6667"/>
                    </a:moveTo>
                    <a:lnTo>
                      <a:pt x="29337" y="23336"/>
                    </a:lnTo>
                    <a:lnTo>
                      <a:pt x="35338" y="18955"/>
                    </a:lnTo>
                    <a:lnTo>
                      <a:pt x="31337" y="14383"/>
                    </a:lnTo>
                    <a:cubicBezTo>
                      <a:pt x="28613" y="11297"/>
                      <a:pt x="25394" y="8687"/>
                      <a:pt x="21812" y="6667"/>
                    </a:cubicBezTo>
                    <a:cubicBezTo>
                      <a:pt x="19717" y="6667"/>
                      <a:pt x="5715" y="0"/>
                      <a:pt x="5715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199;p14"/>
              <p:cNvSpPr/>
              <p:nvPr/>
            </p:nvSpPr>
            <p:spPr>
              <a:xfrm>
                <a:off x="5435726" y="3460908"/>
                <a:ext cx="16383" cy="14668"/>
              </a:xfrm>
              <a:custGeom>
                <a:rect b="b" l="l" r="r" t="t"/>
                <a:pathLst>
                  <a:path extrusionOk="0" h="14668" w="16383">
                    <a:moveTo>
                      <a:pt x="16383" y="14668"/>
                    </a:moveTo>
                    <a:lnTo>
                      <a:pt x="16383" y="4381"/>
                    </a:lnTo>
                    <a:lnTo>
                      <a:pt x="2858" y="0"/>
                    </a:lnTo>
                    <a:lnTo>
                      <a:pt x="0" y="8096"/>
                    </a:lnTo>
                    <a:lnTo>
                      <a:pt x="667" y="11716"/>
                    </a:lnTo>
                    <a:lnTo>
                      <a:pt x="16383" y="14668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200;p14"/>
              <p:cNvSpPr/>
              <p:nvPr/>
            </p:nvSpPr>
            <p:spPr>
              <a:xfrm>
                <a:off x="5362479" y="3457860"/>
                <a:ext cx="15620" cy="11620"/>
              </a:xfrm>
              <a:custGeom>
                <a:rect b="b" l="l" r="r" t="t"/>
                <a:pathLst>
                  <a:path extrusionOk="0" h="11620" w="15620">
                    <a:moveTo>
                      <a:pt x="0" y="10287"/>
                    </a:moveTo>
                    <a:lnTo>
                      <a:pt x="0" y="0"/>
                    </a:lnTo>
                    <a:lnTo>
                      <a:pt x="15621" y="1715"/>
                    </a:lnTo>
                    <a:lnTo>
                      <a:pt x="10573" y="11621"/>
                    </a:lnTo>
                    <a:lnTo>
                      <a:pt x="0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201;p14"/>
              <p:cNvSpPr/>
              <p:nvPr/>
            </p:nvSpPr>
            <p:spPr>
              <a:xfrm>
                <a:off x="5363051" y="3492341"/>
                <a:ext cx="17906" cy="18097"/>
              </a:xfrm>
              <a:custGeom>
                <a:rect b="b" l="l" r="r" t="t"/>
                <a:pathLst>
                  <a:path extrusionOk="0" h="18097" w="17906">
                    <a:moveTo>
                      <a:pt x="0" y="10668"/>
                    </a:moveTo>
                    <a:lnTo>
                      <a:pt x="0" y="0"/>
                    </a:lnTo>
                    <a:lnTo>
                      <a:pt x="17907" y="0"/>
                    </a:lnTo>
                    <a:lnTo>
                      <a:pt x="13525" y="9525"/>
                    </a:lnTo>
                    <a:lnTo>
                      <a:pt x="5810" y="1809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202;p14"/>
              <p:cNvSpPr/>
              <p:nvPr/>
            </p:nvSpPr>
            <p:spPr>
              <a:xfrm>
                <a:off x="5362575" y="3447573"/>
                <a:ext cx="176612" cy="110680"/>
              </a:xfrm>
              <a:custGeom>
                <a:rect b="b" l="l" r="r" t="t"/>
                <a:pathLst>
                  <a:path extrusionOk="0" h="110680" w="176612">
                    <a:moveTo>
                      <a:pt x="89535" y="17717"/>
                    </a:moveTo>
                    <a:cubicBezTo>
                      <a:pt x="87201" y="17678"/>
                      <a:pt x="84877" y="17869"/>
                      <a:pt x="82582" y="18288"/>
                    </a:cubicBezTo>
                    <a:cubicBezTo>
                      <a:pt x="79438" y="18288"/>
                      <a:pt x="75914" y="19336"/>
                      <a:pt x="72104" y="20193"/>
                    </a:cubicBezTo>
                    <a:cubicBezTo>
                      <a:pt x="68294" y="21050"/>
                      <a:pt x="64199" y="22003"/>
                      <a:pt x="60008" y="23241"/>
                    </a:cubicBezTo>
                    <a:cubicBezTo>
                      <a:pt x="55921" y="24451"/>
                      <a:pt x="51940" y="25975"/>
                      <a:pt x="48101" y="27813"/>
                    </a:cubicBezTo>
                    <a:lnTo>
                      <a:pt x="78581" y="45339"/>
                    </a:lnTo>
                    <a:lnTo>
                      <a:pt x="84011" y="43434"/>
                    </a:lnTo>
                    <a:cubicBezTo>
                      <a:pt x="91821" y="40862"/>
                      <a:pt x="99060" y="38672"/>
                      <a:pt x="105918" y="36862"/>
                    </a:cubicBezTo>
                    <a:cubicBezTo>
                      <a:pt x="112366" y="35138"/>
                      <a:pt x="118967" y="34052"/>
                      <a:pt x="125635" y="33623"/>
                    </a:cubicBezTo>
                    <a:cubicBezTo>
                      <a:pt x="131731" y="33214"/>
                      <a:pt x="137846" y="33633"/>
                      <a:pt x="143828" y="34862"/>
                    </a:cubicBezTo>
                    <a:cubicBezTo>
                      <a:pt x="149933" y="36157"/>
                      <a:pt x="155791" y="38443"/>
                      <a:pt x="161163" y="41624"/>
                    </a:cubicBezTo>
                    <a:cubicBezTo>
                      <a:pt x="166421" y="44291"/>
                      <a:pt x="170917" y="48254"/>
                      <a:pt x="174212" y="53150"/>
                    </a:cubicBezTo>
                    <a:cubicBezTo>
                      <a:pt x="176432" y="56693"/>
                      <a:pt x="177146" y="60979"/>
                      <a:pt x="176213" y="65056"/>
                    </a:cubicBezTo>
                    <a:cubicBezTo>
                      <a:pt x="174850" y="69494"/>
                      <a:pt x="172393" y="73524"/>
                      <a:pt x="169069" y="76772"/>
                    </a:cubicBezTo>
                    <a:cubicBezTo>
                      <a:pt x="164897" y="80972"/>
                      <a:pt x="160230" y="84649"/>
                      <a:pt x="155162" y="87725"/>
                    </a:cubicBezTo>
                    <a:lnTo>
                      <a:pt x="174212" y="98965"/>
                    </a:lnTo>
                    <a:lnTo>
                      <a:pt x="163639" y="105061"/>
                    </a:lnTo>
                    <a:lnTo>
                      <a:pt x="144113" y="93726"/>
                    </a:lnTo>
                    <a:cubicBezTo>
                      <a:pt x="134969" y="98308"/>
                      <a:pt x="125397" y="101975"/>
                      <a:pt x="115538" y="104680"/>
                    </a:cubicBezTo>
                    <a:cubicBezTo>
                      <a:pt x="105070" y="107613"/>
                      <a:pt x="94355" y="109623"/>
                      <a:pt x="83534" y="110681"/>
                    </a:cubicBezTo>
                    <a:lnTo>
                      <a:pt x="73342" y="92392"/>
                    </a:lnTo>
                    <a:cubicBezTo>
                      <a:pt x="76181" y="92336"/>
                      <a:pt x="79010" y="92107"/>
                      <a:pt x="81820" y="91726"/>
                    </a:cubicBezTo>
                    <a:cubicBezTo>
                      <a:pt x="86116" y="91250"/>
                      <a:pt x="90373" y="90516"/>
                      <a:pt x="94583" y="89535"/>
                    </a:cubicBezTo>
                    <a:cubicBezTo>
                      <a:pt x="99346" y="88583"/>
                      <a:pt x="104108" y="87249"/>
                      <a:pt x="109442" y="85725"/>
                    </a:cubicBezTo>
                    <a:cubicBezTo>
                      <a:pt x="114557" y="84258"/>
                      <a:pt x="119558" y="82410"/>
                      <a:pt x="124396" y="80200"/>
                    </a:cubicBezTo>
                    <a:lnTo>
                      <a:pt x="94107" y="62770"/>
                    </a:lnTo>
                    <a:lnTo>
                      <a:pt x="90107" y="64103"/>
                    </a:lnTo>
                    <a:lnTo>
                      <a:pt x="86011" y="65342"/>
                    </a:lnTo>
                    <a:cubicBezTo>
                      <a:pt x="79134" y="67665"/>
                      <a:pt x="72133" y="69637"/>
                      <a:pt x="65056" y="71247"/>
                    </a:cubicBezTo>
                    <a:cubicBezTo>
                      <a:pt x="59179" y="72647"/>
                      <a:pt x="53188" y="73447"/>
                      <a:pt x="47149" y="73628"/>
                    </a:cubicBezTo>
                    <a:cubicBezTo>
                      <a:pt x="41872" y="73838"/>
                      <a:pt x="36586" y="73362"/>
                      <a:pt x="31433" y="72200"/>
                    </a:cubicBezTo>
                    <a:cubicBezTo>
                      <a:pt x="26308" y="70971"/>
                      <a:pt x="21393" y="68980"/>
                      <a:pt x="16859" y="66294"/>
                    </a:cubicBezTo>
                    <a:cubicBezTo>
                      <a:pt x="11859" y="63694"/>
                      <a:pt x="7525" y="59979"/>
                      <a:pt x="4191" y="55435"/>
                    </a:cubicBezTo>
                    <a:cubicBezTo>
                      <a:pt x="1695" y="52054"/>
                      <a:pt x="448" y="47911"/>
                      <a:pt x="667" y="43720"/>
                    </a:cubicBezTo>
                    <a:cubicBezTo>
                      <a:pt x="1181" y="39348"/>
                      <a:pt x="2934" y="35223"/>
                      <a:pt x="5715" y="31813"/>
                    </a:cubicBezTo>
                    <a:cubicBezTo>
                      <a:pt x="9220" y="27489"/>
                      <a:pt x="13364" y="23736"/>
                      <a:pt x="18002" y="20669"/>
                    </a:cubicBezTo>
                    <a:lnTo>
                      <a:pt x="0" y="10001"/>
                    </a:lnTo>
                    <a:lnTo>
                      <a:pt x="10573" y="3905"/>
                    </a:lnTo>
                    <a:lnTo>
                      <a:pt x="28384" y="14192"/>
                    </a:lnTo>
                    <a:cubicBezTo>
                      <a:pt x="36719" y="10087"/>
                      <a:pt x="45463" y="6896"/>
                      <a:pt x="54483" y="4667"/>
                    </a:cubicBezTo>
                    <a:cubicBezTo>
                      <a:pt x="63055" y="2486"/>
                      <a:pt x="71780" y="924"/>
                      <a:pt x="80582" y="0"/>
                    </a:cubicBezTo>
                    <a:close/>
                    <a:moveTo>
                      <a:pt x="38100" y="49625"/>
                    </a:moveTo>
                    <a:cubicBezTo>
                      <a:pt x="42110" y="51921"/>
                      <a:pt x="46739" y="52911"/>
                      <a:pt x="51340" y="52483"/>
                    </a:cubicBezTo>
                    <a:cubicBezTo>
                      <a:pt x="57502" y="51768"/>
                      <a:pt x="63570" y="50397"/>
                      <a:pt x="69437" y="48387"/>
                    </a:cubicBezTo>
                    <a:lnTo>
                      <a:pt x="40862" y="31909"/>
                    </a:lnTo>
                    <a:cubicBezTo>
                      <a:pt x="30194" y="38767"/>
                      <a:pt x="29270" y="44672"/>
                      <a:pt x="38100" y="49625"/>
                    </a:cubicBezTo>
                    <a:close/>
                    <a:moveTo>
                      <a:pt x="138113" y="58007"/>
                    </a:moveTo>
                    <a:cubicBezTo>
                      <a:pt x="133760" y="55607"/>
                      <a:pt x="128740" y="54702"/>
                      <a:pt x="123825" y="55435"/>
                    </a:cubicBezTo>
                    <a:cubicBezTo>
                      <a:pt x="117072" y="56312"/>
                      <a:pt x="110414" y="57779"/>
                      <a:pt x="103918" y="59817"/>
                    </a:cubicBezTo>
                    <a:lnTo>
                      <a:pt x="132493" y="76200"/>
                    </a:lnTo>
                    <a:cubicBezTo>
                      <a:pt x="144018" y="68771"/>
                      <a:pt x="145923" y="62675"/>
                      <a:pt x="137732" y="5762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3" name="Google Shape;203;p14"/>
            <p:cNvSpPr/>
            <p:nvPr/>
          </p:nvSpPr>
          <p:spPr>
            <a:xfrm>
              <a:off x="5771792" y="3977849"/>
              <a:ext cx="617525" cy="382903"/>
            </a:xfrm>
            <a:custGeom>
              <a:rect b="b" l="l" r="r" t="t"/>
              <a:pathLst>
                <a:path extrusionOk="0" h="382903" w="617525">
                  <a:moveTo>
                    <a:pt x="570840" y="378738"/>
                  </a:moveTo>
                  <a:lnTo>
                    <a:pt x="15532" y="58221"/>
                  </a:lnTo>
                  <a:cubicBezTo>
                    <a:pt x="616" y="49544"/>
                    <a:pt x="-4432" y="30418"/>
                    <a:pt x="4245" y="15502"/>
                  </a:cubicBezTo>
                  <a:cubicBezTo>
                    <a:pt x="6960" y="10825"/>
                    <a:pt x="10856" y="6939"/>
                    <a:pt x="15532" y="4215"/>
                  </a:cubicBezTo>
                  <a:lnTo>
                    <a:pt x="15532" y="4215"/>
                  </a:lnTo>
                  <a:cubicBezTo>
                    <a:pt x="25191" y="-1405"/>
                    <a:pt x="37116" y="-1405"/>
                    <a:pt x="46774" y="4215"/>
                  </a:cubicBezTo>
                  <a:lnTo>
                    <a:pt x="601987" y="324731"/>
                  </a:lnTo>
                  <a:cubicBezTo>
                    <a:pt x="616903" y="333408"/>
                    <a:pt x="621960" y="352525"/>
                    <a:pt x="613283" y="367441"/>
                  </a:cubicBezTo>
                  <a:cubicBezTo>
                    <a:pt x="609873" y="373318"/>
                    <a:pt x="604634" y="377918"/>
                    <a:pt x="598367" y="380547"/>
                  </a:cubicBezTo>
                  <a:lnTo>
                    <a:pt x="598367" y="380547"/>
                  </a:lnTo>
                  <a:cubicBezTo>
                    <a:pt x="589404" y="384234"/>
                    <a:pt x="579241" y="383567"/>
                    <a:pt x="570840" y="37873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4"/>
            <p:cNvSpPr/>
            <p:nvPr/>
          </p:nvSpPr>
          <p:spPr>
            <a:xfrm>
              <a:off x="5742557" y="3281451"/>
              <a:ext cx="721042" cy="930362"/>
            </a:xfrm>
            <a:custGeom>
              <a:rect b="b" l="l" r="r" t="t"/>
              <a:pathLst>
                <a:path extrusionOk="0" h="930362" w="721042">
                  <a:moveTo>
                    <a:pt x="360331" y="881302"/>
                  </a:moveTo>
                  <a:cubicBezTo>
                    <a:pt x="161639" y="766526"/>
                    <a:pt x="0" y="486586"/>
                    <a:pt x="0" y="257129"/>
                  </a:cubicBezTo>
                  <a:cubicBezTo>
                    <a:pt x="0" y="27671"/>
                    <a:pt x="161925" y="-65674"/>
                    <a:pt x="360331" y="49103"/>
                  </a:cubicBezTo>
                  <a:cubicBezTo>
                    <a:pt x="558737" y="163879"/>
                    <a:pt x="721043" y="443819"/>
                    <a:pt x="721043" y="673276"/>
                  </a:cubicBezTo>
                  <a:cubicBezTo>
                    <a:pt x="721043" y="902733"/>
                    <a:pt x="559118" y="995983"/>
                    <a:pt x="360331" y="881302"/>
                  </a:cubicBezTo>
                  <a:close/>
                  <a:moveTo>
                    <a:pt x="360331" y="123588"/>
                  </a:moveTo>
                  <a:cubicBezTo>
                    <a:pt x="197263" y="29386"/>
                    <a:pt x="64484" y="105967"/>
                    <a:pt x="64484" y="294371"/>
                  </a:cubicBezTo>
                  <a:cubicBezTo>
                    <a:pt x="64484" y="482776"/>
                    <a:pt x="197168" y="712424"/>
                    <a:pt x="360331" y="806817"/>
                  </a:cubicBezTo>
                  <a:cubicBezTo>
                    <a:pt x="523494" y="901209"/>
                    <a:pt x="656273" y="824342"/>
                    <a:pt x="656273" y="636224"/>
                  </a:cubicBezTo>
                  <a:cubicBezTo>
                    <a:pt x="656273" y="448105"/>
                    <a:pt x="523494" y="217695"/>
                    <a:pt x="360331" y="12358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4"/>
            <p:cNvSpPr/>
            <p:nvPr/>
          </p:nvSpPr>
          <p:spPr>
            <a:xfrm>
              <a:off x="5798755" y="3297121"/>
              <a:ext cx="66103" cy="45243"/>
            </a:xfrm>
            <a:custGeom>
              <a:rect b="b" l="l" r="r" t="t"/>
              <a:pathLst>
                <a:path extrusionOk="0" h="45243" w="66103">
                  <a:moveTo>
                    <a:pt x="0" y="36004"/>
                  </a:moveTo>
                  <a:lnTo>
                    <a:pt x="66104" y="0"/>
                  </a:lnTo>
                  <a:lnTo>
                    <a:pt x="56197" y="45244"/>
                  </a:lnTo>
                  <a:lnTo>
                    <a:pt x="0" y="36004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4"/>
            <p:cNvSpPr/>
            <p:nvPr/>
          </p:nvSpPr>
          <p:spPr>
            <a:xfrm>
              <a:off x="6296341" y="4172183"/>
              <a:ext cx="72199" cy="48958"/>
            </a:xfrm>
            <a:custGeom>
              <a:rect b="b" l="l" r="r" t="t"/>
              <a:pathLst>
                <a:path extrusionOk="0" h="48958" w="72199">
                  <a:moveTo>
                    <a:pt x="0" y="48958"/>
                  </a:moveTo>
                  <a:cubicBezTo>
                    <a:pt x="1619" y="48196"/>
                    <a:pt x="72199" y="8763"/>
                    <a:pt x="72199" y="8763"/>
                  </a:cubicBezTo>
                  <a:lnTo>
                    <a:pt x="17621" y="0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4"/>
            <p:cNvSpPr/>
            <p:nvPr/>
          </p:nvSpPr>
          <p:spPr>
            <a:xfrm rot="-1801764">
              <a:off x="5788987" y="3308087"/>
              <a:ext cx="535400" cy="927291"/>
            </a:xfrm>
            <a:custGeom>
              <a:rect b="b" l="l" r="r" t="t"/>
              <a:pathLst>
                <a:path extrusionOk="0" h="928115" w="535876">
                  <a:moveTo>
                    <a:pt x="535876" y="464058"/>
                  </a:moveTo>
                  <a:cubicBezTo>
                    <a:pt x="535876" y="720350"/>
                    <a:pt x="415916" y="928116"/>
                    <a:pt x="267938" y="928116"/>
                  </a:cubicBezTo>
                  <a:cubicBezTo>
                    <a:pt x="119960" y="928116"/>
                    <a:pt x="0" y="720350"/>
                    <a:pt x="0" y="464058"/>
                  </a:cubicBezTo>
                  <a:cubicBezTo>
                    <a:pt x="0" y="207766"/>
                    <a:pt x="119960" y="0"/>
                    <a:pt x="267938" y="0"/>
                  </a:cubicBezTo>
                  <a:cubicBezTo>
                    <a:pt x="415916" y="0"/>
                    <a:pt x="535876" y="207766"/>
                    <a:pt x="535876" y="46405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4"/>
            <p:cNvSpPr/>
            <p:nvPr/>
          </p:nvSpPr>
          <p:spPr>
            <a:xfrm>
              <a:off x="5696551" y="3306978"/>
              <a:ext cx="720756" cy="930362"/>
            </a:xfrm>
            <a:custGeom>
              <a:rect b="b" l="l" r="r" t="t"/>
              <a:pathLst>
                <a:path extrusionOk="0" h="930362" w="720756">
                  <a:moveTo>
                    <a:pt x="360426" y="881302"/>
                  </a:moveTo>
                  <a:cubicBezTo>
                    <a:pt x="161735" y="766526"/>
                    <a:pt x="0" y="486586"/>
                    <a:pt x="0" y="257129"/>
                  </a:cubicBezTo>
                  <a:cubicBezTo>
                    <a:pt x="0" y="27671"/>
                    <a:pt x="161925" y="-65674"/>
                    <a:pt x="360426" y="49103"/>
                  </a:cubicBezTo>
                  <a:cubicBezTo>
                    <a:pt x="558927" y="163879"/>
                    <a:pt x="720757" y="443819"/>
                    <a:pt x="720757" y="673276"/>
                  </a:cubicBezTo>
                  <a:cubicBezTo>
                    <a:pt x="720757" y="902733"/>
                    <a:pt x="559118" y="995983"/>
                    <a:pt x="360426" y="881302"/>
                  </a:cubicBezTo>
                  <a:close/>
                  <a:moveTo>
                    <a:pt x="360426" y="123588"/>
                  </a:moveTo>
                  <a:cubicBezTo>
                    <a:pt x="197263" y="29386"/>
                    <a:pt x="64579" y="105967"/>
                    <a:pt x="64579" y="294371"/>
                  </a:cubicBezTo>
                  <a:cubicBezTo>
                    <a:pt x="64579" y="482776"/>
                    <a:pt x="197263" y="712614"/>
                    <a:pt x="360426" y="806816"/>
                  </a:cubicBezTo>
                  <a:cubicBezTo>
                    <a:pt x="523589" y="901019"/>
                    <a:pt x="656272" y="824342"/>
                    <a:pt x="656272" y="636033"/>
                  </a:cubicBezTo>
                  <a:cubicBezTo>
                    <a:pt x="656272" y="447724"/>
                    <a:pt x="523589" y="217695"/>
                    <a:pt x="360426" y="1235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4"/>
            <p:cNvSpPr/>
            <p:nvPr/>
          </p:nvSpPr>
          <p:spPr>
            <a:xfrm>
              <a:off x="5833711" y="3483953"/>
              <a:ext cx="446532" cy="576393"/>
            </a:xfrm>
            <a:custGeom>
              <a:rect b="b" l="l" r="r" t="t"/>
              <a:pathLst>
                <a:path extrusionOk="0" h="576393" w="446532">
                  <a:moveTo>
                    <a:pt x="223266" y="546022"/>
                  </a:moveTo>
                  <a:cubicBezTo>
                    <a:pt x="100108" y="474870"/>
                    <a:pt x="0" y="301420"/>
                    <a:pt x="0" y="159307"/>
                  </a:cubicBezTo>
                  <a:cubicBezTo>
                    <a:pt x="0" y="17194"/>
                    <a:pt x="100108" y="-40718"/>
                    <a:pt x="223266" y="30433"/>
                  </a:cubicBezTo>
                  <a:cubicBezTo>
                    <a:pt x="346424" y="101585"/>
                    <a:pt x="446532" y="274940"/>
                    <a:pt x="446532" y="417053"/>
                  </a:cubicBezTo>
                  <a:cubicBezTo>
                    <a:pt x="446532" y="559166"/>
                    <a:pt x="346329" y="617078"/>
                    <a:pt x="223266" y="546022"/>
                  </a:cubicBezTo>
                  <a:close/>
                  <a:moveTo>
                    <a:pt x="223266" y="104919"/>
                  </a:moveTo>
                  <a:cubicBezTo>
                    <a:pt x="135731" y="54341"/>
                    <a:pt x="64484" y="95394"/>
                    <a:pt x="64484" y="196549"/>
                  </a:cubicBezTo>
                  <a:cubicBezTo>
                    <a:pt x="64484" y="297705"/>
                    <a:pt x="135731" y="420958"/>
                    <a:pt x="223266" y="471536"/>
                  </a:cubicBezTo>
                  <a:cubicBezTo>
                    <a:pt x="310801" y="522114"/>
                    <a:pt x="382238" y="481347"/>
                    <a:pt x="382238" y="379810"/>
                  </a:cubicBezTo>
                  <a:cubicBezTo>
                    <a:pt x="382238" y="278274"/>
                    <a:pt x="310801" y="155401"/>
                    <a:pt x="223266" y="1049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4"/>
            <p:cNvSpPr/>
            <p:nvPr/>
          </p:nvSpPr>
          <p:spPr>
            <a:xfrm>
              <a:off x="5968681" y="3658196"/>
              <a:ext cx="176593" cy="227948"/>
            </a:xfrm>
            <a:custGeom>
              <a:rect b="b" l="l" r="r" t="t"/>
              <a:pathLst>
                <a:path extrusionOk="0" h="227948" w="176593">
                  <a:moveTo>
                    <a:pt x="88297" y="215949"/>
                  </a:moveTo>
                  <a:cubicBezTo>
                    <a:pt x="39624" y="187374"/>
                    <a:pt x="0" y="119175"/>
                    <a:pt x="0" y="62978"/>
                  </a:cubicBezTo>
                  <a:cubicBezTo>
                    <a:pt x="0" y="6780"/>
                    <a:pt x="39624" y="-16080"/>
                    <a:pt x="88297" y="12019"/>
                  </a:cubicBezTo>
                  <a:cubicBezTo>
                    <a:pt x="136970" y="40118"/>
                    <a:pt x="176593" y="108698"/>
                    <a:pt x="176593" y="164895"/>
                  </a:cubicBezTo>
                  <a:cubicBezTo>
                    <a:pt x="176593" y="221093"/>
                    <a:pt x="136970" y="244048"/>
                    <a:pt x="88297" y="215949"/>
                  </a:cubicBezTo>
                  <a:close/>
                  <a:moveTo>
                    <a:pt x="88297" y="86504"/>
                  </a:moveTo>
                  <a:cubicBezTo>
                    <a:pt x="75152" y="78884"/>
                    <a:pt x="64484" y="85076"/>
                    <a:pt x="64484" y="100220"/>
                  </a:cubicBezTo>
                  <a:cubicBezTo>
                    <a:pt x="65418" y="116975"/>
                    <a:pt x="74257" y="132281"/>
                    <a:pt x="88297" y="141463"/>
                  </a:cubicBezTo>
                  <a:cubicBezTo>
                    <a:pt x="101441" y="148988"/>
                    <a:pt x="112109" y="142892"/>
                    <a:pt x="112109" y="127652"/>
                  </a:cubicBezTo>
                  <a:cubicBezTo>
                    <a:pt x="111195" y="110917"/>
                    <a:pt x="102346" y="95629"/>
                    <a:pt x="88297" y="865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4"/>
            <p:cNvSpPr/>
            <p:nvPr/>
          </p:nvSpPr>
          <p:spPr>
            <a:xfrm>
              <a:off x="5409944" y="4076361"/>
              <a:ext cx="107251" cy="45529"/>
            </a:xfrm>
            <a:custGeom>
              <a:rect b="b" l="l" r="r" t="t"/>
              <a:pathLst>
                <a:path extrusionOk="0" h="45529" w="107251">
                  <a:moveTo>
                    <a:pt x="33052" y="45148"/>
                  </a:moveTo>
                  <a:lnTo>
                    <a:pt x="0" y="45529"/>
                  </a:lnTo>
                  <a:lnTo>
                    <a:pt x="107252" y="0"/>
                  </a:lnTo>
                  <a:lnTo>
                    <a:pt x="45053" y="38671"/>
                  </a:lnTo>
                  <a:lnTo>
                    <a:pt x="33052" y="45148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14"/>
            <p:cNvSpPr/>
            <p:nvPr/>
          </p:nvSpPr>
          <p:spPr>
            <a:xfrm rot="-1801764">
              <a:off x="5444439" y="4114607"/>
              <a:ext cx="13703" cy="23791"/>
            </a:xfrm>
            <a:custGeom>
              <a:rect b="b" l="l" r="r" t="t"/>
              <a:pathLst>
                <a:path extrusionOk="0" h="23812" w="13715">
                  <a:moveTo>
                    <a:pt x="13716" y="11906"/>
                  </a:moveTo>
                  <a:cubicBezTo>
                    <a:pt x="13716" y="18482"/>
                    <a:pt x="10646" y="23813"/>
                    <a:pt x="6858" y="23813"/>
                  </a:cubicBezTo>
                  <a:cubicBezTo>
                    <a:pt x="3071" y="23813"/>
                    <a:pt x="0" y="18482"/>
                    <a:pt x="0" y="11906"/>
                  </a:cubicBezTo>
                  <a:cubicBezTo>
                    <a:pt x="0" y="5331"/>
                    <a:pt x="3071" y="0"/>
                    <a:pt x="6858" y="0"/>
                  </a:cubicBezTo>
                  <a:cubicBezTo>
                    <a:pt x="10646" y="0"/>
                    <a:pt x="13716" y="5331"/>
                    <a:pt x="13716" y="11906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4"/>
            <p:cNvSpPr/>
            <p:nvPr/>
          </p:nvSpPr>
          <p:spPr>
            <a:xfrm rot="-1801764">
              <a:off x="6051614" y="3763417"/>
              <a:ext cx="13703" cy="23791"/>
            </a:xfrm>
            <a:custGeom>
              <a:rect b="b" l="l" r="r" t="t"/>
              <a:pathLst>
                <a:path extrusionOk="0" h="23812" w="13715">
                  <a:moveTo>
                    <a:pt x="13716" y="11906"/>
                  </a:moveTo>
                  <a:cubicBezTo>
                    <a:pt x="13716" y="18482"/>
                    <a:pt x="10646" y="23813"/>
                    <a:pt x="6858" y="23813"/>
                  </a:cubicBezTo>
                  <a:cubicBezTo>
                    <a:pt x="3070" y="23813"/>
                    <a:pt x="0" y="18482"/>
                    <a:pt x="0" y="11906"/>
                  </a:cubicBezTo>
                  <a:cubicBezTo>
                    <a:pt x="0" y="5331"/>
                    <a:pt x="3070" y="0"/>
                    <a:pt x="6858" y="0"/>
                  </a:cubicBezTo>
                  <a:cubicBezTo>
                    <a:pt x="10646" y="0"/>
                    <a:pt x="13716" y="5331"/>
                    <a:pt x="13716" y="11906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14"/>
            <p:cNvSpPr/>
            <p:nvPr/>
          </p:nvSpPr>
          <p:spPr>
            <a:xfrm>
              <a:off x="5457664" y="4081409"/>
              <a:ext cx="86296" cy="87915"/>
            </a:xfrm>
            <a:custGeom>
              <a:rect b="b" l="l" r="r" t="t"/>
              <a:pathLst>
                <a:path extrusionOk="0" h="87915" w="86296">
                  <a:moveTo>
                    <a:pt x="7906" y="87916"/>
                  </a:moveTo>
                  <a:lnTo>
                    <a:pt x="0" y="55054"/>
                  </a:lnTo>
                  <a:lnTo>
                    <a:pt x="86296" y="0"/>
                  </a:lnTo>
                  <a:lnTo>
                    <a:pt x="82582" y="7811"/>
                  </a:lnTo>
                  <a:lnTo>
                    <a:pt x="7906" y="87916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14"/>
            <p:cNvSpPr/>
            <p:nvPr/>
          </p:nvSpPr>
          <p:spPr>
            <a:xfrm>
              <a:off x="5445377" y="3764798"/>
              <a:ext cx="619125" cy="371951"/>
            </a:xfrm>
            <a:custGeom>
              <a:rect b="b" l="l" r="r" t="t"/>
              <a:pathLst>
                <a:path extrusionOk="0" h="371951" w="619125">
                  <a:moveTo>
                    <a:pt x="12287" y="371951"/>
                  </a:moveTo>
                  <a:cubicBezTo>
                    <a:pt x="13049" y="371284"/>
                    <a:pt x="619125" y="20955"/>
                    <a:pt x="619125" y="20955"/>
                  </a:cubicBezTo>
                  <a:lnTo>
                    <a:pt x="607981" y="0"/>
                  </a:lnTo>
                  <a:lnTo>
                    <a:pt x="0" y="351282"/>
                  </a:ln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4"/>
            <p:cNvSpPr/>
            <p:nvPr/>
          </p:nvSpPr>
          <p:spPr>
            <a:xfrm>
              <a:off x="4826180" y="148719"/>
              <a:ext cx="204333" cy="298673"/>
            </a:xfrm>
            <a:custGeom>
              <a:rect b="b" l="l" r="r" t="t"/>
              <a:pathLst>
                <a:path extrusionOk="0" h="298673" w="204333">
                  <a:moveTo>
                    <a:pt x="72081" y="9724"/>
                  </a:moveTo>
                  <a:cubicBezTo>
                    <a:pt x="80177" y="-2944"/>
                    <a:pt x="141994" y="-11898"/>
                    <a:pt x="162663" y="40680"/>
                  </a:cubicBezTo>
                  <a:cubicBezTo>
                    <a:pt x="170474" y="60683"/>
                    <a:pt x="169235" y="111642"/>
                    <a:pt x="175713" y="143646"/>
                  </a:cubicBezTo>
                  <a:cubicBezTo>
                    <a:pt x="182190" y="175650"/>
                    <a:pt x="197430" y="193842"/>
                    <a:pt x="202954" y="219846"/>
                  </a:cubicBezTo>
                  <a:cubicBezTo>
                    <a:pt x="208479" y="245849"/>
                    <a:pt x="199525" y="289378"/>
                    <a:pt x="136851" y="297093"/>
                  </a:cubicBezTo>
                  <a:cubicBezTo>
                    <a:pt x="74176" y="304809"/>
                    <a:pt x="26075" y="282806"/>
                    <a:pt x="11216" y="262803"/>
                  </a:cubicBezTo>
                  <a:cubicBezTo>
                    <a:pt x="-3643" y="242801"/>
                    <a:pt x="-3834" y="200415"/>
                    <a:pt x="11216" y="177650"/>
                  </a:cubicBezTo>
                  <a:cubicBezTo>
                    <a:pt x="26265" y="154885"/>
                    <a:pt x="38267" y="136311"/>
                    <a:pt x="37886" y="1065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4"/>
            <p:cNvSpPr/>
            <p:nvPr/>
          </p:nvSpPr>
          <p:spPr>
            <a:xfrm>
              <a:off x="4841878" y="145922"/>
              <a:ext cx="97721" cy="120542"/>
            </a:xfrm>
            <a:custGeom>
              <a:rect b="b" l="l" r="r" t="t"/>
              <a:pathLst>
                <a:path extrusionOk="0" h="120542" w="97721">
                  <a:moveTo>
                    <a:pt x="97722" y="3472"/>
                  </a:moveTo>
                  <a:cubicBezTo>
                    <a:pt x="97722" y="3472"/>
                    <a:pt x="50573" y="-9672"/>
                    <a:pt x="22189" y="15188"/>
                  </a:cubicBezTo>
                  <a:cubicBezTo>
                    <a:pt x="3234" y="32836"/>
                    <a:pt x="-4367" y="59548"/>
                    <a:pt x="2472" y="84530"/>
                  </a:cubicBezTo>
                  <a:cubicBezTo>
                    <a:pt x="6187" y="99294"/>
                    <a:pt x="13807" y="119392"/>
                    <a:pt x="25522" y="120535"/>
                  </a:cubicBezTo>
                  <a:cubicBezTo>
                    <a:pt x="37238" y="121678"/>
                    <a:pt x="97722" y="3472"/>
                    <a:pt x="97722" y="3472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4"/>
            <p:cNvSpPr/>
            <p:nvPr/>
          </p:nvSpPr>
          <p:spPr>
            <a:xfrm>
              <a:off x="4860888" y="276839"/>
              <a:ext cx="120648" cy="135031"/>
            </a:xfrm>
            <a:custGeom>
              <a:rect b="b" l="l" r="r" t="t"/>
              <a:pathLst>
                <a:path extrusionOk="0" h="135031" w="120648">
                  <a:moveTo>
                    <a:pt x="96238" y="0"/>
                  </a:moveTo>
                  <a:cubicBezTo>
                    <a:pt x="96238" y="0"/>
                    <a:pt x="93095" y="52102"/>
                    <a:pt x="94047" y="56007"/>
                  </a:cubicBezTo>
                  <a:cubicBezTo>
                    <a:pt x="95000" y="59912"/>
                    <a:pt x="114526" y="63532"/>
                    <a:pt x="120050" y="68104"/>
                  </a:cubicBezTo>
                  <a:cubicBezTo>
                    <a:pt x="125575" y="72676"/>
                    <a:pt x="91475" y="125254"/>
                    <a:pt x="74521" y="133255"/>
                  </a:cubicBezTo>
                  <a:cubicBezTo>
                    <a:pt x="57566" y="141256"/>
                    <a:pt x="4036" y="121158"/>
                    <a:pt x="416" y="94679"/>
                  </a:cubicBezTo>
                  <a:cubicBezTo>
                    <a:pt x="-3013" y="70294"/>
                    <a:pt x="15656" y="51340"/>
                    <a:pt x="22800" y="44672"/>
                  </a:cubicBezTo>
                  <a:cubicBezTo>
                    <a:pt x="27686" y="44416"/>
                    <a:pt x="32582" y="44416"/>
                    <a:pt x="37469" y="44672"/>
                  </a:cubicBezTo>
                  <a:lnTo>
                    <a:pt x="38992" y="19431"/>
                  </a:lnTo>
                  <a:cubicBezTo>
                    <a:pt x="62329" y="11811"/>
                    <a:pt x="96238" y="0"/>
                    <a:pt x="96238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14"/>
            <p:cNvSpPr/>
            <p:nvPr/>
          </p:nvSpPr>
          <p:spPr>
            <a:xfrm>
              <a:off x="4654628" y="329607"/>
              <a:ext cx="228170" cy="325384"/>
            </a:xfrm>
            <a:custGeom>
              <a:rect b="b" l="l" r="r" t="t"/>
              <a:pathLst>
                <a:path extrusionOk="0" h="325384" w="228170">
                  <a:moveTo>
                    <a:pt x="149145" y="225743"/>
                  </a:moveTo>
                  <a:cubicBezTo>
                    <a:pt x="134400" y="246042"/>
                    <a:pt x="116931" y="264215"/>
                    <a:pt x="97234" y="279749"/>
                  </a:cubicBezTo>
                  <a:cubicBezTo>
                    <a:pt x="90976" y="286259"/>
                    <a:pt x="85061" y="293094"/>
                    <a:pt x="79517" y="300228"/>
                  </a:cubicBezTo>
                  <a:cubicBezTo>
                    <a:pt x="70211" y="310964"/>
                    <a:pt x="58162" y="318965"/>
                    <a:pt x="44656" y="323374"/>
                  </a:cubicBezTo>
                  <a:cubicBezTo>
                    <a:pt x="32845" y="326422"/>
                    <a:pt x="27892" y="325660"/>
                    <a:pt x="25606" y="323374"/>
                  </a:cubicBezTo>
                  <a:cubicBezTo>
                    <a:pt x="23320" y="321088"/>
                    <a:pt x="24558" y="317849"/>
                    <a:pt x="29606" y="315849"/>
                  </a:cubicBezTo>
                  <a:cubicBezTo>
                    <a:pt x="37969" y="313275"/>
                    <a:pt x="45741" y="309066"/>
                    <a:pt x="52466" y="303467"/>
                  </a:cubicBezTo>
                  <a:cubicBezTo>
                    <a:pt x="52466" y="303467"/>
                    <a:pt x="41512" y="308610"/>
                    <a:pt x="34654" y="310991"/>
                  </a:cubicBezTo>
                  <a:cubicBezTo>
                    <a:pt x="28511" y="313135"/>
                    <a:pt x="22100" y="314417"/>
                    <a:pt x="15604" y="314801"/>
                  </a:cubicBezTo>
                  <a:cubicBezTo>
                    <a:pt x="9127" y="314801"/>
                    <a:pt x="2365" y="307277"/>
                    <a:pt x="7508" y="305276"/>
                  </a:cubicBezTo>
                  <a:cubicBezTo>
                    <a:pt x="12652" y="303276"/>
                    <a:pt x="17033" y="302800"/>
                    <a:pt x="27415" y="299085"/>
                  </a:cubicBezTo>
                  <a:cubicBezTo>
                    <a:pt x="32778" y="297192"/>
                    <a:pt x="37874" y="294599"/>
                    <a:pt x="42560" y="291370"/>
                  </a:cubicBezTo>
                  <a:cubicBezTo>
                    <a:pt x="35512" y="293389"/>
                    <a:pt x="28311" y="294854"/>
                    <a:pt x="21034" y="295751"/>
                  </a:cubicBezTo>
                  <a:cubicBezTo>
                    <a:pt x="14985" y="296741"/>
                    <a:pt x="8784" y="296015"/>
                    <a:pt x="3127" y="293656"/>
                  </a:cubicBezTo>
                  <a:cubicBezTo>
                    <a:pt x="79" y="292418"/>
                    <a:pt x="-2493" y="286893"/>
                    <a:pt x="4270" y="285083"/>
                  </a:cubicBezTo>
                  <a:cubicBezTo>
                    <a:pt x="13099" y="284210"/>
                    <a:pt x="21777" y="282192"/>
                    <a:pt x="30082" y="279083"/>
                  </a:cubicBezTo>
                  <a:cubicBezTo>
                    <a:pt x="38083" y="275463"/>
                    <a:pt x="43036" y="271653"/>
                    <a:pt x="41322" y="270891"/>
                  </a:cubicBezTo>
                  <a:cubicBezTo>
                    <a:pt x="39607" y="270129"/>
                    <a:pt x="35035" y="272606"/>
                    <a:pt x="27034" y="272034"/>
                  </a:cubicBezTo>
                  <a:cubicBezTo>
                    <a:pt x="19033" y="271463"/>
                    <a:pt x="11604" y="266319"/>
                    <a:pt x="11699" y="262509"/>
                  </a:cubicBezTo>
                  <a:cubicBezTo>
                    <a:pt x="11794" y="258699"/>
                    <a:pt x="13414" y="260604"/>
                    <a:pt x="21224" y="259937"/>
                  </a:cubicBezTo>
                  <a:cubicBezTo>
                    <a:pt x="29616" y="257435"/>
                    <a:pt x="38179" y="255557"/>
                    <a:pt x="46846" y="254318"/>
                  </a:cubicBezTo>
                  <a:cubicBezTo>
                    <a:pt x="55209" y="254634"/>
                    <a:pt x="63563" y="253637"/>
                    <a:pt x="71611" y="251365"/>
                  </a:cubicBezTo>
                  <a:cubicBezTo>
                    <a:pt x="80184" y="248793"/>
                    <a:pt x="99139" y="225933"/>
                    <a:pt x="113807" y="204978"/>
                  </a:cubicBezTo>
                  <a:cubicBezTo>
                    <a:pt x="129685" y="181614"/>
                    <a:pt x="142249" y="156162"/>
                    <a:pt x="151145" y="129350"/>
                  </a:cubicBezTo>
                  <a:cubicBezTo>
                    <a:pt x="159908" y="100775"/>
                    <a:pt x="170195" y="46482"/>
                    <a:pt x="177815" y="27718"/>
                  </a:cubicBezTo>
                  <a:cubicBezTo>
                    <a:pt x="185435" y="8954"/>
                    <a:pt x="198103" y="381"/>
                    <a:pt x="210391" y="0"/>
                  </a:cubicBezTo>
                  <a:cubicBezTo>
                    <a:pt x="224773" y="0"/>
                    <a:pt x="230869" y="18479"/>
                    <a:pt x="227059" y="34766"/>
                  </a:cubicBezTo>
                  <a:cubicBezTo>
                    <a:pt x="220106" y="63818"/>
                    <a:pt x="188197" y="174117"/>
                    <a:pt x="149145" y="2257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4825802" y="321035"/>
              <a:ext cx="175746" cy="232044"/>
            </a:xfrm>
            <a:custGeom>
              <a:rect b="b" l="l" r="r" t="t"/>
              <a:pathLst>
                <a:path extrusionOk="0" h="232044" w="175746">
                  <a:moveTo>
                    <a:pt x="138467" y="16859"/>
                  </a:moveTo>
                  <a:cubicBezTo>
                    <a:pt x="153040" y="19049"/>
                    <a:pt x="169804" y="26955"/>
                    <a:pt x="172090" y="34956"/>
                  </a:cubicBezTo>
                  <a:cubicBezTo>
                    <a:pt x="178119" y="63828"/>
                    <a:pt x="176672" y="93761"/>
                    <a:pt x="167899" y="121919"/>
                  </a:cubicBezTo>
                  <a:cubicBezTo>
                    <a:pt x="155231" y="155447"/>
                    <a:pt x="140943" y="215931"/>
                    <a:pt x="133609" y="230409"/>
                  </a:cubicBezTo>
                  <a:cubicBezTo>
                    <a:pt x="95890" y="235669"/>
                    <a:pt x="57504" y="228158"/>
                    <a:pt x="24548" y="209073"/>
                  </a:cubicBezTo>
                  <a:cubicBezTo>
                    <a:pt x="24548" y="209073"/>
                    <a:pt x="21500" y="150780"/>
                    <a:pt x="21214" y="131540"/>
                  </a:cubicBezTo>
                  <a:cubicBezTo>
                    <a:pt x="-25840" y="90392"/>
                    <a:pt x="14451" y="39719"/>
                    <a:pt x="54361" y="285"/>
                  </a:cubicBezTo>
                  <a:cubicBezTo>
                    <a:pt x="59152" y="-95"/>
                    <a:pt x="63953" y="-95"/>
                    <a:pt x="68744" y="285"/>
                  </a:cubicBezTo>
                  <a:cubicBezTo>
                    <a:pt x="68744" y="285"/>
                    <a:pt x="33120" y="42481"/>
                    <a:pt x="57885" y="66389"/>
                  </a:cubicBezTo>
                  <a:cubicBezTo>
                    <a:pt x="110940" y="50196"/>
                    <a:pt x="121512" y="26288"/>
                    <a:pt x="138467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4"/>
            <p:cNvSpPr/>
            <p:nvPr/>
          </p:nvSpPr>
          <p:spPr>
            <a:xfrm>
              <a:off x="4857002" y="155665"/>
              <a:ext cx="128729" cy="159467"/>
            </a:xfrm>
            <a:custGeom>
              <a:rect b="b" l="l" r="r" t="t"/>
              <a:pathLst>
                <a:path extrusionOk="0" h="159467" w="128729">
                  <a:moveTo>
                    <a:pt x="2778" y="56785"/>
                  </a:moveTo>
                  <a:lnTo>
                    <a:pt x="2778" y="56785"/>
                  </a:lnTo>
                  <a:cubicBezTo>
                    <a:pt x="8017" y="23352"/>
                    <a:pt x="32210" y="-1889"/>
                    <a:pt x="66691" y="111"/>
                  </a:cubicBezTo>
                  <a:cubicBezTo>
                    <a:pt x="103429" y="2671"/>
                    <a:pt x="131127" y="34525"/>
                    <a:pt x="128565" y="71260"/>
                  </a:cubicBezTo>
                  <a:cubicBezTo>
                    <a:pt x="127165" y="91407"/>
                    <a:pt x="116706" y="109833"/>
                    <a:pt x="100123" y="121364"/>
                  </a:cubicBezTo>
                  <a:cubicBezTo>
                    <a:pt x="98923" y="126444"/>
                    <a:pt x="97133" y="131367"/>
                    <a:pt x="94789" y="136033"/>
                  </a:cubicBezTo>
                  <a:cubicBezTo>
                    <a:pt x="82502" y="150320"/>
                    <a:pt x="50022" y="159274"/>
                    <a:pt x="39354" y="159464"/>
                  </a:cubicBezTo>
                  <a:cubicBezTo>
                    <a:pt x="28686" y="159655"/>
                    <a:pt x="22114" y="150892"/>
                    <a:pt x="13351" y="136509"/>
                  </a:cubicBezTo>
                  <a:cubicBezTo>
                    <a:pt x="-4747" y="106410"/>
                    <a:pt x="-175" y="73168"/>
                    <a:pt x="2778" y="567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4"/>
            <p:cNvSpPr/>
            <p:nvPr/>
          </p:nvSpPr>
          <p:spPr>
            <a:xfrm>
              <a:off x="4862352" y="154515"/>
              <a:ext cx="129836" cy="122323"/>
            </a:xfrm>
            <a:custGeom>
              <a:rect b="b" l="l" r="r" t="t"/>
              <a:pathLst>
                <a:path extrusionOk="0" h="122323" w="129836">
                  <a:moveTo>
                    <a:pt x="72104" y="1641"/>
                  </a:moveTo>
                  <a:cubicBezTo>
                    <a:pt x="96298" y="6404"/>
                    <a:pt x="116205" y="13167"/>
                    <a:pt x="122777" y="36979"/>
                  </a:cubicBezTo>
                  <a:cubicBezTo>
                    <a:pt x="127254" y="53362"/>
                    <a:pt x="133159" y="84604"/>
                    <a:pt x="127540" y="97749"/>
                  </a:cubicBezTo>
                  <a:lnTo>
                    <a:pt x="124111" y="107274"/>
                  </a:lnTo>
                  <a:lnTo>
                    <a:pt x="94774" y="122323"/>
                  </a:lnTo>
                  <a:cubicBezTo>
                    <a:pt x="94774" y="122323"/>
                    <a:pt x="81058" y="110988"/>
                    <a:pt x="85249" y="77556"/>
                  </a:cubicBezTo>
                  <a:cubicBezTo>
                    <a:pt x="85125" y="73028"/>
                    <a:pt x="83696" y="68632"/>
                    <a:pt x="81153" y="64887"/>
                  </a:cubicBezTo>
                  <a:cubicBezTo>
                    <a:pt x="79324" y="61752"/>
                    <a:pt x="78000" y="58343"/>
                    <a:pt x="77248" y="54791"/>
                  </a:cubicBezTo>
                  <a:cubicBezTo>
                    <a:pt x="73742" y="45761"/>
                    <a:pt x="66932" y="38404"/>
                    <a:pt x="58198" y="34217"/>
                  </a:cubicBezTo>
                  <a:cubicBezTo>
                    <a:pt x="39443" y="25914"/>
                    <a:pt x="17878" y="26938"/>
                    <a:pt x="0" y="36979"/>
                  </a:cubicBezTo>
                  <a:cubicBezTo>
                    <a:pt x="12630" y="9606"/>
                    <a:pt x="42729" y="-5148"/>
                    <a:pt x="72104" y="164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4706279" y="957495"/>
              <a:ext cx="102161" cy="77983"/>
            </a:xfrm>
            <a:custGeom>
              <a:rect b="b" l="l" r="r" t="t"/>
              <a:pathLst>
                <a:path extrusionOk="0" h="77983" w="102161">
                  <a:moveTo>
                    <a:pt x="94827" y="0"/>
                  </a:moveTo>
                  <a:cubicBezTo>
                    <a:pt x="82540" y="9525"/>
                    <a:pt x="63490" y="3048"/>
                    <a:pt x="62537" y="4000"/>
                  </a:cubicBezTo>
                  <a:cubicBezTo>
                    <a:pt x="48212" y="16225"/>
                    <a:pt x="33229" y="27671"/>
                    <a:pt x="17674" y="38290"/>
                  </a:cubicBezTo>
                  <a:cubicBezTo>
                    <a:pt x="10054" y="44291"/>
                    <a:pt x="-1852" y="52292"/>
                    <a:pt x="243" y="63913"/>
                  </a:cubicBezTo>
                  <a:cubicBezTo>
                    <a:pt x="4149" y="84487"/>
                    <a:pt x="37201" y="78200"/>
                    <a:pt x="49678" y="71819"/>
                  </a:cubicBezTo>
                  <a:cubicBezTo>
                    <a:pt x="62156" y="65437"/>
                    <a:pt x="72348" y="55054"/>
                    <a:pt x="84159" y="47720"/>
                  </a:cubicBezTo>
                  <a:cubicBezTo>
                    <a:pt x="92541" y="42481"/>
                    <a:pt x="100827" y="39815"/>
                    <a:pt x="102161" y="28670"/>
                  </a:cubicBezTo>
                  <a:cubicBezTo>
                    <a:pt x="101856" y="18691"/>
                    <a:pt x="99351" y="8901"/>
                    <a:pt x="94827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4706713" y="982355"/>
              <a:ext cx="101737" cy="53117"/>
            </a:xfrm>
            <a:custGeom>
              <a:rect b="b" l="l" r="r" t="t"/>
              <a:pathLst>
                <a:path extrusionOk="0" h="53117" w="101737">
                  <a:moveTo>
                    <a:pt x="101537" y="0"/>
                  </a:moveTo>
                  <a:cubicBezTo>
                    <a:pt x="99917" y="10192"/>
                    <a:pt x="92012" y="12954"/>
                    <a:pt x="83344" y="18193"/>
                  </a:cubicBezTo>
                  <a:cubicBezTo>
                    <a:pt x="71438" y="25622"/>
                    <a:pt x="60865" y="36385"/>
                    <a:pt x="48387" y="42672"/>
                  </a:cubicBezTo>
                  <a:cubicBezTo>
                    <a:pt x="35909" y="48958"/>
                    <a:pt x="8096" y="54292"/>
                    <a:pt x="0" y="39624"/>
                  </a:cubicBezTo>
                  <a:cubicBezTo>
                    <a:pt x="4382" y="59531"/>
                    <a:pt x="36862" y="53245"/>
                    <a:pt x="49244" y="46958"/>
                  </a:cubicBezTo>
                  <a:cubicBezTo>
                    <a:pt x="61627" y="40672"/>
                    <a:pt x="71914" y="30194"/>
                    <a:pt x="83725" y="22860"/>
                  </a:cubicBezTo>
                  <a:cubicBezTo>
                    <a:pt x="92107" y="17621"/>
                    <a:pt x="100394" y="14954"/>
                    <a:pt x="101727" y="3810"/>
                  </a:cubicBezTo>
                  <a:cubicBezTo>
                    <a:pt x="101765" y="2537"/>
                    <a:pt x="101698" y="1263"/>
                    <a:pt x="1015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4655133" y="923967"/>
              <a:ext cx="93585" cy="72574"/>
            </a:xfrm>
            <a:custGeom>
              <a:rect b="b" l="l" r="r" t="t"/>
              <a:pathLst>
                <a:path extrusionOk="0" h="72574" w="93585">
                  <a:moveTo>
                    <a:pt x="86251" y="0"/>
                  </a:moveTo>
                  <a:cubicBezTo>
                    <a:pt x="75011" y="9525"/>
                    <a:pt x="57676" y="4001"/>
                    <a:pt x="57200" y="4858"/>
                  </a:cubicBezTo>
                  <a:cubicBezTo>
                    <a:pt x="44141" y="16067"/>
                    <a:pt x="30434" y="26499"/>
                    <a:pt x="16147" y="36100"/>
                  </a:cubicBezTo>
                  <a:cubicBezTo>
                    <a:pt x="9194" y="41624"/>
                    <a:pt x="-1760" y="49054"/>
                    <a:pt x="240" y="59627"/>
                  </a:cubicBezTo>
                  <a:cubicBezTo>
                    <a:pt x="3764" y="78677"/>
                    <a:pt x="34054" y="72676"/>
                    <a:pt x="45484" y="66866"/>
                  </a:cubicBezTo>
                  <a:cubicBezTo>
                    <a:pt x="56914" y="61055"/>
                    <a:pt x="66248" y="51530"/>
                    <a:pt x="77012" y="44768"/>
                  </a:cubicBezTo>
                  <a:cubicBezTo>
                    <a:pt x="84727" y="40005"/>
                    <a:pt x="92347" y="37529"/>
                    <a:pt x="93585" y="27813"/>
                  </a:cubicBezTo>
                  <a:cubicBezTo>
                    <a:pt x="93195" y="18119"/>
                    <a:pt x="90690" y="8627"/>
                    <a:pt x="86251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4655564" y="947875"/>
              <a:ext cx="93179" cy="48581"/>
            </a:xfrm>
            <a:custGeom>
              <a:rect b="b" l="l" r="r" t="t"/>
              <a:pathLst>
                <a:path extrusionOk="0" h="48581" w="93179">
                  <a:moveTo>
                    <a:pt x="92964" y="0"/>
                  </a:moveTo>
                  <a:cubicBezTo>
                    <a:pt x="91535" y="9525"/>
                    <a:pt x="84011" y="11906"/>
                    <a:pt x="76391" y="16573"/>
                  </a:cubicBezTo>
                  <a:cubicBezTo>
                    <a:pt x="65342" y="23431"/>
                    <a:pt x="55721" y="33242"/>
                    <a:pt x="44291" y="39052"/>
                  </a:cubicBezTo>
                  <a:cubicBezTo>
                    <a:pt x="32861" y="44863"/>
                    <a:pt x="7430" y="49721"/>
                    <a:pt x="0" y="36195"/>
                  </a:cubicBezTo>
                  <a:cubicBezTo>
                    <a:pt x="4001" y="54483"/>
                    <a:pt x="33719" y="48673"/>
                    <a:pt x="45053" y="42958"/>
                  </a:cubicBezTo>
                  <a:cubicBezTo>
                    <a:pt x="56388" y="37243"/>
                    <a:pt x="65818" y="27623"/>
                    <a:pt x="76581" y="20860"/>
                  </a:cubicBezTo>
                  <a:cubicBezTo>
                    <a:pt x="84296" y="16097"/>
                    <a:pt x="91916" y="13621"/>
                    <a:pt x="93154" y="3905"/>
                  </a:cubicBezTo>
                  <a:cubicBezTo>
                    <a:pt x="93221" y="2600"/>
                    <a:pt x="93154" y="1293"/>
                    <a:pt x="9296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4689759" y="550206"/>
              <a:ext cx="222664" cy="383543"/>
            </a:xfrm>
            <a:custGeom>
              <a:rect b="b" l="l" r="r" t="t"/>
              <a:pathLst>
                <a:path extrusionOk="0" h="383543" w="222664">
                  <a:moveTo>
                    <a:pt x="221266" y="14097"/>
                  </a:moveTo>
                  <a:cubicBezTo>
                    <a:pt x="188014" y="18477"/>
                    <a:pt x="154200" y="13599"/>
                    <a:pt x="123539" y="0"/>
                  </a:cubicBezTo>
                  <a:cubicBezTo>
                    <a:pt x="124111" y="10287"/>
                    <a:pt x="124682" y="19050"/>
                    <a:pt x="124682" y="19050"/>
                  </a:cubicBezTo>
                  <a:cubicBezTo>
                    <a:pt x="84963" y="47625"/>
                    <a:pt x="5144" y="94488"/>
                    <a:pt x="0" y="127064"/>
                  </a:cubicBezTo>
                  <a:cubicBezTo>
                    <a:pt x="5144" y="230124"/>
                    <a:pt x="20860" y="377381"/>
                    <a:pt x="25337" y="379571"/>
                  </a:cubicBezTo>
                  <a:cubicBezTo>
                    <a:pt x="37814" y="385477"/>
                    <a:pt x="46482" y="384524"/>
                    <a:pt x="52388" y="378523"/>
                  </a:cubicBezTo>
                  <a:cubicBezTo>
                    <a:pt x="52388" y="378523"/>
                    <a:pt x="77438" y="291179"/>
                    <a:pt x="70104" y="163068"/>
                  </a:cubicBezTo>
                  <a:cubicBezTo>
                    <a:pt x="70104" y="163068"/>
                    <a:pt x="209169" y="101537"/>
                    <a:pt x="218218" y="67818"/>
                  </a:cubicBezTo>
                  <a:cubicBezTo>
                    <a:pt x="222285" y="54246"/>
                    <a:pt x="223581" y="39992"/>
                    <a:pt x="222028" y="25908"/>
                  </a:cubicBezTo>
                  <a:cubicBezTo>
                    <a:pt x="222028" y="22289"/>
                    <a:pt x="221742" y="18193"/>
                    <a:pt x="221266" y="14097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4750147" y="550873"/>
              <a:ext cx="221772" cy="415907"/>
            </a:xfrm>
            <a:custGeom>
              <a:rect b="b" l="l" r="r" t="t"/>
              <a:pathLst>
                <a:path extrusionOk="0" h="415907" w="221772">
                  <a:moveTo>
                    <a:pt x="207074" y="0"/>
                  </a:moveTo>
                  <a:cubicBezTo>
                    <a:pt x="180670" y="11879"/>
                    <a:pt x="151372" y="15786"/>
                    <a:pt x="122777" y="11240"/>
                  </a:cubicBezTo>
                  <a:cubicBezTo>
                    <a:pt x="122777" y="25051"/>
                    <a:pt x="124683" y="50959"/>
                    <a:pt x="124683" y="50959"/>
                  </a:cubicBezTo>
                  <a:cubicBezTo>
                    <a:pt x="84963" y="79058"/>
                    <a:pt x="5239" y="126397"/>
                    <a:pt x="0" y="158972"/>
                  </a:cubicBezTo>
                  <a:cubicBezTo>
                    <a:pt x="5239" y="262128"/>
                    <a:pt x="14859" y="411385"/>
                    <a:pt x="19050" y="413290"/>
                  </a:cubicBezTo>
                  <a:cubicBezTo>
                    <a:pt x="29956" y="417859"/>
                    <a:pt x="42463" y="416377"/>
                    <a:pt x="52007" y="409385"/>
                  </a:cubicBezTo>
                  <a:cubicBezTo>
                    <a:pt x="52007" y="409385"/>
                    <a:pt x="77058" y="323183"/>
                    <a:pt x="69818" y="195072"/>
                  </a:cubicBezTo>
                  <a:cubicBezTo>
                    <a:pt x="69818" y="192596"/>
                    <a:pt x="188976" y="133922"/>
                    <a:pt x="204026" y="118872"/>
                  </a:cubicBezTo>
                  <a:cubicBezTo>
                    <a:pt x="219075" y="103823"/>
                    <a:pt x="222123" y="80296"/>
                    <a:pt x="221742" y="58388"/>
                  </a:cubicBezTo>
                  <a:cubicBezTo>
                    <a:pt x="220914" y="38124"/>
                    <a:pt x="215922" y="18248"/>
                    <a:pt x="207074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4667800" y="524108"/>
              <a:ext cx="331739" cy="305664"/>
            </a:xfrm>
            <a:custGeom>
              <a:rect b="b" l="l" r="r" t="t"/>
              <a:pathLst>
                <a:path extrusionOk="0" h="305664" w="331739">
                  <a:moveTo>
                    <a:pt x="318663" y="48673"/>
                  </a:moveTo>
                  <a:cubicBezTo>
                    <a:pt x="318663" y="48673"/>
                    <a:pt x="362668" y="126682"/>
                    <a:pt x="289230" y="166783"/>
                  </a:cubicBezTo>
                  <a:cubicBezTo>
                    <a:pt x="211697" y="209169"/>
                    <a:pt x="164548" y="219075"/>
                    <a:pt x="164548" y="219075"/>
                  </a:cubicBezTo>
                  <a:lnTo>
                    <a:pt x="152928" y="221837"/>
                  </a:lnTo>
                  <a:cubicBezTo>
                    <a:pt x="156595" y="248732"/>
                    <a:pt x="156595" y="276000"/>
                    <a:pt x="152928" y="302895"/>
                  </a:cubicBezTo>
                  <a:cubicBezTo>
                    <a:pt x="152928" y="302895"/>
                    <a:pt x="97587" y="321945"/>
                    <a:pt x="27102" y="260128"/>
                  </a:cubicBezTo>
                  <a:lnTo>
                    <a:pt x="3766" y="184880"/>
                  </a:lnTo>
                  <a:lnTo>
                    <a:pt x="814" y="164592"/>
                  </a:lnTo>
                  <a:cubicBezTo>
                    <a:pt x="-1958" y="150729"/>
                    <a:pt x="2452" y="136403"/>
                    <a:pt x="12529" y="126492"/>
                  </a:cubicBezTo>
                  <a:cubicBezTo>
                    <a:pt x="29484" y="111157"/>
                    <a:pt x="83110" y="71914"/>
                    <a:pt x="116447" y="49435"/>
                  </a:cubicBezTo>
                  <a:cubicBezTo>
                    <a:pt x="149785" y="26956"/>
                    <a:pt x="176454" y="5429"/>
                    <a:pt x="176454" y="5429"/>
                  </a:cubicBezTo>
                  <a:lnTo>
                    <a:pt x="182265" y="0"/>
                  </a:lnTo>
                  <a:cubicBezTo>
                    <a:pt x="182265" y="0"/>
                    <a:pt x="221794" y="31528"/>
                    <a:pt x="294088" y="20955"/>
                  </a:cubicBezTo>
                  <a:cubicBezTo>
                    <a:pt x="303709" y="28824"/>
                    <a:pt x="312005" y="38181"/>
                    <a:pt x="318663" y="486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4934583" y="344330"/>
              <a:ext cx="115253" cy="404460"/>
            </a:xfrm>
            <a:custGeom>
              <a:rect b="b" l="l" r="r" t="t"/>
              <a:pathLst>
                <a:path extrusionOk="0" h="404460" w="115253">
                  <a:moveTo>
                    <a:pt x="8160" y="344370"/>
                  </a:moveTo>
                  <a:cubicBezTo>
                    <a:pt x="14904" y="338294"/>
                    <a:pt x="22029" y="332663"/>
                    <a:pt x="29496" y="327511"/>
                  </a:cubicBezTo>
                  <a:cubicBezTo>
                    <a:pt x="37392" y="323547"/>
                    <a:pt x="44622" y="318373"/>
                    <a:pt x="50927" y="312175"/>
                  </a:cubicBezTo>
                  <a:cubicBezTo>
                    <a:pt x="57690" y="305413"/>
                    <a:pt x="67691" y="277123"/>
                    <a:pt x="72930" y="249501"/>
                  </a:cubicBezTo>
                  <a:cubicBezTo>
                    <a:pt x="77683" y="218583"/>
                    <a:pt x="77140" y="187081"/>
                    <a:pt x="71311" y="156346"/>
                  </a:cubicBezTo>
                  <a:cubicBezTo>
                    <a:pt x="62186" y="119587"/>
                    <a:pt x="49851" y="83699"/>
                    <a:pt x="34449" y="49095"/>
                  </a:cubicBezTo>
                  <a:cubicBezTo>
                    <a:pt x="24924" y="28330"/>
                    <a:pt x="30163" y="15757"/>
                    <a:pt x="39116" y="6518"/>
                  </a:cubicBezTo>
                  <a:cubicBezTo>
                    <a:pt x="49594" y="-4245"/>
                    <a:pt x="60548" y="-3959"/>
                    <a:pt x="73026" y="24997"/>
                  </a:cubicBezTo>
                  <a:cubicBezTo>
                    <a:pt x="90609" y="65456"/>
                    <a:pt x="103610" y="107756"/>
                    <a:pt x="111792" y="151108"/>
                  </a:cubicBezTo>
                  <a:cubicBezTo>
                    <a:pt x="116821" y="182699"/>
                    <a:pt x="116364" y="214919"/>
                    <a:pt x="110459" y="246358"/>
                  </a:cubicBezTo>
                  <a:cubicBezTo>
                    <a:pt x="105277" y="273851"/>
                    <a:pt x="96809" y="300618"/>
                    <a:pt x="85218" y="326082"/>
                  </a:cubicBezTo>
                  <a:cubicBezTo>
                    <a:pt x="81979" y="333511"/>
                    <a:pt x="81407" y="339798"/>
                    <a:pt x="76931" y="354657"/>
                  </a:cubicBezTo>
                  <a:cubicBezTo>
                    <a:pt x="72673" y="369631"/>
                    <a:pt x="64862" y="383357"/>
                    <a:pt x="54166" y="394662"/>
                  </a:cubicBezTo>
                  <a:cubicBezTo>
                    <a:pt x="44641" y="403520"/>
                    <a:pt x="39783" y="405235"/>
                    <a:pt x="37116" y="404187"/>
                  </a:cubicBezTo>
                  <a:cubicBezTo>
                    <a:pt x="34449" y="403139"/>
                    <a:pt x="34068" y="399329"/>
                    <a:pt x="37973" y="394662"/>
                  </a:cubicBezTo>
                  <a:cubicBezTo>
                    <a:pt x="44631" y="387879"/>
                    <a:pt x="50051" y="379980"/>
                    <a:pt x="53976" y="371326"/>
                  </a:cubicBezTo>
                  <a:cubicBezTo>
                    <a:pt x="53976" y="371326"/>
                    <a:pt x="45974" y="381708"/>
                    <a:pt x="40640" y="387518"/>
                  </a:cubicBezTo>
                  <a:cubicBezTo>
                    <a:pt x="35887" y="392688"/>
                    <a:pt x="30430" y="397176"/>
                    <a:pt x="24448" y="400853"/>
                  </a:cubicBezTo>
                  <a:cubicBezTo>
                    <a:pt x="18638" y="404377"/>
                    <a:pt x="9494" y="400282"/>
                    <a:pt x="13304" y="395614"/>
                  </a:cubicBezTo>
                  <a:cubicBezTo>
                    <a:pt x="17114" y="390947"/>
                    <a:pt x="21305" y="388280"/>
                    <a:pt x="29115" y="379612"/>
                  </a:cubicBezTo>
                  <a:cubicBezTo>
                    <a:pt x="33306" y="375022"/>
                    <a:pt x="36926" y="369936"/>
                    <a:pt x="39878" y="364468"/>
                  </a:cubicBezTo>
                  <a:cubicBezTo>
                    <a:pt x="34335" y="369996"/>
                    <a:pt x="28344" y="375060"/>
                    <a:pt x="21971" y="379612"/>
                  </a:cubicBezTo>
                  <a:cubicBezTo>
                    <a:pt x="17047" y="383554"/>
                    <a:pt x="11094" y="386000"/>
                    <a:pt x="4827" y="386661"/>
                  </a:cubicBezTo>
                  <a:cubicBezTo>
                    <a:pt x="1588" y="386661"/>
                    <a:pt x="-2889" y="382851"/>
                    <a:pt x="2540" y="377707"/>
                  </a:cubicBezTo>
                  <a:cubicBezTo>
                    <a:pt x="10370" y="372249"/>
                    <a:pt x="17504" y="365851"/>
                    <a:pt x="23781" y="358657"/>
                  </a:cubicBezTo>
                  <a:cubicBezTo>
                    <a:pt x="29687" y="351133"/>
                    <a:pt x="32735" y="345037"/>
                    <a:pt x="30830" y="345132"/>
                  </a:cubicBezTo>
                  <a:cubicBezTo>
                    <a:pt x="28925" y="345227"/>
                    <a:pt x="25781" y="349990"/>
                    <a:pt x="18257" y="353419"/>
                  </a:cubicBezTo>
                  <a:cubicBezTo>
                    <a:pt x="10732" y="356848"/>
                    <a:pt x="1969" y="355705"/>
                    <a:pt x="445" y="351514"/>
                  </a:cubicBezTo>
                  <a:cubicBezTo>
                    <a:pt x="-1079" y="347323"/>
                    <a:pt x="1302" y="348847"/>
                    <a:pt x="8160" y="34437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14"/>
            <p:cNvSpPr/>
            <p:nvPr/>
          </p:nvSpPr>
          <p:spPr>
            <a:xfrm>
              <a:off x="4957330" y="339243"/>
              <a:ext cx="69518" cy="88698"/>
            </a:xfrm>
            <a:custGeom>
              <a:rect b="b" l="l" r="r" t="t"/>
              <a:pathLst>
                <a:path extrusionOk="0" h="88698" w="69518">
                  <a:moveTo>
                    <a:pt x="69519" y="69040"/>
                  </a:moveTo>
                  <a:cubicBezTo>
                    <a:pt x="69519" y="69040"/>
                    <a:pt x="42848" y="92757"/>
                    <a:pt x="13130" y="88090"/>
                  </a:cubicBezTo>
                  <a:lnTo>
                    <a:pt x="1320" y="38179"/>
                  </a:lnTo>
                  <a:cubicBezTo>
                    <a:pt x="1320" y="38179"/>
                    <a:pt x="-6491" y="11985"/>
                    <a:pt x="15893" y="2079"/>
                  </a:cubicBezTo>
                  <a:cubicBezTo>
                    <a:pt x="38277" y="-7827"/>
                    <a:pt x="59898" y="18177"/>
                    <a:pt x="69519" y="6904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14"/>
            <p:cNvSpPr/>
            <p:nvPr/>
          </p:nvSpPr>
          <p:spPr>
            <a:xfrm>
              <a:off x="4820537" y="320915"/>
              <a:ext cx="59626" cy="62603"/>
            </a:xfrm>
            <a:custGeom>
              <a:rect b="b" l="l" r="r" t="t"/>
              <a:pathLst>
                <a:path extrusionOk="0" h="62603" w="59626">
                  <a:moveTo>
                    <a:pt x="59627" y="405"/>
                  </a:moveTo>
                  <a:cubicBezTo>
                    <a:pt x="59627" y="405"/>
                    <a:pt x="31052" y="-8358"/>
                    <a:pt x="0" y="55650"/>
                  </a:cubicBezTo>
                  <a:lnTo>
                    <a:pt x="11430" y="62603"/>
                  </a:lnTo>
                  <a:cubicBezTo>
                    <a:pt x="25775" y="40593"/>
                    <a:pt x="41891" y="19791"/>
                    <a:pt x="59627" y="40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2491198" y="3393133"/>
              <a:ext cx="385953" cy="222884"/>
            </a:xfrm>
            <a:custGeom>
              <a:rect b="b" l="l" r="r" t="t"/>
              <a:pathLst>
                <a:path extrusionOk="0" h="222884" w="385953">
                  <a:moveTo>
                    <a:pt x="192976" y="222885"/>
                  </a:moveTo>
                  <a:lnTo>
                    <a:pt x="0" y="111443"/>
                  </a:lnTo>
                  <a:lnTo>
                    <a:pt x="192976" y="0"/>
                  </a:lnTo>
                  <a:lnTo>
                    <a:pt x="385953" y="111443"/>
                  </a:lnTo>
                  <a:lnTo>
                    <a:pt x="192976" y="222885"/>
                  </a:lnTo>
                  <a:close/>
                </a:path>
              </a:pathLst>
            </a:custGeom>
            <a:solidFill>
              <a:srgbClr val="D6D8E5">
                <a:alpha val="2940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2797046" y="3214634"/>
              <a:ext cx="385953" cy="222789"/>
            </a:xfrm>
            <a:custGeom>
              <a:rect b="b" l="l" r="r" t="t"/>
              <a:pathLst>
                <a:path extrusionOk="0" h="222789" w="385953">
                  <a:moveTo>
                    <a:pt x="192976" y="222790"/>
                  </a:moveTo>
                  <a:lnTo>
                    <a:pt x="0" y="111443"/>
                  </a:lnTo>
                  <a:lnTo>
                    <a:pt x="192976" y="0"/>
                  </a:lnTo>
                  <a:lnTo>
                    <a:pt x="385953" y="111443"/>
                  </a:lnTo>
                  <a:lnTo>
                    <a:pt x="192976" y="222790"/>
                  </a:lnTo>
                  <a:close/>
                </a:path>
              </a:pathLst>
            </a:custGeom>
            <a:solidFill>
              <a:srgbClr val="D6D8E5">
                <a:alpha val="2940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2911632" y="2431203"/>
              <a:ext cx="385953" cy="222884"/>
            </a:xfrm>
            <a:custGeom>
              <a:rect b="b" l="l" r="r" t="t"/>
              <a:pathLst>
                <a:path extrusionOk="0" h="222884" w="385953">
                  <a:moveTo>
                    <a:pt x="192977" y="222885"/>
                  </a:moveTo>
                  <a:lnTo>
                    <a:pt x="0" y="111442"/>
                  </a:lnTo>
                  <a:lnTo>
                    <a:pt x="192977" y="0"/>
                  </a:lnTo>
                  <a:lnTo>
                    <a:pt x="385953" y="111442"/>
                  </a:lnTo>
                  <a:lnTo>
                    <a:pt x="192977" y="222885"/>
                  </a:lnTo>
                  <a:close/>
                </a:path>
              </a:pathLst>
            </a:custGeom>
            <a:solidFill>
              <a:srgbClr val="70B6F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2911632" y="2542645"/>
              <a:ext cx="192976" cy="830294"/>
            </a:xfrm>
            <a:custGeom>
              <a:rect b="b" l="l" r="r" t="t"/>
              <a:pathLst>
                <a:path extrusionOk="0" h="830294" w="192976">
                  <a:moveTo>
                    <a:pt x="192977" y="830294"/>
                  </a:moveTo>
                  <a:lnTo>
                    <a:pt x="0" y="718852"/>
                  </a:lnTo>
                  <a:lnTo>
                    <a:pt x="0" y="0"/>
                  </a:lnTo>
                  <a:lnTo>
                    <a:pt x="192977" y="111442"/>
                  </a:lnTo>
                  <a:lnTo>
                    <a:pt x="192977" y="830294"/>
                  </a:lnTo>
                  <a:close/>
                </a:path>
              </a:pathLst>
            </a:custGeom>
            <a:solidFill>
              <a:srgbClr val="4399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3104608" y="2542645"/>
              <a:ext cx="192976" cy="830294"/>
            </a:xfrm>
            <a:custGeom>
              <a:rect b="b" l="l" r="r" t="t"/>
              <a:pathLst>
                <a:path extrusionOk="0" h="830294" w="192976">
                  <a:moveTo>
                    <a:pt x="192977" y="718852"/>
                  </a:moveTo>
                  <a:lnTo>
                    <a:pt x="0" y="830294"/>
                  </a:lnTo>
                  <a:lnTo>
                    <a:pt x="0" y="111442"/>
                  </a:lnTo>
                  <a:lnTo>
                    <a:pt x="192977" y="0"/>
                  </a:lnTo>
                  <a:lnTo>
                    <a:pt x="192977" y="718852"/>
                  </a:lnTo>
                  <a:close/>
                </a:path>
              </a:pathLst>
            </a:custGeom>
            <a:solidFill>
              <a:srgbClr val="3E7E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2622167" y="2797249"/>
              <a:ext cx="385953" cy="222789"/>
            </a:xfrm>
            <a:custGeom>
              <a:rect b="b" l="l" r="r" t="t"/>
              <a:pathLst>
                <a:path extrusionOk="0" h="222789" w="385953">
                  <a:moveTo>
                    <a:pt x="192976" y="222790"/>
                  </a:moveTo>
                  <a:lnTo>
                    <a:pt x="0" y="111347"/>
                  </a:lnTo>
                  <a:lnTo>
                    <a:pt x="192976" y="0"/>
                  </a:lnTo>
                  <a:lnTo>
                    <a:pt x="385953" y="111347"/>
                  </a:lnTo>
                  <a:lnTo>
                    <a:pt x="192976" y="222790"/>
                  </a:ln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2622167" y="2908596"/>
              <a:ext cx="192976" cy="630555"/>
            </a:xfrm>
            <a:custGeom>
              <a:rect b="b" l="l" r="r" t="t"/>
              <a:pathLst>
                <a:path extrusionOk="0" h="630555" w="192976">
                  <a:moveTo>
                    <a:pt x="192976" y="630555"/>
                  </a:moveTo>
                  <a:lnTo>
                    <a:pt x="0" y="519113"/>
                  </a:lnTo>
                  <a:lnTo>
                    <a:pt x="0" y="0"/>
                  </a:lnTo>
                  <a:lnTo>
                    <a:pt x="192976" y="111443"/>
                  </a:lnTo>
                  <a:lnTo>
                    <a:pt x="192976" y="630555"/>
                  </a:ln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2622167" y="2908596"/>
              <a:ext cx="192976" cy="630555"/>
            </a:xfrm>
            <a:custGeom>
              <a:rect b="b" l="l" r="r" t="t"/>
              <a:pathLst>
                <a:path extrusionOk="0" h="630555" w="192976">
                  <a:moveTo>
                    <a:pt x="192976" y="630555"/>
                  </a:moveTo>
                  <a:lnTo>
                    <a:pt x="0" y="519113"/>
                  </a:lnTo>
                  <a:lnTo>
                    <a:pt x="0" y="0"/>
                  </a:lnTo>
                  <a:lnTo>
                    <a:pt x="192976" y="111443"/>
                  </a:lnTo>
                  <a:lnTo>
                    <a:pt x="192976" y="630555"/>
                  </a:lnTo>
                  <a:close/>
                </a:path>
              </a:pathLst>
            </a:custGeom>
            <a:solidFill>
              <a:srgbClr val="000000">
                <a:alpha val="94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2815143" y="2908596"/>
              <a:ext cx="192976" cy="630555"/>
            </a:xfrm>
            <a:custGeom>
              <a:rect b="b" l="l" r="r" t="t"/>
              <a:pathLst>
                <a:path extrusionOk="0" h="630555" w="192976">
                  <a:moveTo>
                    <a:pt x="192977" y="519113"/>
                  </a:moveTo>
                  <a:lnTo>
                    <a:pt x="0" y="630555"/>
                  </a:lnTo>
                  <a:lnTo>
                    <a:pt x="0" y="111443"/>
                  </a:lnTo>
                  <a:lnTo>
                    <a:pt x="192977" y="0"/>
                  </a:lnTo>
                  <a:lnTo>
                    <a:pt x="192977" y="519113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2244025" y="3539151"/>
              <a:ext cx="385953" cy="222884"/>
            </a:xfrm>
            <a:custGeom>
              <a:rect b="b" l="l" r="r" t="t"/>
              <a:pathLst>
                <a:path extrusionOk="0" h="222884" w="385953">
                  <a:moveTo>
                    <a:pt x="192977" y="222885"/>
                  </a:moveTo>
                  <a:lnTo>
                    <a:pt x="0" y="111442"/>
                  </a:lnTo>
                  <a:lnTo>
                    <a:pt x="192977" y="0"/>
                  </a:lnTo>
                  <a:lnTo>
                    <a:pt x="385953" y="111442"/>
                  </a:lnTo>
                  <a:lnTo>
                    <a:pt x="192977" y="222885"/>
                  </a:lnTo>
                  <a:close/>
                </a:path>
              </a:pathLst>
            </a:custGeom>
            <a:solidFill>
              <a:srgbClr val="D6D8E5">
                <a:alpha val="2940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2313938" y="3177773"/>
              <a:ext cx="385953" cy="222789"/>
            </a:xfrm>
            <a:custGeom>
              <a:rect b="b" l="l" r="r" t="t"/>
              <a:pathLst>
                <a:path extrusionOk="0" h="222789" w="385953">
                  <a:moveTo>
                    <a:pt x="192977" y="222790"/>
                  </a:moveTo>
                  <a:lnTo>
                    <a:pt x="0" y="111347"/>
                  </a:lnTo>
                  <a:lnTo>
                    <a:pt x="192977" y="0"/>
                  </a:lnTo>
                  <a:lnTo>
                    <a:pt x="385953" y="111347"/>
                  </a:lnTo>
                  <a:lnTo>
                    <a:pt x="192977" y="222790"/>
                  </a:lnTo>
                  <a:close/>
                </a:path>
              </a:pathLst>
            </a:custGeom>
            <a:solidFill>
              <a:srgbClr val="B7E2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2313938" y="3289120"/>
              <a:ext cx="192976" cy="430815"/>
            </a:xfrm>
            <a:custGeom>
              <a:rect b="b" l="l" r="r" t="t"/>
              <a:pathLst>
                <a:path extrusionOk="0" h="430815" w="192976">
                  <a:moveTo>
                    <a:pt x="192977" y="430816"/>
                  </a:moveTo>
                  <a:lnTo>
                    <a:pt x="0" y="319468"/>
                  </a:lnTo>
                  <a:lnTo>
                    <a:pt x="0" y="0"/>
                  </a:lnTo>
                  <a:lnTo>
                    <a:pt x="192977" y="111442"/>
                  </a:lnTo>
                  <a:lnTo>
                    <a:pt x="192977" y="430816"/>
                  </a:lnTo>
                  <a:close/>
                </a:path>
              </a:pathLst>
            </a:custGeom>
            <a:solidFill>
              <a:srgbClr val="B7E2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2313938" y="3289120"/>
              <a:ext cx="192976" cy="430815"/>
            </a:xfrm>
            <a:custGeom>
              <a:rect b="b" l="l" r="r" t="t"/>
              <a:pathLst>
                <a:path extrusionOk="0" h="430815" w="192976">
                  <a:moveTo>
                    <a:pt x="192977" y="430816"/>
                  </a:moveTo>
                  <a:lnTo>
                    <a:pt x="0" y="319468"/>
                  </a:lnTo>
                  <a:lnTo>
                    <a:pt x="0" y="0"/>
                  </a:lnTo>
                  <a:lnTo>
                    <a:pt x="192977" y="111442"/>
                  </a:lnTo>
                  <a:lnTo>
                    <a:pt x="192977" y="430816"/>
                  </a:lnTo>
                  <a:close/>
                </a:path>
              </a:pathLst>
            </a:custGeom>
            <a:solidFill>
              <a:srgbClr val="000000">
                <a:alpha val="94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2506915" y="3289120"/>
              <a:ext cx="192976" cy="430815"/>
            </a:xfrm>
            <a:custGeom>
              <a:rect b="b" l="l" r="r" t="t"/>
              <a:pathLst>
                <a:path extrusionOk="0" h="430815" w="192976">
                  <a:moveTo>
                    <a:pt x="192977" y="319468"/>
                  </a:moveTo>
                  <a:lnTo>
                    <a:pt x="0" y="430816"/>
                  </a:lnTo>
                  <a:lnTo>
                    <a:pt x="0" y="111442"/>
                  </a:lnTo>
                  <a:lnTo>
                    <a:pt x="192977" y="0"/>
                  </a:lnTo>
                  <a:lnTo>
                    <a:pt x="192977" y="319468"/>
                  </a:lnTo>
                  <a:close/>
                </a:path>
              </a:pathLst>
            </a:custGeom>
            <a:solidFill>
              <a:srgbClr val="B7E2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2506915" y="3289120"/>
              <a:ext cx="192976" cy="430815"/>
            </a:xfrm>
            <a:custGeom>
              <a:rect b="b" l="l" r="r" t="t"/>
              <a:pathLst>
                <a:path extrusionOk="0" h="430815" w="192976">
                  <a:moveTo>
                    <a:pt x="192977" y="319468"/>
                  </a:moveTo>
                  <a:lnTo>
                    <a:pt x="0" y="430816"/>
                  </a:lnTo>
                  <a:lnTo>
                    <a:pt x="0" y="111442"/>
                  </a:lnTo>
                  <a:lnTo>
                    <a:pt x="192977" y="0"/>
                  </a:lnTo>
                  <a:lnTo>
                    <a:pt x="192977" y="319468"/>
                  </a:lnTo>
                  <a:close/>
                </a:path>
              </a:pathLst>
            </a:custGeom>
            <a:solidFill>
              <a:srgbClr val="000000">
                <a:alpha val="145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3217241" y="3786325"/>
              <a:ext cx="1277540" cy="681323"/>
            </a:xfrm>
            <a:custGeom>
              <a:rect b="b" l="l" r="r" t="t"/>
              <a:pathLst>
                <a:path extrusionOk="0" h="681323" w="1277540">
                  <a:moveTo>
                    <a:pt x="1277541" y="681323"/>
                  </a:moveTo>
                  <a:lnTo>
                    <a:pt x="1153716" y="503015"/>
                  </a:lnTo>
                  <a:lnTo>
                    <a:pt x="1093708" y="476155"/>
                  </a:lnTo>
                  <a:cubicBezTo>
                    <a:pt x="1048160" y="465620"/>
                    <a:pt x="1001582" y="460258"/>
                    <a:pt x="954834" y="460153"/>
                  </a:cubicBezTo>
                  <a:cubicBezTo>
                    <a:pt x="898922" y="516541"/>
                    <a:pt x="546306" y="531590"/>
                    <a:pt x="406289" y="462058"/>
                  </a:cubicBezTo>
                  <a:cubicBezTo>
                    <a:pt x="247507" y="383191"/>
                    <a:pt x="164259" y="286893"/>
                    <a:pt x="138351" y="227933"/>
                  </a:cubicBezTo>
                  <a:cubicBezTo>
                    <a:pt x="92250" y="123158"/>
                    <a:pt x="180165" y="0"/>
                    <a:pt x="180165" y="0"/>
                  </a:cubicBezTo>
                  <a:cubicBezTo>
                    <a:pt x="-60055" y="138684"/>
                    <a:pt x="-60055" y="364427"/>
                    <a:pt x="180165" y="503111"/>
                  </a:cubicBezTo>
                  <a:cubicBezTo>
                    <a:pt x="405336" y="633127"/>
                    <a:pt x="762905" y="641223"/>
                    <a:pt x="1004649" y="527495"/>
                  </a:cubicBezTo>
                  <a:lnTo>
                    <a:pt x="1004649" y="52749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14"/>
            <p:cNvSpPr/>
            <p:nvPr/>
          </p:nvSpPr>
          <p:spPr>
            <a:xfrm>
              <a:off x="4341906" y="4346681"/>
              <a:ext cx="972788" cy="561593"/>
            </a:xfrm>
            <a:custGeom>
              <a:rect b="b" l="l" r="r" t="t"/>
              <a:pathLst>
                <a:path extrusionOk="0" h="561593" w="972788">
                  <a:moveTo>
                    <a:pt x="831532" y="561594"/>
                  </a:moveTo>
                  <a:lnTo>
                    <a:pt x="0" y="81534"/>
                  </a:lnTo>
                  <a:lnTo>
                    <a:pt x="141256" y="0"/>
                  </a:lnTo>
                  <a:lnTo>
                    <a:pt x="972788" y="480060"/>
                  </a:lnTo>
                  <a:lnTo>
                    <a:pt x="831532" y="56159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14"/>
            <p:cNvSpPr/>
            <p:nvPr/>
          </p:nvSpPr>
          <p:spPr>
            <a:xfrm>
              <a:off x="3246959" y="3638497"/>
              <a:ext cx="1231677" cy="711112"/>
            </a:xfrm>
            <a:custGeom>
              <a:rect b="b" l="l" r="r" t="t"/>
              <a:pathLst>
                <a:path extrusionOk="0" h="711112" w="1231677">
                  <a:moveTo>
                    <a:pt x="180165" y="607029"/>
                  </a:moveTo>
                  <a:cubicBezTo>
                    <a:pt x="-60055" y="468344"/>
                    <a:pt x="-60055" y="242697"/>
                    <a:pt x="180165" y="104013"/>
                  </a:cubicBezTo>
                  <a:cubicBezTo>
                    <a:pt x="420386" y="-34671"/>
                    <a:pt x="811292" y="-34671"/>
                    <a:pt x="1051512" y="104013"/>
                  </a:cubicBezTo>
                  <a:cubicBezTo>
                    <a:pt x="1291733" y="242697"/>
                    <a:pt x="1291733" y="468344"/>
                    <a:pt x="1051512" y="607029"/>
                  </a:cubicBezTo>
                  <a:cubicBezTo>
                    <a:pt x="811292" y="745713"/>
                    <a:pt x="420386" y="745903"/>
                    <a:pt x="180165" y="607029"/>
                  </a:cubicBezTo>
                  <a:close/>
                  <a:moveTo>
                    <a:pt x="945213" y="165354"/>
                  </a:moveTo>
                  <a:cubicBezTo>
                    <a:pt x="763572" y="60579"/>
                    <a:pt x="468011" y="60579"/>
                    <a:pt x="286464" y="165354"/>
                  </a:cubicBezTo>
                  <a:cubicBezTo>
                    <a:pt x="104918" y="270129"/>
                    <a:pt x="104823" y="441103"/>
                    <a:pt x="286464" y="545878"/>
                  </a:cubicBezTo>
                  <a:cubicBezTo>
                    <a:pt x="468106" y="650653"/>
                    <a:pt x="763572" y="650653"/>
                    <a:pt x="945213" y="545878"/>
                  </a:cubicBezTo>
                  <a:cubicBezTo>
                    <a:pt x="1126855" y="441103"/>
                    <a:pt x="1126855" y="270224"/>
                    <a:pt x="945213" y="16535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3247293" y="3898053"/>
              <a:ext cx="108013" cy="106584"/>
            </a:xfrm>
            <a:custGeom>
              <a:rect b="b" l="l" r="r" t="t"/>
              <a:pathLst>
                <a:path extrusionOk="0" h="106584" w="108013">
                  <a:moveTo>
                    <a:pt x="0" y="106585"/>
                  </a:moveTo>
                  <a:lnTo>
                    <a:pt x="0" y="0"/>
                  </a:lnTo>
                  <a:lnTo>
                    <a:pt x="108013" y="53245"/>
                  </a:lnTo>
                  <a:lnTo>
                    <a:pt x="0" y="1065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3553141" y="4166849"/>
              <a:ext cx="622063" cy="123348"/>
            </a:xfrm>
            <a:custGeom>
              <a:rect b="b" l="l" r="r" t="t"/>
              <a:pathLst>
                <a:path extrusionOk="0" h="123348" w="622063">
                  <a:moveTo>
                    <a:pt x="0" y="13525"/>
                  </a:moveTo>
                  <a:cubicBezTo>
                    <a:pt x="4381" y="18955"/>
                    <a:pt x="19812" y="123349"/>
                    <a:pt x="327470" y="123349"/>
                  </a:cubicBezTo>
                  <a:cubicBezTo>
                    <a:pt x="635127" y="123349"/>
                    <a:pt x="621983" y="0"/>
                    <a:pt x="621983" y="0"/>
                  </a:cubicBezTo>
                  <a:cubicBezTo>
                    <a:pt x="621983" y="0"/>
                    <a:pt x="331851" y="39910"/>
                    <a:pt x="327470" y="39910"/>
                  </a:cubicBezTo>
                  <a:cubicBezTo>
                    <a:pt x="323088" y="39910"/>
                    <a:pt x="0" y="13525"/>
                    <a:pt x="0" y="13525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14"/>
            <p:cNvSpPr/>
            <p:nvPr/>
          </p:nvSpPr>
          <p:spPr>
            <a:xfrm>
              <a:off x="4390007" y="3898053"/>
              <a:ext cx="88582" cy="95916"/>
            </a:xfrm>
            <a:custGeom>
              <a:rect b="b" l="l" r="r" t="t"/>
              <a:pathLst>
                <a:path extrusionOk="0" h="95916" w="88582">
                  <a:moveTo>
                    <a:pt x="88583" y="0"/>
                  </a:moveTo>
                  <a:lnTo>
                    <a:pt x="88583" y="95917"/>
                  </a:lnTo>
                  <a:lnTo>
                    <a:pt x="0" y="39433"/>
                  </a:lnTo>
                  <a:lnTo>
                    <a:pt x="88583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3582763" y="3612208"/>
              <a:ext cx="550640" cy="90297"/>
            </a:xfrm>
            <a:custGeom>
              <a:rect b="b" l="l" r="r" t="t"/>
              <a:pathLst>
                <a:path extrusionOk="0" h="90297" w="550640">
                  <a:moveTo>
                    <a:pt x="0" y="53816"/>
                  </a:moveTo>
                  <a:cubicBezTo>
                    <a:pt x="89316" y="19079"/>
                    <a:pt x="184204" y="838"/>
                    <a:pt x="280035" y="0"/>
                  </a:cubicBezTo>
                  <a:cubicBezTo>
                    <a:pt x="373275" y="295"/>
                    <a:pt x="465430" y="19984"/>
                    <a:pt x="550640" y="57817"/>
                  </a:cubicBezTo>
                  <a:lnTo>
                    <a:pt x="531114" y="90297"/>
                  </a:lnTo>
                  <a:lnTo>
                    <a:pt x="16764" y="902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3404265" y="3670120"/>
              <a:ext cx="917257" cy="529590"/>
            </a:xfrm>
            <a:custGeom>
              <a:rect b="b" l="l" r="r" t="t"/>
              <a:pathLst>
                <a:path extrusionOk="0" h="529590" w="917257">
                  <a:moveTo>
                    <a:pt x="917258" y="264795"/>
                  </a:moveTo>
                  <a:cubicBezTo>
                    <a:pt x="917258" y="411037"/>
                    <a:pt x="711922" y="529590"/>
                    <a:pt x="458629" y="529590"/>
                  </a:cubicBezTo>
                  <a:cubicBezTo>
                    <a:pt x="205335" y="529590"/>
                    <a:pt x="0" y="411037"/>
                    <a:pt x="0" y="264795"/>
                  </a:cubicBezTo>
                  <a:cubicBezTo>
                    <a:pt x="0" y="118553"/>
                    <a:pt x="205335" y="0"/>
                    <a:pt x="458629" y="0"/>
                  </a:cubicBezTo>
                  <a:cubicBezTo>
                    <a:pt x="711923" y="0"/>
                    <a:pt x="917258" y="118553"/>
                    <a:pt x="917258" y="264795"/>
                  </a:cubicBezTo>
                  <a:close/>
                </a:path>
              </a:pathLst>
            </a:custGeom>
            <a:solidFill>
              <a:srgbClr val="3E7EFF">
                <a:alpha val="94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3246959" y="3542485"/>
              <a:ext cx="1231677" cy="711136"/>
            </a:xfrm>
            <a:custGeom>
              <a:rect b="b" l="l" r="r" t="t"/>
              <a:pathLst>
                <a:path extrusionOk="0" h="711136" w="1231677">
                  <a:moveTo>
                    <a:pt x="180165" y="607124"/>
                  </a:moveTo>
                  <a:cubicBezTo>
                    <a:pt x="-60055" y="468440"/>
                    <a:pt x="-60055" y="242697"/>
                    <a:pt x="180165" y="104013"/>
                  </a:cubicBezTo>
                  <a:cubicBezTo>
                    <a:pt x="420386" y="-34671"/>
                    <a:pt x="811292" y="-34671"/>
                    <a:pt x="1051512" y="104013"/>
                  </a:cubicBezTo>
                  <a:cubicBezTo>
                    <a:pt x="1291733" y="242697"/>
                    <a:pt x="1291733" y="468440"/>
                    <a:pt x="1051512" y="607124"/>
                  </a:cubicBezTo>
                  <a:cubicBezTo>
                    <a:pt x="811292" y="745808"/>
                    <a:pt x="420386" y="745808"/>
                    <a:pt x="180165" y="607124"/>
                  </a:cubicBezTo>
                  <a:close/>
                  <a:moveTo>
                    <a:pt x="945213" y="165640"/>
                  </a:moveTo>
                  <a:cubicBezTo>
                    <a:pt x="763572" y="60865"/>
                    <a:pt x="468011" y="60865"/>
                    <a:pt x="286464" y="165640"/>
                  </a:cubicBezTo>
                  <a:cubicBezTo>
                    <a:pt x="104918" y="270415"/>
                    <a:pt x="104823" y="441198"/>
                    <a:pt x="286464" y="546068"/>
                  </a:cubicBezTo>
                  <a:cubicBezTo>
                    <a:pt x="468106" y="650939"/>
                    <a:pt x="763572" y="650843"/>
                    <a:pt x="945213" y="546068"/>
                  </a:cubicBezTo>
                  <a:cubicBezTo>
                    <a:pt x="1126855" y="441293"/>
                    <a:pt x="1126855" y="270415"/>
                    <a:pt x="945213" y="165640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4233892" y="4110556"/>
              <a:ext cx="329469" cy="191071"/>
            </a:xfrm>
            <a:custGeom>
              <a:rect b="b" l="l" r="r" t="t"/>
              <a:pathLst>
                <a:path extrusionOk="0" h="191071" w="329469">
                  <a:moveTo>
                    <a:pt x="208407" y="191071"/>
                  </a:moveTo>
                  <a:lnTo>
                    <a:pt x="0" y="69818"/>
                  </a:lnTo>
                  <a:lnTo>
                    <a:pt x="121063" y="0"/>
                  </a:lnTo>
                  <a:lnTo>
                    <a:pt x="329470" y="121158"/>
                  </a:lnTo>
                  <a:lnTo>
                    <a:pt x="208407" y="191071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4234083" y="4180469"/>
              <a:ext cx="208216" cy="217741"/>
            </a:xfrm>
            <a:custGeom>
              <a:rect b="b" l="l" r="r" t="t"/>
              <a:pathLst>
                <a:path extrusionOk="0" h="217741" w="208216">
                  <a:moveTo>
                    <a:pt x="208217" y="217742"/>
                  </a:moveTo>
                  <a:lnTo>
                    <a:pt x="0" y="97250"/>
                  </a:lnTo>
                  <a:lnTo>
                    <a:pt x="0" y="0"/>
                  </a:lnTo>
                  <a:lnTo>
                    <a:pt x="208217" y="120491"/>
                  </a:lnTo>
                  <a:lnTo>
                    <a:pt x="208217" y="21774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4368385" y="4248383"/>
              <a:ext cx="831437" cy="643127"/>
            </a:xfrm>
            <a:custGeom>
              <a:rect b="b" l="l" r="r" t="t"/>
              <a:pathLst>
                <a:path extrusionOk="0" h="643127" w="831437">
                  <a:moveTo>
                    <a:pt x="831437" y="643128"/>
                  </a:moveTo>
                  <a:lnTo>
                    <a:pt x="0" y="163068"/>
                  </a:lnTo>
                  <a:lnTo>
                    <a:pt x="0" y="0"/>
                  </a:lnTo>
                  <a:lnTo>
                    <a:pt x="831437" y="480060"/>
                  </a:lnTo>
                  <a:lnTo>
                    <a:pt x="831437" y="643128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4368385" y="4166944"/>
              <a:ext cx="972788" cy="561593"/>
            </a:xfrm>
            <a:custGeom>
              <a:rect b="b" l="l" r="r" t="t"/>
              <a:pathLst>
                <a:path extrusionOk="0" h="561593" w="972788">
                  <a:moveTo>
                    <a:pt x="831532" y="561594"/>
                  </a:moveTo>
                  <a:lnTo>
                    <a:pt x="0" y="81534"/>
                  </a:lnTo>
                  <a:lnTo>
                    <a:pt x="141256" y="0"/>
                  </a:lnTo>
                  <a:lnTo>
                    <a:pt x="972788" y="479965"/>
                  </a:lnTo>
                  <a:lnTo>
                    <a:pt x="831532" y="561594"/>
                  </a:lnTo>
                  <a:close/>
                </a:path>
              </a:pathLst>
            </a:custGeom>
            <a:solidFill>
              <a:srgbClr val="39405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5199823" y="4646908"/>
              <a:ext cx="141350" cy="244601"/>
            </a:xfrm>
            <a:custGeom>
              <a:rect b="b" l="l" r="r" t="t"/>
              <a:pathLst>
                <a:path extrusionOk="0" h="244601" w="141350">
                  <a:moveTo>
                    <a:pt x="0" y="244602"/>
                  </a:moveTo>
                  <a:cubicBezTo>
                    <a:pt x="8572" y="243650"/>
                    <a:pt x="141351" y="165068"/>
                    <a:pt x="141351" y="165068"/>
                  </a:cubicBezTo>
                  <a:lnTo>
                    <a:pt x="141351" y="0"/>
                  </a:lnTo>
                  <a:lnTo>
                    <a:pt x="95" y="81629"/>
                  </a:lnTo>
                  <a:close/>
                </a:path>
              </a:pathLst>
            </a:custGeom>
            <a:solidFill>
              <a:srgbClr val="2327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2764672" y="2500358"/>
              <a:ext cx="158537" cy="311524"/>
            </a:xfrm>
            <a:custGeom>
              <a:rect b="b" l="l" r="r" t="t"/>
              <a:pathLst>
                <a:path extrusionOk="0" h="311524" w="158537">
                  <a:moveTo>
                    <a:pt x="67807" y="240979"/>
                  </a:moveTo>
                  <a:cubicBezTo>
                    <a:pt x="81791" y="265992"/>
                    <a:pt x="98811" y="289195"/>
                    <a:pt x="118480" y="310035"/>
                  </a:cubicBezTo>
                  <a:cubicBezTo>
                    <a:pt x="124004" y="316417"/>
                    <a:pt x="166105" y="300510"/>
                    <a:pt x="157342" y="295748"/>
                  </a:cubicBezTo>
                  <a:cubicBezTo>
                    <a:pt x="148579" y="290985"/>
                    <a:pt x="120861" y="252695"/>
                    <a:pt x="107050" y="227073"/>
                  </a:cubicBezTo>
                  <a:cubicBezTo>
                    <a:pt x="95443" y="196383"/>
                    <a:pt x="85585" y="165055"/>
                    <a:pt x="77522" y="133251"/>
                  </a:cubicBezTo>
                  <a:cubicBezTo>
                    <a:pt x="68855" y="101819"/>
                    <a:pt x="61330" y="55718"/>
                    <a:pt x="55043" y="34001"/>
                  </a:cubicBezTo>
                  <a:cubicBezTo>
                    <a:pt x="51648" y="17665"/>
                    <a:pt x="39025" y="4826"/>
                    <a:pt x="22754" y="1140"/>
                  </a:cubicBezTo>
                  <a:cubicBezTo>
                    <a:pt x="7514" y="-2385"/>
                    <a:pt x="-2297" y="1806"/>
                    <a:pt x="465" y="20190"/>
                  </a:cubicBezTo>
                  <a:cubicBezTo>
                    <a:pt x="5323" y="52384"/>
                    <a:pt x="30564" y="177638"/>
                    <a:pt x="67807" y="24097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2800168" y="3231875"/>
              <a:ext cx="108892" cy="84472"/>
            </a:xfrm>
            <a:custGeom>
              <a:rect b="b" l="l" r="r" t="t"/>
              <a:pathLst>
                <a:path extrusionOk="0" h="84472" w="108892">
                  <a:moveTo>
                    <a:pt x="8117" y="0"/>
                  </a:moveTo>
                  <a:cubicBezTo>
                    <a:pt x="21166" y="10668"/>
                    <a:pt x="40502" y="953"/>
                    <a:pt x="41455" y="1905"/>
                  </a:cubicBezTo>
                  <a:cubicBezTo>
                    <a:pt x="56774" y="16173"/>
                    <a:pt x="72863" y="29594"/>
                    <a:pt x="89651" y="42101"/>
                  </a:cubicBezTo>
                  <a:cubicBezTo>
                    <a:pt x="97843" y="48482"/>
                    <a:pt x="110606" y="57055"/>
                    <a:pt x="108701" y="69437"/>
                  </a:cubicBezTo>
                  <a:cubicBezTo>
                    <a:pt x="104605" y="91440"/>
                    <a:pt x="69363" y="84677"/>
                    <a:pt x="56028" y="77914"/>
                  </a:cubicBezTo>
                  <a:cubicBezTo>
                    <a:pt x="42693" y="71152"/>
                    <a:pt x="31834" y="60007"/>
                    <a:pt x="19261" y="52197"/>
                  </a:cubicBezTo>
                  <a:cubicBezTo>
                    <a:pt x="10308" y="46577"/>
                    <a:pt x="1450" y="43720"/>
                    <a:pt x="211" y="32385"/>
                  </a:cubicBezTo>
                  <a:cubicBezTo>
                    <a:pt x="-1313" y="25622"/>
                    <a:pt x="5831" y="0"/>
                    <a:pt x="8117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2799603" y="3259783"/>
              <a:ext cx="108313" cy="56238"/>
            </a:xfrm>
            <a:custGeom>
              <a:rect b="b" l="l" r="r" t="t"/>
              <a:pathLst>
                <a:path extrusionOk="0" h="56238" w="108313">
                  <a:moveTo>
                    <a:pt x="300" y="0"/>
                  </a:moveTo>
                  <a:cubicBezTo>
                    <a:pt x="2015" y="10859"/>
                    <a:pt x="10778" y="13811"/>
                    <a:pt x="19350" y="19050"/>
                  </a:cubicBezTo>
                  <a:cubicBezTo>
                    <a:pt x="32209" y="26956"/>
                    <a:pt x="43449" y="38100"/>
                    <a:pt x="56784" y="45149"/>
                  </a:cubicBezTo>
                  <a:cubicBezTo>
                    <a:pt x="70119" y="52197"/>
                    <a:pt x="99741" y="57626"/>
                    <a:pt x="108314" y="41815"/>
                  </a:cubicBezTo>
                  <a:cubicBezTo>
                    <a:pt x="103647" y="63055"/>
                    <a:pt x="68976" y="56388"/>
                    <a:pt x="55831" y="49721"/>
                  </a:cubicBezTo>
                  <a:cubicBezTo>
                    <a:pt x="42687" y="43053"/>
                    <a:pt x="31638" y="31813"/>
                    <a:pt x="19065" y="24003"/>
                  </a:cubicBezTo>
                  <a:cubicBezTo>
                    <a:pt x="10111" y="18383"/>
                    <a:pt x="1253" y="15526"/>
                    <a:pt x="15" y="4191"/>
                  </a:cubicBezTo>
                  <a:cubicBezTo>
                    <a:pt x="-40" y="2791"/>
                    <a:pt x="57" y="1381"/>
                    <a:pt x="30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2931444" y="3155618"/>
              <a:ext cx="108758" cy="81374"/>
            </a:xfrm>
            <a:custGeom>
              <a:rect b="b" l="l" r="r" t="t"/>
              <a:pathLst>
                <a:path extrusionOk="0" h="81374" w="108758">
                  <a:moveTo>
                    <a:pt x="9430" y="56"/>
                  </a:moveTo>
                  <a:cubicBezTo>
                    <a:pt x="22574" y="10724"/>
                    <a:pt x="45434" y="-896"/>
                    <a:pt x="46387" y="56"/>
                  </a:cubicBezTo>
                  <a:cubicBezTo>
                    <a:pt x="60035" y="13829"/>
                    <a:pt x="74440" y="26841"/>
                    <a:pt x="89535" y="39013"/>
                  </a:cubicBezTo>
                  <a:cubicBezTo>
                    <a:pt x="97631" y="45395"/>
                    <a:pt x="110395" y="53968"/>
                    <a:pt x="108585" y="66255"/>
                  </a:cubicBezTo>
                  <a:cubicBezTo>
                    <a:pt x="104489" y="88353"/>
                    <a:pt x="69152" y="81590"/>
                    <a:pt x="55817" y="74827"/>
                  </a:cubicBezTo>
                  <a:cubicBezTo>
                    <a:pt x="42481" y="68065"/>
                    <a:pt x="31623" y="56920"/>
                    <a:pt x="19050" y="49110"/>
                  </a:cubicBezTo>
                  <a:cubicBezTo>
                    <a:pt x="10097" y="43490"/>
                    <a:pt x="1238" y="40633"/>
                    <a:pt x="0" y="29298"/>
                  </a:cubicBezTo>
                  <a:cubicBezTo>
                    <a:pt x="599" y="18906"/>
                    <a:pt x="3845" y="8838"/>
                    <a:pt x="9430" y="5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2931020" y="3181773"/>
              <a:ext cx="108151" cy="56575"/>
            </a:xfrm>
            <a:custGeom>
              <a:rect b="b" l="l" r="r" t="t"/>
              <a:pathLst>
                <a:path extrusionOk="0" h="56575" w="108151">
                  <a:moveTo>
                    <a:pt x="138" y="0"/>
                  </a:moveTo>
                  <a:cubicBezTo>
                    <a:pt x="1948" y="10859"/>
                    <a:pt x="10615" y="13811"/>
                    <a:pt x="19188" y="19050"/>
                  </a:cubicBezTo>
                  <a:cubicBezTo>
                    <a:pt x="31951" y="26956"/>
                    <a:pt x="43286" y="38100"/>
                    <a:pt x="56526" y="45149"/>
                  </a:cubicBezTo>
                  <a:cubicBezTo>
                    <a:pt x="69766" y="52197"/>
                    <a:pt x="99579" y="57626"/>
                    <a:pt x="108151" y="41815"/>
                  </a:cubicBezTo>
                  <a:cubicBezTo>
                    <a:pt x="103579" y="63437"/>
                    <a:pt x="69194" y="56769"/>
                    <a:pt x="55954" y="50102"/>
                  </a:cubicBezTo>
                  <a:cubicBezTo>
                    <a:pt x="42715" y="43434"/>
                    <a:pt x="31761" y="32195"/>
                    <a:pt x="19188" y="24384"/>
                  </a:cubicBezTo>
                  <a:cubicBezTo>
                    <a:pt x="9663" y="18764"/>
                    <a:pt x="1281" y="15907"/>
                    <a:pt x="138" y="4572"/>
                  </a:cubicBezTo>
                  <a:cubicBezTo>
                    <a:pt x="-46" y="3058"/>
                    <a:pt x="-46" y="1514"/>
                    <a:pt x="138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2630424" y="2780976"/>
              <a:ext cx="382278" cy="462504"/>
            </a:xfrm>
            <a:custGeom>
              <a:rect b="b" l="l" r="r" t="t"/>
              <a:pathLst>
                <a:path extrusionOk="0" h="462504" w="382278">
                  <a:moveTo>
                    <a:pt x="2983" y="31799"/>
                  </a:moveTo>
                  <a:cubicBezTo>
                    <a:pt x="-11495" y="122381"/>
                    <a:pt x="28700" y="156100"/>
                    <a:pt x="80993" y="175435"/>
                  </a:cubicBezTo>
                  <a:cubicBezTo>
                    <a:pt x="118521" y="189247"/>
                    <a:pt x="172337" y="210488"/>
                    <a:pt x="172337" y="210488"/>
                  </a:cubicBezTo>
                  <a:cubicBezTo>
                    <a:pt x="172337" y="210488"/>
                    <a:pt x="171575" y="230395"/>
                    <a:pt x="171194" y="274972"/>
                  </a:cubicBezTo>
                  <a:cubicBezTo>
                    <a:pt x="171194" y="314310"/>
                    <a:pt x="175957" y="457661"/>
                    <a:pt x="175957" y="457661"/>
                  </a:cubicBezTo>
                  <a:cubicBezTo>
                    <a:pt x="188510" y="464119"/>
                    <a:pt x="203409" y="464119"/>
                    <a:pt x="215962" y="457661"/>
                  </a:cubicBezTo>
                  <a:cubicBezTo>
                    <a:pt x="215962" y="457661"/>
                    <a:pt x="237107" y="347743"/>
                    <a:pt x="241584" y="298213"/>
                  </a:cubicBezTo>
                  <a:cubicBezTo>
                    <a:pt x="247585" y="231062"/>
                    <a:pt x="257967" y="187056"/>
                    <a:pt x="254538" y="172578"/>
                  </a:cubicBezTo>
                  <a:cubicBezTo>
                    <a:pt x="251490" y="159815"/>
                    <a:pt x="178338" y="123715"/>
                    <a:pt x="154716" y="104379"/>
                  </a:cubicBezTo>
                  <a:lnTo>
                    <a:pt x="308926" y="155624"/>
                  </a:lnTo>
                  <a:cubicBezTo>
                    <a:pt x="305837" y="172302"/>
                    <a:pt x="304338" y="189237"/>
                    <a:pt x="304449" y="206201"/>
                  </a:cubicBezTo>
                  <a:cubicBezTo>
                    <a:pt x="305878" y="259541"/>
                    <a:pt x="308735" y="374889"/>
                    <a:pt x="308735" y="374889"/>
                  </a:cubicBezTo>
                  <a:cubicBezTo>
                    <a:pt x="308735" y="374889"/>
                    <a:pt x="329881" y="390129"/>
                    <a:pt x="347883" y="374889"/>
                  </a:cubicBezTo>
                  <a:cubicBezTo>
                    <a:pt x="347883" y="374889"/>
                    <a:pt x="386555" y="146289"/>
                    <a:pt x="381887" y="116190"/>
                  </a:cubicBezTo>
                  <a:cubicBezTo>
                    <a:pt x="377411" y="87615"/>
                    <a:pt x="241870" y="28846"/>
                    <a:pt x="217962" y="8653"/>
                  </a:cubicBezTo>
                  <a:cubicBezTo>
                    <a:pt x="209558" y="1757"/>
                    <a:pt x="198605" y="-1225"/>
                    <a:pt x="187863" y="4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2662372" y="2471875"/>
              <a:ext cx="120066" cy="117360"/>
            </a:xfrm>
            <a:custGeom>
              <a:rect b="b" l="l" r="r" t="t"/>
              <a:pathLst>
                <a:path extrusionOk="0" h="117360" w="120066">
                  <a:moveTo>
                    <a:pt x="24565" y="0"/>
                  </a:moveTo>
                  <a:cubicBezTo>
                    <a:pt x="24565" y="0"/>
                    <a:pt x="26756" y="43148"/>
                    <a:pt x="25804" y="46958"/>
                  </a:cubicBezTo>
                  <a:cubicBezTo>
                    <a:pt x="24851" y="50768"/>
                    <a:pt x="5992" y="63436"/>
                    <a:pt x="562" y="67913"/>
                  </a:cubicBezTo>
                  <a:cubicBezTo>
                    <a:pt x="-4867" y="72390"/>
                    <a:pt x="30376" y="107251"/>
                    <a:pt x="47521" y="115538"/>
                  </a:cubicBezTo>
                  <a:cubicBezTo>
                    <a:pt x="64666" y="123825"/>
                    <a:pt x="119053" y="102679"/>
                    <a:pt x="120006" y="75914"/>
                  </a:cubicBezTo>
                  <a:cubicBezTo>
                    <a:pt x="120958" y="49149"/>
                    <a:pt x="110481" y="26765"/>
                    <a:pt x="102385" y="25622"/>
                  </a:cubicBezTo>
                  <a:cubicBezTo>
                    <a:pt x="94288" y="24479"/>
                    <a:pt x="24565" y="0"/>
                    <a:pt x="24565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2630208" y="2488280"/>
              <a:ext cx="194941" cy="380900"/>
            </a:xfrm>
            <a:custGeom>
              <a:rect b="b" l="l" r="r" t="t"/>
              <a:pathLst>
                <a:path extrusionOk="0" h="380900" w="194941">
                  <a:moveTo>
                    <a:pt x="51967" y="37982"/>
                  </a:moveTo>
                  <a:cubicBezTo>
                    <a:pt x="51967" y="37982"/>
                    <a:pt x="83304" y="84655"/>
                    <a:pt x="126928" y="89036"/>
                  </a:cubicBezTo>
                  <a:cubicBezTo>
                    <a:pt x="140740" y="75416"/>
                    <a:pt x="141978" y="27124"/>
                    <a:pt x="122928" y="11694"/>
                  </a:cubicBezTo>
                  <a:cubicBezTo>
                    <a:pt x="122928" y="11694"/>
                    <a:pt x="140454" y="-2404"/>
                    <a:pt x="152455" y="359"/>
                  </a:cubicBezTo>
                  <a:cubicBezTo>
                    <a:pt x="165339" y="8141"/>
                    <a:pt x="174927" y="20371"/>
                    <a:pt x="179411" y="34744"/>
                  </a:cubicBezTo>
                  <a:cubicBezTo>
                    <a:pt x="190515" y="66815"/>
                    <a:pt x="195743" y="100638"/>
                    <a:pt x="194842" y="134566"/>
                  </a:cubicBezTo>
                  <a:cubicBezTo>
                    <a:pt x="194175" y="180286"/>
                    <a:pt x="194842" y="296015"/>
                    <a:pt x="194842" y="296015"/>
                  </a:cubicBezTo>
                  <a:cubicBezTo>
                    <a:pt x="189720" y="323790"/>
                    <a:pt x="172934" y="348031"/>
                    <a:pt x="148741" y="362594"/>
                  </a:cubicBezTo>
                  <a:cubicBezTo>
                    <a:pt x="117245" y="380282"/>
                    <a:pt x="80217" y="385388"/>
                    <a:pt x="45109" y="376882"/>
                  </a:cubicBezTo>
                  <a:cubicBezTo>
                    <a:pt x="23011" y="371738"/>
                    <a:pt x="14724" y="359356"/>
                    <a:pt x="7009" y="343259"/>
                  </a:cubicBezTo>
                  <a:cubicBezTo>
                    <a:pt x="9009" y="311255"/>
                    <a:pt x="21677" y="245246"/>
                    <a:pt x="16534" y="204861"/>
                  </a:cubicBezTo>
                  <a:cubicBezTo>
                    <a:pt x="11390" y="164475"/>
                    <a:pt x="2722" y="134471"/>
                    <a:pt x="436" y="101800"/>
                  </a:cubicBezTo>
                  <a:cubicBezTo>
                    <a:pt x="-1850" y="69129"/>
                    <a:pt x="4818" y="69891"/>
                    <a:pt x="21106" y="58271"/>
                  </a:cubicBezTo>
                  <a:cubicBezTo>
                    <a:pt x="30902" y="50794"/>
                    <a:pt x="41215" y="44012"/>
                    <a:pt x="51967" y="3798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4"/>
            <p:cNvSpPr/>
            <p:nvPr/>
          </p:nvSpPr>
          <p:spPr>
            <a:xfrm>
              <a:off x="2658361" y="2350349"/>
              <a:ext cx="128870" cy="157700"/>
            </a:xfrm>
            <a:custGeom>
              <a:rect b="b" l="l" r="r" t="t"/>
              <a:pathLst>
                <a:path extrusionOk="0" h="157700" w="128870">
                  <a:moveTo>
                    <a:pt x="126208" y="57232"/>
                  </a:moveTo>
                  <a:lnTo>
                    <a:pt x="126208" y="57232"/>
                  </a:lnTo>
                  <a:cubicBezTo>
                    <a:pt x="121064" y="23704"/>
                    <a:pt x="96871" y="-1632"/>
                    <a:pt x="62390" y="82"/>
                  </a:cubicBezTo>
                  <a:cubicBezTo>
                    <a:pt x="25643" y="2454"/>
                    <a:pt x="-2228" y="34162"/>
                    <a:pt x="140" y="70910"/>
                  </a:cubicBezTo>
                  <a:cubicBezTo>
                    <a:pt x="1446" y="91170"/>
                    <a:pt x="11913" y="109734"/>
                    <a:pt x="28576" y="121335"/>
                  </a:cubicBezTo>
                  <a:cubicBezTo>
                    <a:pt x="29769" y="126384"/>
                    <a:pt x="31560" y="131279"/>
                    <a:pt x="33910" y="135909"/>
                  </a:cubicBezTo>
                  <a:cubicBezTo>
                    <a:pt x="46102" y="150196"/>
                    <a:pt x="83059" y="159054"/>
                    <a:pt x="93632" y="157530"/>
                  </a:cubicBezTo>
                  <a:cubicBezTo>
                    <a:pt x="106549" y="156387"/>
                    <a:pt x="117460" y="147481"/>
                    <a:pt x="121159" y="135051"/>
                  </a:cubicBezTo>
                  <a:cubicBezTo>
                    <a:pt x="132589" y="108953"/>
                    <a:pt x="128589" y="73806"/>
                    <a:pt x="126208" y="5723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4"/>
            <p:cNvSpPr/>
            <p:nvPr/>
          </p:nvSpPr>
          <p:spPr>
            <a:xfrm>
              <a:off x="2645583" y="2336673"/>
              <a:ext cx="136833" cy="135201"/>
            </a:xfrm>
            <a:custGeom>
              <a:rect b="b" l="l" r="r" t="t"/>
              <a:pathLst>
                <a:path extrusionOk="0" h="135201" w="136833">
                  <a:moveTo>
                    <a:pt x="41354" y="135202"/>
                  </a:moveTo>
                  <a:lnTo>
                    <a:pt x="41354" y="135202"/>
                  </a:lnTo>
                  <a:lnTo>
                    <a:pt x="44497" y="105960"/>
                  </a:lnTo>
                  <a:cubicBezTo>
                    <a:pt x="44497" y="105960"/>
                    <a:pt x="20685" y="44143"/>
                    <a:pt x="77073" y="56049"/>
                  </a:cubicBezTo>
                  <a:cubicBezTo>
                    <a:pt x="114220" y="63860"/>
                    <a:pt x="123555" y="67289"/>
                    <a:pt x="134890" y="42333"/>
                  </a:cubicBezTo>
                  <a:cubicBezTo>
                    <a:pt x="146224" y="17378"/>
                    <a:pt x="106315" y="-5292"/>
                    <a:pt x="58690" y="1090"/>
                  </a:cubicBezTo>
                  <a:cubicBezTo>
                    <a:pt x="24779" y="4690"/>
                    <a:pt x="-720" y="33675"/>
                    <a:pt x="16" y="67765"/>
                  </a:cubicBezTo>
                  <a:cubicBezTo>
                    <a:pt x="1444" y="86053"/>
                    <a:pt x="6302" y="123677"/>
                    <a:pt x="41354" y="135202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4"/>
            <p:cNvSpPr/>
            <p:nvPr/>
          </p:nvSpPr>
          <p:spPr>
            <a:xfrm>
              <a:off x="2782568" y="2488639"/>
              <a:ext cx="62960" cy="91535"/>
            </a:xfrm>
            <a:custGeom>
              <a:rect b="b" l="l" r="r" t="t"/>
              <a:pathLst>
                <a:path extrusionOk="0" h="91535" w="62960">
                  <a:moveTo>
                    <a:pt x="40195" y="91535"/>
                  </a:moveTo>
                  <a:cubicBezTo>
                    <a:pt x="48803" y="91154"/>
                    <a:pt x="56942" y="87506"/>
                    <a:pt x="62960" y="81343"/>
                  </a:cubicBezTo>
                  <a:cubicBezTo>
                    <a:pt x="61722" y="65342"/>
                    <a:pt x="41243" y="4477"/>
                    <a:pt x="0" y="0"/>
                  </a:cubicBezTo>
                  <a:cubicBezTo>
                    <a:pt x="11224" y="7830"/>
                    <a:pt x="20113" y="18564"/>
                    <a:pt x="25718" y="31051"/>
                  </a:cubicBezTo>
                  <a:cubicBezTo>
                    <a:pt x="32101" y="50806"/>
                    <a:pt x="36942" y="71028"/>
                    <a:pt x="40195" y="9153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73" name="Google Shape;273;p14"/>
            <p:cNvGrpSpPr/>
            <p:nvPr/>
          </p:nvGrpSpPr>
          <p:grpSpPr>
            <a:xfrm flipH="1">
              <a:off x="2710670" y="2723580"/>
              <a:ext cx="319676" cy="242660"/>
              <a:chOff x="6621095" y="1452181"/>
              <a:chExt cx="330893" cy="250785"/>
            </a:xfrm>
          </p:grpSpPr>
          <p:sp>
            <p:nvSpPr>
              <p:cNvPr id="274" name="Google Shape;274;p14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275;p14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5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276;p14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277;p14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278;p14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79" name="Google Shape;279;p14"/>
            <p:cNvSpPr/>
            <p:nvPr/>
          </p:nvSpPr>
          <p:spPr>
            <a:xfrm>
              <a:off x="2596421" y="2551548"/>
              <a:ext cx="147299" cy="413263"/>
            </a:xfrm>
            <a:custGeom>
              <a:rect b="b" l="l" r="r" t="t"/>
              <a:pathLst>
                <a:path extrusionOk="0" h="413263" w="147299">
                  <a:moveTo>
                    <a:pt x="135855" y="346380"/>
                  </a:moveTo>
                  <a:cubicBezTo>
                    <a:pt x="128010" y="341189"/>
                    <a:pt x="119833" y="336503"/>
                    <a:pt x="111376" y="332378"/>
                  </a:cubicBezTo>
                  <a:cubicBezTo>
                    <a:pt x="103452" y="329902"/>
                    <a:pt x="96257" y="325520"/>
                    <a:pt x="90421" y="319615"/>
                  </a:cubicBezTo>
                  <a:cubicBezTo>
                    <a:pt x="82706" y="312090"/>
                    <a:pt x="70133" y="283705"/>
                    <a:pt x="61179" y="255988"/>
                  </a:cubicBezTo>
                  <a:cubicBezTo>
                    <a:pt x="52178" y="224727"/>
                    <a:pt x="48602" y="192161"/>
                    <a:pt x="50607" y="159690"/>
                  </a:cubicBezTo>
                  <a:cubicBezTo>
                    <a:pt x="54417" y="120828"/>
                    <a:pt x="68418" y="66440"/>
                    <a:pt x="71943" y="44057"/>
                  </a:cubicBezTo>
                  <a:cubicBezTo>
                    <a:pt x="75467" y="21673"/>
                    <a:pt x="68323" y="12719"/>
                    <a:pt x="57941" y="4528"/>
                  </a:cubicBezTo>
                  <a:cubicBezTo>
                    <a:pt x="45654" y="-4997"/>
                    <a:pt x="28794" y="-901"/>
                    <a:pt x="19841" y="30436"/>
                  </a:cubicBezTo>
                  <a:cubicBezTo>
                    <a:pt x="8316" y="73822"/>
                    <a:pt x="1670" y="118352"/>
                    <a:pt x="29" y="163214"/>
                  </a:cubicBezTo>
                  <a:cubicBezTo>
                    <a:pt x="-431" y="196476"/>
                    <a:pt x="4590" y="229594"/>
                    <a:pt x="14888" y="261227"/>
                  </a:cubicBezTo>
                  <a:cubicBezTo>
                    <a:pt x="24235" y="288316"/>
                    <a:pt x="36803" y="314186"/>
                    <a:pt x="52321" y="338284"/>
                  </a:cubicBezTo>
                  <a:cubicBezTo>
                    <a:pt x="56607" y="345523"/>
                    <a:pt x="58036" y="351904"/>
                    <a:pt x="64513" y="366859"/>
                  </a:cubicBezTo>
                  <a:cubicBezTo>
                    <a:pt x="70828" y="381680"/>
                    <a:pt x="80631" y="394748"/>
                    <a:pt x="93088" y="404959"/>
                  </a:cubicBezTo>
                  <a:cubicBezTo>
                    <a:pt x="104042" y="412865"/>
                    <a:pt x="109281" y="414484"/>
                    <a:pt x="112138" y="412484"/>
                  </a:cubicBezTo>
                  <a:cubicBezTo>
                    <a:pt x="114996" y="410483"/>
                    <a:pt x="114710" y="407054"/>
                    <a:pt x="110138" y="402959"/>
                  </a:cubicBezTo>
                  <a:cubicBezTo>
                    <a:pt x="102321" y="396910"/>
                    <a:pt x="95671" y="389481"/>
                    <a:pt x="90516" y="381051"/>
                  </a:cubicBezTo>
                  <a:cubicBezTo>
                    <a:pt x="90516" y="381051"/>
                    <a:pt x="100041" y="390576"/>
                    <a:pt x="106423" y="395910"/>
                  </a:cubicBezTo>
                  <a:cubicBezTo>
                    <a:pt x="111985" y="400596"/>
                    <a:pt x="118133" y="404530"/>
                    <a:pt x="124711" y="407626"/>
                  </a:cubicBezTo>
                  <a:cubicBezTo>
                    <a:pt x="131188" y="410483"/>
                    <a:pt x="140046" y="405054"/>
                    <a:pt x="135474" y="400673"/>
                  </a:cubicBezTo>
                  <a:cubicBezTo>
                    <a:pt x="130903" y="396291"/>
                    <a:pt x="125949" y="394291"/>
                    <a:pt x="117186" y="386290"/>
                  </a:cubicBezTo>
                  <a:cubicBezTo>
                    <a:pt x="112272" y="382147"/>
                    <a:pt x="107888" y="377412"/>
                    <a:pt x="104137" y="372193"/>
                  </a:cubicBezTo>
                  <a:cubicBezTo>
                    <a:pt x="110508" y="377022"/>
                    <a:pt x="117261" y="381318"/>
                    <a:pt x="124330" y="385052"/>
                  </a:cubicBezTo>
                  <a:cubicBezTo>
                    <a:pt x="129883" y="388462"/>
                    <a:pt x="136294" y="390214"/>
                    <a:pt x="142809" y="390100"/>
                  </a:cubicBezTo>
                  <a:cubicBezTo>
                    <a:pt x="146238" y="390100"/>
                    <a:pt x="150333" y="385242"/>
                    <a:pt x="143952" y="380575"/>
                  </a:cubicBezTo>
                  <a:cubicBezTo>
                    <a:pt x="135271" y="376012"/>
                    <a:pt x="127152" y="370450"/>
                    <a:pt x="119758" y="364001"/>
                  </a:cubicBezTo>
                  <a:cubicBezTo>
                    <a:pt x="112710" y="357048"/>
                    <a:pt x="108709" y="351143"/>
                    <a:pt x="110233" y="351047"/>
                  </a:cubicBezTo>
                  <a:cubicBezTo>
                    <a:pt x="111757" y="350952"/>
                    <a:pt x="116043" y="355238"/>
                    <a:pt x="124235" y="357810"/>
                  </a:cubicBezTo>
                  <a:cubicBezTo>
                    <a:pt x="132427" y="360382"/>
                    <a:pt x="141285" y="357810"/>
                    <a:pt x="142332" y="353619"/>
                  </a:cubicBezTo>
                  <a:cubicBezTo>
                    <a:pt x="143380" y="349428"/>
                    <a:pt x="143571" y="350190"/>
                    <a:pt x="135855" y="34638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4"/>
            <p:cNvSpPr/>
            <p:nvPr/>
          </p:nvSpPr>
          <p:spPr>
            <a:xfrm>
              <a:off x="2590449" y="2547578"/>
              <a:ext cx="84867" cy="115327"/>
            </a:xfrm>
            <a:custGeom>
              <a:rect b="b" l="l" r="r" t="t"/>
              <a:pathLst>
                <a:path extrusionOk="0" h="115327" w="84867">
                  <a:moveTo>
                    <a:pt x="0" y="91937"/>
                  </a:moveTo>
                  <a:cubicBezTo>
                    <a:pt x="0" y="91937"/>
                    <a:pt x="30766" y="122512"/>
                    <a:pt x="67151" y="113749"/>
                  </a:cubicBezTo>
                  <a:cubicBezTo>
                    <a:pt x="72390" y="110225"/>
                    <a:pt x="84868" y="38692"/>
                    <a:pt x="84868" y="38692"/>
                  </a:cubicBezTo>
                  <a:cubicBezTo>
                    <a:pt x="84868" y="38692"/>
                    <a:pt x="84868" y="-1027"/>
                    <a:pt x="54483" y="20"/>
                  </a:cubicBezTo>
                  <a:cubicBezTo>
                    <a:pt x="24098" y="1068"/>
                    <a:pt x="0" y="91937"/>
                    <a:pt x="0" y="919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1" name="Google Shape;281;p14"/>
            <p:cNvGrpSpPr/>
            <p:nvPr/>
          </p:nvGrpSpPr>
          <p:grpSpPr>
            <a:xfrm>
              <a:off x="4651663" y="468296"/>
              <a:ext cx="319676" cy="242660"/>
              <a:chOff x="6621095" y="1452181"/>
              <a:chExt cx="330893" cy="250785"/>
            </a:xfrm>
          </p:grpSpPr>
          <p:sp>
            <p:nvSpPr>
              <p:cNvPr id="282" name="Google Shape;282;p14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" name="Google Shape;283;p14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5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284;p14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285;p14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286;p14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2" name="Google Shape;292;p15"/>
          <p:cNvPicPr preferRelativeResize="0"/>
          <p:nvPr/>
        </p:nvPicPr>
        <p:blipFill rotWithShape="1">
          <a:blip r:embed="rId3">
            <a:alphaModFix/>
          </a:blip>
          <a:srcRect b="0" l="-26008" r="0" t="0"/>
          <a:stretch/>
        </p:blipFill>
        <p:spPr>
          <a:xfrm>
            <a:off x="2609175" y="1047676"/>
            <a:ext cx="2972774" cy="194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15"/>
          <p:cNvPicPr preferRelativeResize="0"/>
          <p:nvPr/>
        </p:nvPicPr>
        <p:blipFill rotWithShape="1">
          <a:blip r:embed="rId4">
            <a:alphaModFix/>
          </a:blip>
          <a:srcRect b="30451" l="30035" r="38153" t="29444"/>
          <a:stretch/>
        </p:blipFill>
        <p:spPr>
          <a:xfrm>
            <a:off x="6052425" y="989300"/>
            <a:ext cx="2726801" cy="229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15"/>
          <p:cNvPicPr preferRelativeResize="0"/>
          <p:nvPr/>
        </p:nvPicPr>
        <p:blipFill rotWithShape="1">
          <a:blip r:embed="rId5">
            <a:alphaModFix/>
          </a:blip>
          <a:srcRect b="40342" l="35810" r="36453" t="24589"/>
          <a:stretch/>
        </p:blipFill>
        <p:spPr>
          <a:xfrm>
            <a:off x="641575" y="1261375"/>
            <a:ext cx="1967600" cy="165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00" name="Google Shape;300;p16"/>
          <p:cNvGrpSpPr/>
          <p:nvPr/>
        </p:nvGrpSpPr>
        <p:grpSpPr>
          <a:xfrm>
            <a:off x="6965098" y="2614622"/>
            <a:ext cx="1759963" cy="2098275"/>
            <a:chOff x="2183550" y="65875"/>
            <a:chExt cx="4483981" cy="4807045"/>
          </a:xfrm>
        </p:grpSpPr>
        <p:sp>
          <p:nvSpPr>
            <p:cNvPr id="301" name="Google Shape;301;p16"/>
            <p:cNvSpPr/>
            <p:nvPr/>
          </p:nvSpPr>
          <p:spPr>
            <a:xfrm>
              <a:off x="3889897" y="3280283"/>
              <a:ext cx="998038" cy="577710"/>
            </a:xfrm>
            <a:custGeom>
              <a:rect b="b" l="l" r="r" t="t"/>
              <a:pathLst>
                <a:path extrusionOk="0" h="577710" w="998038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6"/>
            <p:cNvSpPr/>
            <p:nvPr/>
          </p:nvSpPr>
          <p:spPr>
            <a:xfrm>
              <a:off x="2372415" y="3694995"/>
              <a:ext cx="1795739" cy="1039558"/>
            </a:xfrm>
            <a:custGeom>
              <a:rect b="b" l="l" r="r" t="t"/>
              <a:pathLst>
                <a:path extrusionOk="0" h="1039558" w="1795739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16"/>
            <p:cNvSpPr/>
            <p:nvPr/>
          </p:nvSpPr>
          <p:spPr>
            <a:xfrm>
              <a:off x="3921527" y="3261804"/>
              <a:ext cx="998857" cy="577329"/>
            </a:xfrm>
            <a:custGeom>
              <a:rect b="b" l="l" r="r" t="t"/>
              <a:pathLst>
                <a:path extrusionOk="0" h="577329" w="998857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16"/>
            <p:cNvSpPr/>
            <p:nvPr/>
          </p:nvSpPr>
          <p:spPr>
            <a:xfrm>
              <a:off x="3922039" y="3231825"/>
              <a:ext cx="998054" cy="577388"/>
            </a:xfrm>
            <a:custGeom>
              <a:rect b="b" l="l" r="r" t="t"/>
              <a:pathLst>
                <a:path extrusionOk="0" h="577388" w="998054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16"/>
            <p:cNvSpPr/>
            <p:nvPr/>
          </p:nvSpPr>
          <p:spPr>
            <a:xfrm>
              <a:off x="4231770" y="3400376"/>
              <a:ext cx="378145" cy="218912"/>
            </a:xfrm>
            <a:custGeom>
              <a:rect b="b" l="l" r="r" t="t"/>
              <a:pathLst>
                <a:path extrusionOk="0" h="218912" w="378145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16"/>
            <p:cNvSpPr/>
            <p:nvPr/>
          </p:nvSpPr>
          <p:spPr>
            <a:xfrm>
              <a:off x="4231502" y="3348848"/>
              <a:ext cx="378432" cy="218803"/>
            </a:xfrm>
            <a:custGeom>
              <a:rect b="b" l="l" r="r" t="t"/>
              <a:pathLst>
                <a:path extrusionOk="0" h="218803" w="378432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16"/>
            <p:cNvSpPr/>
            <p:nvPr/>
          </p:nvSpPr>
          <p:spPr>
            <a:xfrm>
              <a:off x="3409843" y="2513133"/>
              <a:ext cx="2024410" cy="945165"/>
            </a:xfrm>
            <a:custGeom>
              <a:rect b="b" l="l" r="r" t="t"/>
              <a:pathLst>
                <a:path extrusionOk="0" h="945165" w="202441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4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16"/>
            <p:cNvSpPr/>
            <p:nvPr/>
          </p:nvSpPr>
          <p:spPr>
            <a:xfrm>
              <a:off x="2963426" y="65875"/>
              <a:ext cx="2875158" cy="2882646"/>
            </a:xfrm>
            <a:custGeom>
              <a:rect b="b" l="l" r="r" t="t"/>
              <a:pathLst>
                <a:path extrusionOk="0" h="2882646" w="2875158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16"/>
            <p:cNvSpPr/>
            <p:nvPr/>
          </p:nvSpPr>
          <p:spPr>
            <a:xfrm>
              <a:off x="2986102" y="165506"/>
              <a:ext cx="2752826" cy="2463451"/>
            </a:xfrm>
            <a:custGeom>
              <a:rect b="b" l="l" r="r" t="t"/>
              <a:pathLst>
                <a:path extrusionOk="0" h="2463451" w="2752826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16"/>
            <p:cNvSpPr/>
            <p:nvPr/>
          </p:nvSpPr>
          <p:spPr>
            <a:xfrm>
              <a:off x="2963026" y="773963"/>
              <a:ext cx="2815611" cy="2175092"/>
            </a:xfrm>
            <a:custGeom>
              <a:rect b="b" l="l" r="r" t="t"/>
              <a:pathLst>
                <a:path extrusionOk="0" h="2175092" w="2815611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16"/>
            <p:cNvSpPr/>
            <p:nvPr/>
          </p:nvSpPr>
          <p:spPr>
            <a:xfrm>
              <a:off x="2183550" y="4458424"/>
              <a:ext cx="644687" cy="369950"/>
            </a:xfrm>
            <a:custGeom>
              <a:rect b="b" l="l" r="r" t="t"/>
              <a:pathLst>
                <a:path extrusionOk="0" h="369950" w="644687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16"/>
            <p:cNvSpPr/>
            <p:nvPr/>
          </p:nvSpPr>
          <p:spPr>
            <a:xfrm>
              <a:off x="2233331" y="4282211"/>
              <a:ext cx="427701" cy="247554"/>
            </a:xfrm>
            <a:custGeom>
              <a:rect b="b" l="l" r="r" t="t"/>
              <a:pathLst>
                <a:path extrusionOk="0" h="247554" w="427701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16"/>
            <p:cNvSpPr/>
            <p:nvPr/>
          </p:nvSpPr>
          <p:spPr>
            <a:xfrm>
              <a:off x="2233331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16"/>
            <p:cNvSpPr/>
            <p:nvPr/>
          </p:nvSpPr>
          <p:spPr>
            <a:xfrm>
              <a:off x="2447182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16"/>
            <p:cNvSpPr/>
            <p:nvPr/>
          </p:nvSpPr>
          <p:spPr>
            <a:xfrm>
              <a:off x="2726476" y="4553957"/>
              <a:ext cx="159649" cy="89989"/>
            </a:xfrm>
            <a:custGeom>
              <a:rect b="b" l="l" r="r" t="t"/>
              <a:pathLst>
                <a:path extrusionOk="0" h="89989" w="159649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16"/>
            <p:cNvSpPr/>
            <p:nvPr/>
          </p:nvSpPr>
          <p:spPr>
            <a:xfrm>
              <a:off x="2729149" y="4569009"/>
              <a:ext cx="157010" cy="75128"/>
            </a:xfrm>
            <a:custGeom>
              <a:rect b="b" l="l" r="r" t="t"/>
              <a:pathLst>
                <a:path extrusionOk="0" h="75128" w="15701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16"/>
            <p:cNvSpPr/>
            <p:nvPr/>
          </p:nvSpPr>
          <p:spPr>
            <a:xfrm>
              <a:off x="2596621" y="4484615"/>
              <a:ext cx="159662" cy="89989"/>
            </a:xfrm>
            <a:custGeom>
              <a:rect b="b" l="l" r="r" t="t"/>
              <a:pathLst>
                <a:path extrusionOk="0" h="89989" w="159662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16"/>
            <p:cNvSpPr/>
            <p:nvPr/>
          </p:nvSpPr>
          <p:spPr>
            <a:xfrm>
              <a:off x="2599186" y="4499667"/>
              <a:ext cx="157105" cy="75128"/>
            </a:xfrm>
            <a:custGeom>
              <a:rect b="b" l="l" r="r" t="t"/>
              <a:pathLst>
                <a:path extrusionOk="0" h="75128" w="157105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16"/>
            <p:cNvSpPr/>
            <p:nvPr/>
          </p:nvSpPr>
          <p:spPr>
            <a:xfrm>
              <a:off x="2302147" y="4142110"/>
              <a:ext cx="514696" cy="443940"/>
            </a:xfrm>
            <a:custGeom>
              <a:rect b="b" l="l" r="r" t="t"/>
              <a:pathLst>
                <a:path extrusionOk="0" h="443940" w="514696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16"/>
            <p:cNvSpPr/>
            <p:nvPr/>
          </p:nvSpPr>
          <p:spPr>
            <a:xfrm>
              <a:off x="2258507" y="4054849"/>
              <a:ext cx="110678" cy="194691"/>
            </a:xfrm>
            <a:custGeom>
              <a:rect b="b" l="l" r="r" t="t"/>
              <a:pathLst>
                <a:path extrusionOk="0" h="194691" w="110678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16"/>
            <p:cNvSpPr/>
            <p:nvPr/>
          </p:nvSpPr>
          <p:spPr>
            <a:xfrm>
              <a:off x="2250051" y="3940511"/>
              <a:ext cx="73912" cy="142900"/>
            </a:xfrm>
            <a:custGeom>
              <a:rect b="b" l="l" r="r" t="t"/>
              <a:pathLst>
                <a:path extrusionOk="0" h="142900" w="73912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16"/>
            <p:cNvSpPr/>
            <p:nvPr/>
          </p:nvSpPr>
          <p:spPr>
            <a:xfrm>
              <a:off x="2326123" y="3751123"/>
              <a:ext cx="169201" cy="272154"/>
            </a:xfrm>
            <a:custGeom>
              <a:rect b="b" l="l" r="r" t="t"/>
              <a:pathLst>
                <a:path extrusionOk="0" h="272154" w="169201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3" name="Google Shape;323;p16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324" name="Google Shape;324;p16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325" name="Google Shape;325;p16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rect b="b" l="l" r="r" t="t"/>
                  <a:pathLst>
                    <a:path extrusionOk="0" h="122070" w="343054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6" name="Google Shape;326;p16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rect b="b" l="l" r="r" t="t"/>
                  <a:pathLst>
                    <a:path extrusionOk="0" h="89916" w="145163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7" name="Google Shape;327;p16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rect b="b" l="l" r="r" t="t"/>
                  <a:pathLst>
                    <a:path extrusionOk="0" h="198541" w="343006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28" name="Google Shape;328;p16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329" name="Google Shape;329;p16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rect b="b" l="l" r="r" t="t"/>
                    <a:pathLst>
                      <a:path extrusionOk="0" h="56007" w="96807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30" name="Google Shape;330;p16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rect b="b" l="l" r="r" t="t"/>
                    <a:pathLst>
                      <a:path extrusionOk="0" h="54959" w="94907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331" name="Google Shape;331;p16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rect b="b" l="l" r="r" t="t"/>
                  <a:pathLst>
                    <a:path extrusionOk="0" h="12299" w="21235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6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6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rect b="b" l="l" r="r" t="t"/>
                  <a:pathLst>
                    <a:path extrusionOk="0" h="12299" w="21197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6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6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6" name="Google Shape;336;p16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7" name="Google Shape;337;p16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8" name="Google Shape;338;p16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9" name="Google Shape;339;p16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0" name="Google Shape;340;p16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rect b="b" l="l" r="r" t="t"/>
                  <a:pathLst>
                    <a:path extrusionOk="0" h="12263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1" name="Google Shape;341;p16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rect b="b" l="l" r="r" t="t"/>
                  <a:pathLst>
                    <a:path extrusionOk="0" h="12263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2" name="Google Shape;342;p16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rect b="b" l="l" r="r" t="t"/>
                  <a:pathLst>
                    <a:path extrusionOk="0" h="12263" w="21342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3" name="Google Shape;343;p16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4" name="Google Shape;344;p16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rect b="b" l="l" r="r" t="t"/>
                  <a:pathLst>
                    <a:path extrusionOk="0" h="15763" w="27254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5" name="Google Shape;345;p16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6" name="Google Shape;346;p16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7" name="Google Shape;347;p16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rect b="b" l="l" r="r" t="t"/>
                  <a:pathLst>
                    <a:path extrusionOk="0" h="12298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8" name="Google Shape;348;p16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9" name="Google Shape;349;p16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rect b="b" l="l" r="r" t="t"/>
                  <a:pathLst>
                    <a:path extrusionOk="0" h="12299" w="21411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0" name="Google Shape;350;p16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1" name="Google Shape;351;p16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rect b="b" l="l" r="r" t="t"/>
                  <a:pathLst>
                    <a:path extrusionOk="0" h="12298" w="21235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2" name="Google Shape;352;p16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rect b="b" l="l" r="r" t="t"/>
                  <a:pathLst>
                    <a:path extrusionOk="0" h="12299" w="20976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3" name="Google Shape;353;p16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4" name="Google Shape;354;p16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5" name="Google Shape;355;p16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rect b="b" l="l" r="r" t="t"/>
                  <a:pathLst>
                    <a:path extrusionOk="0" h="12358" w="2115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6" name="Google Shape;356;p16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rect b="b" l="l" r="r" t="t"/>
                  <a:pathLst>
                    <a:path extrusionOk="0" h="12263" w="21269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7" name="Google Shape;357;p16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rect b="b" l="l" r="r" t="t"/>
                  <a:pathLst>
                    <a:path extrusionOk="0" h="15823" w="27256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8" name="Google Shape;358;p16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rect b="b" l="l" r="r" t="t"/>
                  <a:pathLst>
                    <a:path extrusionOk="0" h="17487" w="33535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9" name="Google Shape;359;p16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0" name="Google Shape;360;p16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rect b="b" l="l" r="r" t="t"/>
                  <a:pathLst>
                    <a:path extrusionOk="0" h="12299" w="20746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1" name="Google Shape;361;p16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2" name="Google Shape;362;p16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rect b="b" l="l" r="r" t="t"/>
                  <a:pathLst>
                    <a:path extrusionOk="0" h="12299" w="21234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3" name="Google Shape;363;p16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4" name="Google Shape;364;p16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5" name="Google Shape;365;p16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6" name="Google Shape;366;p16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rect b="b" l="l" r="r" t="t"/>
                  <a:pathLst>
                    <a:path extrusionOk="0" h="14108" w="24523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7" name="Google Shape;367;p16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rect b="b" l="l" r="r" t="t"/>
                  <a:pathLst>
                    <a:path extrusionOk="0" h="14108" w="24413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8" name="Google Shape;368;p16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rect b="b" l="l" r="r" t="t"/>
                  <a:pathLst>
                    <a:path extrusionOk="0" h="41195" w="71148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9" name="Google Shape;369;p16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0" name="Google Shape;370;p16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1" name="Google Shape;371;p16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rect b="b" l="l" r="r" t="t"/>
                  <a:pathLst>
                    <a:path extrusionOk="0" h="12263" w="21424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2" name="Google Shape;372;p16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3" name="Google Shape;373;p16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4" name="Google Shape;374;p16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rect b="b" l="l" r="r" t="t"/>
                  <a:pathLst>
                    <a:path extrusionOk="0" h="12299" w="20722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5" name="Google Shape;375;p16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6" name="Google Shape;376;p16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7" name="Google Shape;377;p16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rect b="b" l="l" r="r" t="t"/>
                  <a:pathLst>
                    <a:path extrusionOk="0" h="12299" w="21316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8" name="Google Shape;378;p16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9" name="Google Shape;379;p16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0" name="Google Shape;380;p16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1" name="Google Shape;381;p16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rect b="b" l="l" r="r" t="t"/>
                  <a:pathLst>
                    <a:path extrusionOk="0" h="17728" w="30663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2" name="Google Shape;382;p16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rect b="b" l="l" r="r" t="t"/>
                  <a:pathLst>
                    <a:path extrusionOk="0" h="12299" w="2140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3" name="Google Shape;383;p16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rect b="b" l="l" r="r" t="t"/>
                  <a:pathLst>
                    <a:path extrusionOk="0" h="12299" w="2120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4" name="Google Shape;384;p16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5" name="Google Shape;385;p16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rect b="b" l="l" r="r" t="t"/>
                  <a:pathLst>
                    <a:path extrusionOk="0" h="12299" w="20781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6" name="Google Shape;386;p16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7" name="Google Shape;387;p16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rect b="b" l="l" r="r" t="t"/>
                  <a:pathLst>
                    <a:path extrusionOk="0" h="12299" w="21271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8" name="Google Shape;388;p16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rect b="b" l="l" r="r" t="t"/>
                  <a:pathLst>
                    <a:path extrusionOk="0" h="12299" w="21364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9" name="Google Shape;389;p16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0" name="Google Shape;390;p16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rect b="b" l="l" r="r" t="t"/>
                  <a:pathLst>
                    <a:path extrusionOk="0" h="12299" w="21269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1" name="Google Shape;391;p16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rect b="b" l="l" r="r" t="t"/>
                  <a:pathLst>
                    <a:path extrusionOk="0" h="12263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2" name="Google Shape;392;p16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rect b="b" l="l" r="r" t="t"/>
                  <a:pathLst>
                    <a:path extrusionOk="0" h="12299" w="21234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3" name="Google Shape;393;p16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rect b="b" l="l" r="r" t="t"/>
                  <a:pathLst>
                    <a:path extrusionOk="0" h="21252" w="36743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" name="Google Shape;394;p16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rect b="b" l="l" r="r" t="t"/>
                  <a:pathLst>
                    <a:path extrusionOk="0" h="14204" w="24428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95" name="Google Shape;395;p16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396" name="Google Shape;396;p16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397" name="Google Shape;397;p16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rect b="b" l="l" r="r" t="t"/>
                    <a:pathLst>
                      <a:path extrusionOk="0" h="280361" w="20739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98" name="Google Shape;398;p16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rect b="b" l="l" r="r" t="t"/>
                    <a:pathLst>
                      <a:path extrusionOk="0" h="127104" w="205775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99" name="Google Shape;399;p16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rect b="b" l="l" r="r" t="t"/>
                    <a:pathLst>
                      <a:path extrusionOk="0" h="278140" w="200455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0" name="Google Shape;400;p16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rect b="b" l="l" r="r" t="t"/>
                    <a:pathLst>
                      <a:path extrusionOk="0" h="278140" w="200455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1" name="Google Shape;401;p16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rect b="b" l="l" r="r" t="t"/>
                    <a:pathLst>
                      <a:path extrusionOk="0" h="121824" w="200455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402" name="Google Shape;402;p16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rect b="b" l="l" r="r" t="t"/>
                  <a:pathLst>
                    <a:path extrusionOk="0" h="144970" w="2375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3" name="Google Shape;403;p16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rect b="b" l="l" r="r" t="t"/>
                  <a:pathLst>
                    <a:path extrusionOk="0" h="249936" w="18649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4" name="Google Shape;404;p16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rect b="b" l="l" r="r" t="t"/>
                  <a:pathLst>
                    <a:path extrusionOk="0" h="110490" w="188865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405" name="Google Shape;405;p16"/>
            <p:cNvSpPr/>
            <p:nvPr/>
          </p:nvSpPr>
          <p:spPr>
            <a:xfrm>
              <a:off x="2270876" y="3943763"/>
              <a:ext cx="260754" cy="432930"/>
            </a:xfrm>
            <a:custGeom>
              <a:rect b="b" l="l" r="r" t="t"/>
              <a:pathLst>
                <a:path extrusionOk="0" h="432930" w="260754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16"/>
            <p:cNvSpPr/>
            <p:nvPr/>
          </p:nvSpPr>
          <p:spPr>
            <a:xfrm>
              <a:off x="2458935" y="4016678"/>
              <a:ext cx="330765" cy="258321"/>
            </a:xfrm>
            <a:custGeom>
              <a:rect b="b" l="l" r="r" t="t"/>
              <a:pathLst>
                <a:path extrusionOk="0" h="258321" w="330765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16"/>
            <p:cNvSpPr/>
            <p:nvPr/>
          </p:nvSpPr>
          <p:spPr>
            <a:xfrm>
              <a:off x="2447141" y="4011203"/>
              <a:ext cx="100743" cy="148055"/>
            </a:xfrm>
            <a:custGeom>
              <a:rect b="b" l="l" r="r" t="t"/>
              <a:pathLst>
                <a:path extrusionOk="0" h="148055" w="100743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16"/>
            <p:cNvSpPr/>
            <p:nvPr/>
          </p:nvSpPr>
          <p:spPr>
            <a:xfrm>
              <a:off x="2331622" y="3739152"/>
              <a:ext cx="164429" cy="181621"/>
            </a:xfrm>
            <a:custGeom>
              <a:rect b="b" l="l" r="r" t="t"/>
              <a:pathLst>
                <a:path extrusionOk="0" h="181621" w="164429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16"/>
            <p:cNvSpPr/>
            <p:nvPr/>
          </p:nvSpPr>
          <p:spPr>
            <a:xfrm>
              <a:off x="2515394" y="4404988"/>
              <a:ext cx="145638" cy="201549"/>
            </a:xfrm>
            <a:custGeom>
              <a:rect b="b" l="l" r="r" t="t"/>
              <a:pathLst>
                <a:path extrusionOk="0" h="201549" w="145638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6"/>
            <p:cNvSpPr/>
            <p:nvPr/>
          </p:nvSpPr>
          <p:spPr>
            <a:xfrm>
              <a:off x="2565555" y="4383081"/>
              <a:ext cx="95477" cy="55816"/>
            </a:xfrm>
            <a:custGeom>
              <a:rect b="b" l="l" r="r" t="t"/>
              <a:pathLst>
                <a:path extrusionOk="0" h="55816" w="95477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6"/>
            <p:cNvSpPr/>
            <p:nvPr/>
          </p:nvSpPr>
          <p:spPr>
            <a:xfrm>
              <a:off x="4383145" y="3435820"/>
              <a:ext cx="77712" cy="44958"/>
            </a:xfrm>
            <a:custGeom>
              <a:rect b="b" l="l" r="r" t="t"/>
              <a:pathLst>
                <a:path extrusionOk="0" h="44958" w="77712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6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rect b="b" l="l" r="r" t="t"/>
              <a:pathLst>
                <a:path extrusionOk="0" h="1039558" w="1795739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6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rect b="b" l="l" r="r" t="t"/>
              <a:pathLst>
                <a:path extrusionOk="0" h="369950" w="644687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6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rect b="b" l="l" r="r" t="t"/>
              <a:pathLst>
                <a:path extrusionOk="0" h="247554" w="427701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6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6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6"/>
            <p:cNvSpPr/>
            <p:nvPr/>
          </p:nvSpPr>
          <p:spPr>
            <a:xfrm>
              <a:off x="6351541" y="3874743"/>
              <a:ext cx="217302" cy="317702"/>
            </a:xfrm>
            <a:custGeom>
              <a:rect b="b" l="l" r="r" t="t"/>
              <a:pathLst>
                <a:path extrusionOk="0" h="299719" w="205002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6"/>
            <p:cNvSpPr/>
            <p:nvPr/>
          </p:nvSpPr>
          <p:spPr>
            <a:xfrm>
              <a:off x="6368017" y="3871983"/>
              <a:ext cx="104086" cy="128266"/>
            </a:xfrm>
            <a:custGeom>
              <a:rect b="b" l="l" r="r" t="t"/>
              <a:pathLst>
                <a:path extrusionOk="0" h="121006" w="98194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6"/>
            <p:cNvSpPr/>
            <p:nvPr/>
          </p:nvSpPr>
          <p:spPr>
            <a:xfrm>
              <a:off x="6388363" y="4011215"/>
              <a:ext cx="128390" cy="143694"/>
            </a:xfrm>
            <a:custGeom>
              <a:rect b="b" l="l" r="r" t="t"/>
              <a:pathLst>
                <a:path extrusionOk="0" h="135560" w="121123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6"/>
            <p:cNvSpPr/>
            <p:nvPr/>
          </p:nvSpPr>
          <p:spPr>
            <a:xfrm>
              <a:off x="6169126" y="4068541"/>
              <a:ext cx="242294" cy="344916"/>
            </a:xfrm>
            <a:custGeom>
              <a:rect b="b" l="l" r="r" t="t"/>
              <a:pathLst>
                <a:path extrusionOk="0" h="325392" w="228579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6"/>
            <p:cNvSpPr/>
            <p:nvPr/>
          </p:nvSpPr>
          <p:spPr>
            <a:xfrm>
              <a:off x="6350989" y="4058254"/>
              <a:ext cx="187162" cy="246878"/>
            </a:xfrm>
            <a:custGeom>
              <a:rect b="b" l="l" r="r" t="t"/>
              <a:pathLst>
                <a:path extrusionOk="0" h="232904" w="176568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6"/>
            <p:cNvSpPr/>
            <p:nvPr/>
          </p:nvSpPr>
          <p:spPr>
            <a:xfrm>
              <a:off x="6384325" y="3881810"/>
              <a:ext cx="137686" cy="169616"/>
            </a:xfrm>
            <a:custGeom>
              <a:rect b="b" l="l" r="r" t="t"/>
              <a:pathLst>
                <a:path extrusionOk="0" h="160015" w="129892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6"/>
            <p:cNvSpPr/>
            <p:nvPr/>
          </p:nvSpPr>
          <p:spPr>
            <a:xfrm>
              <a:off x="6389913" y="3881145"/>
              <a:ext cx="138230" cy="130098"/>
            </a:xfrm>
            <a:custGeom>
              <a:rect b="b" l="l" r="r" t="t"/>
              <a:pathLst>
                <a:path extrusionOk="0" h="122734" w="130406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6"/>
            <p:cNvSpPr/>
            <p:nvPr/>
          </p:nvSpPr>
          <p:spPr>
            <a:xfrm>
              <a:off x="6223986" y="4735273"/>
              <a:ext cx="108702" cy="82916"/>
            </a:xfrm>
            <a:custGeom>
              <a:rect b="b" l="l" r="r" t="t"/>
              <a:pathLst>
                <a:path extrusionOk="0" h="78223" w="102549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6"/>
            <p:cNvSpPr/>
            <p:nvPr/>
          </p:nvSpPr>
          <p:spPr>
            <a:xfrm>
              <a:off x="6224466" y="4761723"/>
              <a:ext cx="108209" cy="56495"/>
            </a:xfrm>
            <a:custGeom>
              <a:rect b="b" l="l" r="r" t="t"/>
              <a:pathLst>
                <a:path extrusionOk="0" h="53297" w="102084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6"/>
            <p:cNvSpPr/>
            <p:nvPr/>
          </p:nvSpPr>
          <p:spPr>
            <a:xfrm>
              <a:off x="6169601" y="4699543"/>
              <a:ext cx="99502" cy="77082"/>
            </a:xfrm>
            <a:custGeom>
              <a:rect b="b" l="l" r="r" t="t"/>
              <a:pathLst>
                <a:path extrusionOk="0" h="72719" w="9387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6"/>
            <p:cNvSpPr/>
            <p:nvPr/>
          </p:nvSpPr>
          <p:spPr>
            <a:xfrm>
              <a:off x="6170058" y="4724979"/>
              <a:ext cx="99108" cy="51736"/>
            </a:xfrm>
            <a:custGeom>
              <a:rect b="b" l="l" r="r" t="t"/>
              <a:pathLst>
                <a:path extrusionOk="0" h="48808" w="93498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6"/>
            <p:cNvSpPr/>
            <p:nvPr/>
          </p:nvSpPr>
          <p:spPr>
            <a:xfrm>
              <a:off x="6206498" y="4301929"/>
              <a:ext cx="236938" cy="408660"/>
            </a:xfrm>
            <a:custGeom>
              <a:rect b="b" l="l" r="r" t="t"/>
              <a:pathLst>
                <a:path extrusionOk="0" h="385528" w="223526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6"/>
            <p:cNvSpPr/>
            <p:nvPr/>
          </p:nvSpPr>
          <p:spPr>
            <a:xfrm>
              <a:off x="6271102" y="4302737"/>
              <a:ext cx="235887" cy="442489"/>
            </a:xfrm>
            <a:custGeom>
              <a:rect b="b" l="l" r="r" t="t"/>
              <a:pathLst>
                <a:path extrusionOk="0" h="417442" w="222535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16"/>
            <p:cNvSpPr/>
            <p:nvPr/>
          </p:nvSpPr>
          <p:spPr>
            <a:xfrm>
              <a:off x="6183254" y="4274877"/>
              <a:ext cx="352749" cy="324700"/>
            </a:xfrm>
            <a:custGeom>
              <a:rect b="b" l="l" r="r" t="t"/>
              <a:pathLst>
                <a:path extrusionOk="0" h="306321" w="332782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16"/>
            <p:cNvSpPr/>
            <p:nvPr/>
          </p:nvSpPr>
          <p:spPr>
            <a:xfrm>
              <a:off x="6466820" y="4083042"/>
              <a:ext cx="122590" cy="429780"/>
            </a:xfrm>
            <a:custGeom>
              <a:rect b="b" l="l" r="r" t="t"/>
              <a:pathLst>
                <a:path extrusionOk="0" h="405453" w="115651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16"/>
            <p:cNvSpPr/>
            <p:nvPr/>
          </p:nvSpPr>
          <p:spPr>
            <a:xfrm>
              <a:off x="6490841" y="4077626"/>
              <a:ext cx="74124" cy="94270"/>
            </a:xfrm>
            <a:custGeom>
              <a:rect b="b" l="l" r="r" t="t"/>
              <a:pathLst>
                <a:path extrusionOk="0" h="88934" w="69928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16"/>
            <p:cNvSpPr/>
            <p:nvPr/>
          </p:nvSpPr>
          <p:spPr>
            <a:xfrm>
              <a:off x="6345497" y="4058119"/>
              <a:ext cx="63405" cy="66570"/>
            </a:xfrm>
            <a:custGeom>
              <a:rect b="b" l="l" r="r" t="t"/>
              <a:pathLst>
                <a:path extrusionOk="0" h="62802" w="59816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4" name="Google Shape;434;p16"/>
            <p:cNvGrpSpPr/>
            <p:nvPr/>
          </p:nvGrpSpPr>
          <p:grpSpPr>
            <a:xfrm>
              <a:off x="6161826" y="4215479"/>
              <a:ext cx="350681" cy="265782"/>
              <a:chOff x="6621095" y="1452181"/>
              <a:chExt cx="330893" cy="250785"/>
            </a:xfrm>
          </p:grpSpPr>
          <p:sp>
            <p:nvSpPr>
              <p:cNvPr id="435" name="Google Shape;435;p16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6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5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6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6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6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440" name="Google Shape;440;p16"/>
          <p:cNvPicPr preferRelativeResize="0"/>
          <p:nvPr/>
        </p:nvPicPr>
        <p:blipFill rotWithShape="1">
          <a:blip r:embed="rId3">
            <a:alphaModFix/>
          </a:blip>
          <a:srcRect b="28249" l="31370" r="34575" t="26281"/>
          <a:stretch/>
        </p:blipFill>
        <p:spPr>
          <a:xfrm>
            <a:off x="556075" y="85550"/>
            <a:ext cx="1549750" cy="137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025" y="3699950"/>
            <a:ext cx="1293850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16"/>
          <p:cNvPicPr preferRelativeResize="0"/>
          <p:nvPr/>
        </p:nvPicPr>
        <p:blipFill rotWithShape="1">
          <a:blip r:embed="rId5">
            <a:alphaModFix/>
          </a:blip>
          <a:srcRect b="39476" l="30059" r="36634" t="19263"/>
          <a:stretch/>
        </p:blipFill>
        <p:spPr>
          <a:xfrm>
            <a:off x="481200" y="1887702"/>
            <a:ext cx="1624625" cy="1341698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16"/>
          <p:cNvSpPr txBox="1"/>
          <p:nvPr/>
        </p:nvSpPr>
        <p:spPr>
          <a:xfrm>
            <a:off x="2531975" y="3160450"/>
            <a:ext cx="431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How? Make the action gesture based</a:t>
            </a:r>
            <a:endParaRPr b="0" i="0" sz="20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44" name="Google Shape;444;p16"/>
          <p:cNvSpPr txBox="1"/>
          <p:nvPr/>
        </p:nvSpPr>
        <p:spPr>
          <a:xfrm>
            <a:off x="2692803" y="488625"/>
            <a:ext cx="375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Objectif: avoid infection</a:t>
            </a:r>
            <a:endParaRPr b="0" i="0" sz="20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17"/>
          <p:cNvSpPr txBox="1"/>
          <p:nvPr>
            <p:ph type="ctrTitle"/>
          </p:nvPr>
        </p:nvSpPr>
        <p:spPr>
          <a:xfrm>
            <a:off x="851361" y="1790498"/>
            <a:ext cx="4676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Realisation</a:t>
            </a:r>
            <a:endParaRPr/>
          </a:p>
        </p:txBody>
      </p:sp>
      <p:sp>
        <p:nvSpPr>
          <p:cNvPr id="450" name="Google Shape;450;p17"/>
          <p:cNvSpPr txBox="1"/>
          <p:nvPr/>
        </p:nvSpPr>
        <p:spPr>
          <a:xfrm>
            <a:off x="-70881" y="1845636"/>
            <a:ext cx="779400" cy="14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II</a:t>
            </a:r>
            <a:endParaRPr b="1" i="0" sz="36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51" name="Google Shape;451;p17"/>
          <p:cNvGrpSpPr/>
          <p:nvPr/>
        </p:nvGrpSpPr>
        <p:grpSpPr>
          <a:xfrm>
            <a:off x="5670893" y="717060"/>
            <a:ext cx="3413788" cy="3709396"/>
            <a:chOff x="2244025" y="145922"/>
            <a:chExt cx="4382832" cy="4762352"/>
          </a:xfrm>
        </p:grpSpPr>
        <p:grpSp>
          <p:nvGrpSpPr>
            <p:cNvPr id="452" name="Google Shape;452;p17"/>
            <p:cNvGrpSpPr/>
            <p:nvPr/>
          </p:nvGrpSpPr>
          <p:grpSpPr>
            <a:xfrm>
              <a:off x="4124355" y="330300"/>
              <a:ext cx="2502502" cy="3373185"/>
              <a:chOff x="5785580" y="1232275"/>
              <a:chExt cx="2502502" cy="3373185"/>
            </a:xfrm>
          </p:grpSpPr>
          <p:sp>
            <p:nvSpPr>
              <p:cNvPr id="453" name="Google Shape;453;p17"/>
              <p:cNvSpPr/>
              <p:nvPr/>
            </p:nvSpPr>
            <p:spPr>
              <a:xfrm>
                <a:off x="6314607" y="3851433"/>
                <a:ext cx="944490" cy="545783"/>
              </a:xfrm>
              <a:custGeom>
                <a:rect b="b" l="l" r="r" t="t"/>
                <a:pathLst>
                  <a:path extrusionOk="0" h="545783" w="944490">
                    <a:moveTo>
                      <a:pt x="500911" y="532447"/>
                    </a:moveTo>
                    <a:lnTo>
                      <a:pt x="23232" y="256222"/>
                    </a:lnTo>
                    <a:cubicBezTo>
                      <a:pt x="-11153" y="236411"/>
                      <a:pt x="-6867" y="201644"/>
                      <a:pt x="32757" y="178689"/>
                    </a:cubicBezTo>
                    <a:lnTo>
                      <a:pt x="342129" y="0"/>
                    </a:lnTo>
                    <a:lnTo>
                      <a:pt x="944490" y="347758"/>
                    </a:lnTo>
                    <a:lnTo>
                      <a:pt x="635023" y="526447"/>
                    </a:lnTo>
                    <a:cubicBezTo>
                      <a:pt x="595494" y="549783"/>
                      <a:pt x="535296" y="552259"/>
                      <a:pt x="500911" y="53244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7"/>
              <p:cNvSpPr/>
              <p:nvPr/>
            </p:nvSpPr>
            <p:spPr>
              <a:xfrm>
                <a:off x="6357717" y="3826573"/>
                <a:ext cx="944624" cy="545413"/>
              </a:xfrm>
              <a:custGeom>
                <a:rect b="b" l="l" r="r" t="t"/>
                <a:pathLst>
                  <a:path extrusionOk="0" h="545413" w="944624">
                    <a:moveTo>
                      <a:pt x="500854" y="531971"/>
                    </a:moveTo>
                    <a:lnTo>
                      <a:pt x="23271" y="256223"/>
                    </a:lnTo>
                    <a:cubicBezTo>
                      <a:pt x="-11210" y="236315"/>
                      <a:pt x="-6828" y="201644"/>
                      <a:pt x="32796" y="178689"/>
                    </a:cubicBezTo>
                    <a:lnTo>
                      <a:pt x="342263" y="0"/>
                    </a:lnTo>
                    <a:lnTo>
                      <a:pt x="944624" y="347758"/>
                    </a:lnTo>
                    <a:lnTo>
                      <a:pt x="635252" y="526352"/>
                    </a:lnTo>
                    <a:cubicBezTo>
                      <a:pt x="595533" y="549402"/>
                      <a:pt x="535335" y="551879"/>
                      <a:pt x="500854" y="53197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7"/>
              <p:cNvSpPr/>
              <p:nvPr/>
            </p:nvSpPr>
            <p:spPr>
              <a:xfrm>
                <a:off x="7274623" y="4156138"/>
                <a:ext cx="27813" cy="18192"/>
              </a:xfrm>
              <a:custGeom>
                <a:rect b="b" l="l" r="r" t="t"/>
                <a:pathLst>
                  <a:path extrusionOk="0" h="18192" w="27813">
                    <a:moveTo>
                      <a:pt x="27813" y="18193"/>
                    </a:moveTo>
                    <a:lnTo>
                      <a:pt x="27813" y="0"/>
                    </a:lnTo>
                    <a:lnTo>
                      <a:pt x="0" y="16002"/>
                    </a:lnTo>
                    <a:lnTo>
                      <a:pt x="27813" y="1819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7"/>
              <p:cNvSpPr/>
              <p:nvPr/>
            </p:nvSpPr>
            <p:spPr>
              <a:xfrm>
                <a:off x="6357747" y="4031456"/>
                <a:ext cx="28575" cy="18478"/>
              </a:xfrm>
              <a:custGeom>
                <a:rect b="b" l="l" r="r" t="t"/>
                <a:pathLst>
                  <a:path extrusionOk="0" h="18478" w="28575">
                    <a:moveTo>
                      <a:pt x="0" y="18479"/>
                    </a:moveTo>
                    <a:lnTo>
                      <a:pt x="0" y="0"/>
                    </a:lnTo>
                    <a:lnTo>
                      <a:pt x="28575" y="11811"/>
                    </a:lnTo>
                    <a:lnTo>
                      <a:pt x="0" y="1847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7"/>
              <p:cNvSpPr/>
              <p:nvPr/>
            </p:nvSpPr>
            <p:spPr>
              <a:xfrm>
                <a:off x="6357717" y="3808380"/>
                <a:ext cx="944624" cy="545381"/>
              </a:xfrm>
              <a:custGeom>
                <a:rect b="b" l="l" r="r" t="t"/>
                <a:pathLst>
                  <a:path extrusionOk="0" h="545381" w="944624">
                    <a:moveTo>
                      <a:pt x="500854" y="531971"/>
                    </a:moveTo>
                    <a:lnTo>
                      <a:pt x="23271" y="256223"/>
                    </a:lnTo>
                    <a:cubicBezTo>
                      <a:pt x="-11210" y="236316"/>
                      <a:pt x="-6828" y="201549"/>
                      <a:pt x="32796" y="178594"/>
                    </a:cubicBezTo>
                    <a:lnTo>
                      <a:pt x="342263" y="0"/>
                    </a:lnTo>
                    <a:lnTo>
                      <a:pt x="944624" y="347758"/>
                    </a:lnTo>
                    <a:lnTo>
                      <a:pt x="635157" y="526352"/>
                    </a:lnTo>
                    <a:cubicBezTo>
                      <a:pt x="595533" y="549307"/>
                      <a:pt x="535335" y="551879"/>
                      <a:pt x="500854" y="531971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7"/>
              <p:cNvSpPr/>
              <p:nvPr/>
            </p:nvSpPr>
            <p:spPr>
              <a:xfrm>
                <a:off x="6627114" y="3561873"/>
                <a:ext cx="675322" cy="594264"/>
              </a:xfrm>
              <a:custGeom>
                <a:rect b="b" l="l" r="r" t="t"/>
                <a:pathLst>
                  <a:path extrusionOk="0" h="594264" w="675322">
                    <a:moveTo>
                      <a:pt x="74581" y="247269"/>
                    </a:moveTo>
                    <a:lnTo>
                      <a:pt x="0" y="0"/>
                    </a:lnTo>
                    <a:lnTo>
                      <a:pt x="608933" y="349186"/>
                    </a:lnTo>
                    <a:lnTo>
                      <a:pt x="675322" y="594265"/>
                    </a:lnTo>
                    <a:lnTo>
                      <a:pt x="74581" y="247269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7"/>
              <p:cNvSpPr/>
              <p:nvPr/>
            </p:nvSpPr>
            <p:spPr>
              <a:xfrm>
                <a:off x="7276147" y="4135183"/>
                <a:ext cx="26289" cy="31146"/>
              </a:xfrm>
              <a:custGeom>
                <a:rect b="b" l="l" r="r" t="t"/>
                <a:pathLst>
                  <a:path extrusionOk="0" h="31146" w="26289">
                    <a:moveTo>
                      <a:pt x="8572" y="31147"/>
                    </a:moveTo>
                    <a:lnTo>
                      <a:pt x="26289" y="209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7"/>
              <p:cNvSpPr/>
              <p:nvPr/>
            </p:nvSpPr>
            <p:spPr>
              <a:xfrm>
                <a:off x="6607968" y="3571113"/>
                <a:ext cx="676751" cy="595217"/>
              </a:xfrm>
              <a:custGeom>
                <a:rect b="b" l="l" r="r" t="t"/>
                <a:pathLst>
                  <a:path extrusionOk="0" h="595217" w="676751">
                    <a:moveTo>
                      <a:pt x="74486" y="247364"/>
                    </a:moveTo>
                    <a:lnTo>
                      <a:pt x="0" y="0"/>
                    </a:lnTo>
                    <a:lnTo>
                      <a:pt x="608933" y="349282"/>
                    </a:lnTo>
                    <a:lnTo>
                      <a:pt x="676751" y="595217"/>
                    </a:lnTo>
                    <a:lnTo>
                      <a:pt x="74486" y="247364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7"/>
              <p:cNvSpPr/>
              <p:nvPr/>
            </p:nvSpPr>
            <p:spPr>
              <a:xfrm>
                <a:off x="5811392" y="1232275"/>
                <a:ext cx="2476690" cy="3358041"/>
              </a:xfrm>
              <a:custGeom>
                <a:rect b="b" l="l" r="r" t="t"/>
                <a:pathLst>
                  <a:path extrusionOk="0" h="3358041" w="2476690">
                    <a:moveTo>
                      <a:pt x="2416778" y="3350869"/>
                    </a:moveTo>
                    <a:lnTo>
                      <a:pt x="59817" y="1990032"/>
                    </a:lnTo>
                    <a:cubicBezTo>
                      <a:pt x="26765" y="1970982"/>
                      <a:pt x="0" y="1919737"/>
                      <a:pt x="0" y="1875732"/>
                    </a:cubicBezTo>
                    <a:lnTo>
                      <a:pt x="0" y="52456"/>
                    </a:lnTo>
                    <a:cubicBezTo>
                      <a:pt x="0" y="8356"/>
                      <a:pt x="26765" y="-11933"/>
                      <a:pt x="59817" y="7213"/>
                    </a:cubicBezTo>
                    <a:lnTo>
                      <a:pt x="2416778" y="1368050"/>
                    </a:lnTo>
                    <a:cubicBezTo>
                      <a:pt x="2449925" y="1387100"/>
                      <a:pt x="2476691" y="1438344"/>
                      <a:pt x="2476691" y="1482350"/>
                    </a:cubicBezTo>
                    <a:lnTo>
                      <a:pt x="2476691" y="3305625"/>
                    </a:lnTo>
                    <a:cubicBezTo>
                      <a:pt x="2476691" y="3349726"/>
                      <a:pt x="2449925" y="3369919"/>
                      <a:pt x="2416778" y="3350869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7"/>
              <p:cNvSpPr/>
              <p:nvPr/>
            </p:nvSpPr>
            <p:spPr>
              <a:xfrm>
                <a:off x="8240363" y="4509420"/>
                <a:ext cx="26098" cy="92487"/>
              </a:xfrm>
              <a:custGeom>
                <a:rect b="b" l="l" r="r" t="t"/>
                <a:pathLst>
                  <a:path extrusionOk="0" h="92487" w="26098">
                    <a:moveTo>
                      <a:pt x="0" y="92488"/>
                    </a:moveTo>
                    <a:lnTo>
                      <a:pt x="26098" y="77438"/>
                    </a:lnTo>
                    <a:lnTo>
                      <a:pt x="14859" y="0"/>
                    </a:lnTo>
                    <a:lnTo>
                      <a:pt x="0" y="9248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7"/>
              <p:cNvSpPr/>
              <p:nvPr/>
            </p:nvSpPr>
            <p:spPr>
              <a:xfrm>
                <a:off x="5807106" y="1235868"/>
                <a:ext cx="62674" cy="27245"/>
              </a:xfrm>
              <a:custGeom>
                <a:rect b="b" l="l" r="r" t="t"/>
                <a:pathLst>
                  <a:path extrusionOk="0" h="27245" w="62674">
                    <a:moveTo>
                      <a:pt x="0" y="14859"/>
                    </a:moveTo>
                    <a:lnTo>
                      <a:pt x="25717" y="0"/>
                    </a:lnTo>
                    <a:lnTo>
                      <a:pt x="62675" y="21431"/>
                    </a:lnTo>
                    <a:cubicBezTo>
                      <a:pt x="62675" y="21431"/>
                      <a:pt x="23336" y="27432"/>
                      <a:pt x="22384" y="27242"/>
                    </a:cubicBezTo>
                    <a:cubicBezTo>
                      <a:pt x="21431" y="27051"/>
                      <a:pt x="0" y="14859"/>
                      <a:pt x="0" y="14859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7"/>
              <p:cNvSpPr/>
              <p:nvPr/>
            </p:nvSpPr>
            <p:spPr>
              <a:xfrm>
                <a:off x="5789771" y="1244753"/>
                <a:ext cx="2476690" cy="3358040"/>
              </a:xfrm>
              <a:custGeom>
                <a:rect b="b" l="l" r="r" t="t"/>
                <a:pathLst>
                  <a:path extrusionOk="0" h="3358040" w="2476690">
                    <a:moveTo>
                      <a:pt x="2416874" y="3350869"/>
                    </a:moveTo>
                    <a:lnTo>
                      <a:pt x="59817" y="1990032"/>
                    </a:lnTo>
                    <a:cubicBezTo>
                      <a:pt x="26765" y="1970982"/>
                      <a:pt x="0" y="1919737"/>
                      <a:pt x="0" y="1875732"/>
                    </a:cubicBezTo>
                    <a:lnTo>
                      <a:pt x="0" y="52456"/>
                    </a:lnTo>
                    <a:cubicBezTo>
                      <a:pt x="0" y="8356"/>
                      <a:pt x="26765" y="-11933"/>
                      <a:pt x="59817" y="7213"/>
                    </a:cubicBezTo>
                    <a:lnTo>
                      <a:pt x="2416874" y="1368049"/>
                    </a:lnTo>
                    <a:cubicBezTo>
                      <a:pt x="2449925" y="1387099"/>
                      <a:pt x="2476691" y="1438344"/>
                      <a:pt x="2476691" y="1482349"/>
                    </a:cubicBezTo>
                    <a:lnTo>
                      <a:pt x="2476691" y="3305625"/>
                    </a:lnTo>
                    <a:cubicBezTo>
                      <a:pt x="2476691" y="3349726"/>
                      <a:pt x="2449925" y="3369919"/>
                      <a:pt x="2416874" y="335086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7"/>
              <p:cNvSpPr/>
              <p:nvPr/>
            </p:nvSpPr>
            <p:spPr>
              <a:xfrm>
                <a:off x="5785580" y="1247175"/>
                <a:ext cx="2476785" cy="3358285"/>
              </a:xfrm>
              <a:custGeom>
                <a:rect b="b" l="l" r="r" t="t"/>
                <a:pathLst>
                  <a:path extrusionOk="0" h="3358285" w="2476785">
                    <a:moveTo>
                      <a:pt x="2476786" y="1482309"/>
                    </a:moveTo>
                    <a:lnTo>
                      <a:pt x="2476786" y="3305775"/>
                    </a:lnTo>
                    <a:cubicBezTo>
                      <a:pt x="2476786" y="3349971"/>
                      <a:pt x="2449925" y="3370259"/>
                      <a:pt x="2416874" y="3351019"/>
                    </a:cubicBezTo>
                    <a:lnTo>
                      <a:pt x="59817" y="1989992"/>
                    </a:lnTo>
                    <a:cubicBezTo>
                      <a:pt x="26765" y="1970942"/>
                      <a:pt x="0" y="1919697"/>
                      <a:pt x="0" y="1875692"/>
                    </a:cubicBezTo>
                    <a:lnTo>
                      <a:pt x="0" y="52416"/>
                    </a:lnTo>
                    <a:cubicBezTo>
                      <a:pt x="0" y="8315"/>
                      <a:pt x="26765" y="-11878"/>
                      <a:pt x="59817" y="7172"/>
                    </a:cubicBezTo>
                    <a:lnTo>
                      <a:pt x="2416874" y="1368009"/>
                    </a:lnTo>
                    <a:cubicBezTo>
                      <a:pt x="2449925" y="1387059"/>
                      <a:pt x="2476786" y="1438304"/>
                      <a:pt x="2476786" y="148230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7"/>
              <p:cNvSpPr/>
              <p:nvPr/>
            </p:nvSpPr>
            <p:spPr>
              <a:xfrm>
                <a:off x="5815488" y="1286421"/>
                <a:ext cx="2415539" cy="3200710"/>
              </a:xfrm>
              <a:custGeom>
                <a:rect b="b" l="l" r="r" t="t"/>
                <a:pathLst>
                  <a:path extrusionOk="0" h="3200710" w="2415539">
                    <a:moveTo>
                      <a:pt x="2414111" y="3200711"/>
                    </a:moveTo>
                    <a:lnTo>
                      <a:pt x="0" y="1806727"/>
                    </a:lnTo>
                    <a:lnTo>
                      <a:pt x="1333" y="20504"/>
                    </a:lnTo>
                    <a:cubicBezTo>
                      <a:pt x="1333" y="2121"/>
                      <a:pt x="14097" y="-5214"/>
                      <a:pt x="29908" y="3930"/>
                    </a:cubicBezTo>
                    <a:lnTo>
                      <a:pt x="2386965" y="1364672"/>
                    </a:lnTo>
                    <a:cubicBezTo>
                      <a:pt x="2403853" y="1375759"/>
                      <a:pt x="2414464" y="1394219"/>
                      <a:pt x="2415540" y="141439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7"/>
              <p:cNvSpPr/>
              <p:nvPr/>
            </p:nvSpPr>
            <p:spPr>
              <a:xfrm>
                <a:off x="5915882" y="1476290"/>
                <a:ext cx="2188940" cy="1460906"/>
              </a:xfrm>
              <a:custGeom>
                <a:rect b="b" l="l" r="r" t="t"/>
                <a:pathLst>
                  <a:path extrusionOk="0" h="1460906" w="2188940">
                    <a:moveTo>
                      <a:pt x="2164556" y="1457981"/>
                    </a:moveTo>
                    <a:lnTo>
                      <a:pt x="24384" y="222303"/>
                    </a:lnTo>
                    <a:cubicBezTo>
                      <a:pt x="9306" y="211583"/>
                      <a:pt x="248" y="194317"/>
                      <a:pt x="0" y="175821"/>
                    </a:cubicBezTo>
                    <a:lnTo>
                      <a:pt x="0" y="21326"/>
                    </a:lnTo>
                    <a:cubicBezTo>
                      <a:pt x="0" y="3419"/>
                      <a:pt x="10858" y="-4868"/>
                      <a:pt x="24384" y="2942"/>
                    </a:cubicBezTo>
                    <a:lnTo>
                      <a:pt x="2164556" y="1238335"/>
                    </a:lnTo>
                    <a:cubicBezTo>
                      <a:pt x="2179587" y="1249136"/>
                      <a:pt x="2188626" y="1266405"/>
                      <a:pt x="2188940" y="1284912"/>
                    </a:cubicBezTo>
                    <a:lnTo>
                      <a:pt x="2188940" y="1439408"/>
                    </a:lnTo>
                    <a:cubicBezTo>
                      <a:pt x="2188940" y="1457410"/>
                      <a:pt x="2177987" y="1465792"/>
                      <a:pt x="2164556" y="145798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7"/>
              <p:cNvSpPr/>
              <p:nvPr/>
            </p:nvSpPr>
            <p:spPr>
              <a:xfrm rot="-1801764">
                <a:off x="5975652" y="1564561"/>
                <a:ext cx="76512" cy="132469"/>
              </a:xfrm>
              <a:custGeom>
                <a:rect b="b" l="l" r="r" t="t"/>
                <a:pathLst>
                  <a:path extrusionOk="0" h="132587" w="76580">
                    <a:moveTo>
                      <a:pt x="76581" y="66294"/>
                    </a:moveTo>
                    <a:cubicBezTo>
                      <a:pt x="76581" y="102907"/>
                      <a:pt x="59438" y="132588"/>
                      <a:pt x="38290" y="132588"/>
                    </a:cubicBezTo>
                    <a:cubicBezTo>
                      <a:pt x="17143" y="132588"/>
                      <a:pt x="0" y="102907"/>
                      <a:pt x="0" y="66294"/>
                    </a:cubicBezTo>
                    <a:cubicBezTo>
                      <a:pt x="0" y="29681"/>
                      <a:pt x="17143" y="0"/>
                      <a:pt x="38290" y="0"/>
                    </a:cubicBezTo>
                    <a:cubicBezTo>
                      <a:pt x="59438" y="0"/>
                      <a:pt x="76581" y="29681"/>
                      <a:pt x="76581" y="66294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7"/>
              <p:cNvSpPr/>
              <p:nvPr/>
            </p:nvSpPr>
            <p:spPr>
              <a:xfrm>
                <a:off x="6935438" y="2145169"/>
                <a:ext cx="197262" cy="149154"/>
              </a:xfrm>
              <a:custGeom>
                <a:rect b="b" l="l" r="r" t="t"/>
                <a:pathLst>
                  <a:path extrusionOk="0" h="149154" w="197262">
                    <a:moveTo>
                      <a:pt x="191167" y="148450"/>
                    </a:moveTo>
                    <a:lnTo>
                      <a:pt x="6096" y="41485"/>
                    </a:lnTo>
                    <a:cubicBezTo>
                      <a:pt x="2314" y="38818"/>
                      <a:pt x="48" y="34493"/>
                      <a:pt x="0" y="29864"/>
                    </a:cubicBezTo>
                    <a:lnTo>
                      <a:pt x="0" y="5385"/>
                    </a:lnTo>
                    <a:cubicBezTo>
                      <a:pt x="0" y="813"/>
                      <a:pt x="2667" y="-1187"/>
                      <a:pt x="6096" y="718"/>
                    </a:cubicBezTo>
                    <a:lnTo>
                      <a:pt x="191167" y="107683"/>
                    </a:lnTo>
                    <a:cubicBezTo>
                      <a:pt x="194948" y="110350"/>
                      <a:pt x="197215" y="114675"/>
                      <a:pt x="197263" y="119304"/>
                    </a:cubicBezTo>
                    <a:lnTo>
                      <a:pt x="197263" y="143783"/>
                    </a:lnTo>
                    <a:cubicBezTo>
                      <a:pt x="197263" y="148260"/>
                      <a:pt x="194596" y="150355"/>
                      <a:pt x="191167" y="148450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7"/>
              <p:cNvSpPr/>
              <p:nvPr/>
            </p:nvSpPr>
            <p:spPr>
              <a:xfrm>
                <a:off x="7235094" y="2318577"/>
                <a:ext cx="197262" cy="148968"/>
              </a:xfrm>
              <a:custGeom>
                <a:rect b="b" l="l" r="r" t="t"/>
                <a:pathLst>
                  <a:path extrusionOk="0" h="148968" w="197262">
                    <a:moveTo>
                      <a:pt x="191167" y="148397"/>
                    </a:moveTo>
                    <a:lnTo>
                      <a:pt x="6096" y="41527"/>
                    </a:lnTo>
                    <a:cubicBezTo>
                      <a:pt x="2324" y="38850"/>
                      <a:pt x="57" y="34535"/>
                      <a:pt x="0" y="29906"/>
                    </a:cubicBezTo>
                    <a:lnTo>
                      <a:pt x="0" y="5332"/>
                    </a:lnTo>
                    <a:cubicBezTo>
                      <a:pt x="0" y="855"/>
                      <a:pt x="2667" y="-1241"/>
                      <a:pt x="6096" y="760"/>
                    </a:cubicBezTo>
                    <a:lnTo>
                      <a:pt x="191167" y="107630"/>
                    </a:lnTo>
                    <a:cubicBezTo>
                      <a:pt x="194948" y="110297"/>
                      <a:pt x="197215" y="114622"/>
                      <a:pt x="197263" y="119251"/>
                    </a:cubicBezTo>
                    <a:lnTo>
                      <a:pt x="197263" y="143825"/>
                    </a:lnTo>
                    <a:cubicBezTo>
                      <a:pt x="197263" y="148397"/>
                      <a:pt x="194405" y="149921"/>
                      <a:pt x="191167" y="148397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" name="Google Shape;471;p17"/>
              <p:cNvSpPr/>
              <p:nvPr/>
            </p:nvSpPr>
            <p:spPr>
              <a:xfrm>
                <a:off x="7529798" y="2488369"/>
                <a:ext cx="197358" cy="149033"/>
              </a:xfrm>
              <a:custGeom>
                <a:rect b="b" l="l" r="r" t="t"/>
                <a:pathLst>
                  <a:path extrusionOk="0" h="149033" w="197358">
                    <a:moveTo>
                      <a:pt x="191262" y="148437"/>
                    </a:moveTo>
                    <a:lnTo>
                      <a:pt x="6096" y="41566"/>
                    </a:lnTo>
                    <a:cubicBezTo>
                      <a:pt x="2353" y="38823"/>
                      <a:pt x="105" y="34489"/>
                      <a:pt x="0" y="29851"/>
                    </a:cubicBezTo>
                    <a:lnTo>
                      <a:pt x="0" y="5371"/>
                    </a:lnTo>
                    <a:cubicBezTo>
                      <a:pt x="0" y="894"/>
                      <a:pt x="2762" y="-1201"/>
                      <a:pt x="6096" y="704"/>
                    </a:cubicBezTo>
                    <a:lnTo>
                      <a:pt x="191262" y="107670"/>
                    </a:lnTo>
                    <a:cubicBezTo>
                      <a:pt x="195043" y="110337"/>
                      <a:pt x="197310" y="114661"/>
                      <a:pt x="197358" y="119290"/>
                    </a:cubicBezTo>
                    <a:lnTo>
                      <a:pt x="197358" y="143769"/>
                    </a:lnTo>
                    <a:cubicBezTo>
                      <a:pt x="197358" y="148342"/>
                      <a:pt x="194977" y="150056"/>
                      <a:pt x="191262" y="148437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" name="Google Shape;472;p17"/>
              <p:cNvSpPr/>
              <p:nvPr/>
            </p:nvSpPr>
            <p:spPr>
              <a:xfrm>
                <a:off x="7829454" y="2661668"/>
                <a:ext cx="197358" cy="148943"/>
              </a:xfrm>
              <a:custGeom>
                <a:rect b="b" l="l" r="r" t="t"/>
                <a:pathLst>
                  <a:path extrusionOk="0" h="148943" w="197358">
                    <a:moveTo>
                      <a:pt x="191262" y="148207"/>
                    </a:moveTo>
                    <a:lnTo>
                      <a:pt x="6096" y="41336"/>
                    </a:lnTo>
                    <a:cubicBezTo>
                      <a:pt x="2362" y="38631"/>
                      <a:pt x="105" y="34326"/>
                      <a:pt x="0" y="29716"/>
                    </a:cubicBezTo>
                    <a:lnTo>
                      <a:pt x="0" y="5332"/>
                    </a:lnTo>
                    <a:cubicBezTo>
                      <a:pt x="0" y="855"/>
                      <a:pt x="2762" y="-1241"/>
                      <a:pt x="6096" y="760"/>
                    </a:cubicBezTo>
                    <a:lnTo>
                      <a:pt x="191262" y="107630"/>
                    </a:lnTo>
                    <a:cubicBezTo>
                      <a:pt x="195024" y="110316"/>
                      <a:pt x="197282" y="114631"/>
                      <a:pt x="197358" y="119251"/>
                    </a:cubicBezTo>
                    <a:lnTo>
                      <a:pt x="197358" y="143825"/>
                    </a:lnTo>
                    <a:cubicBezTo>
                      <a:pt x="197358" y="148207"/>
                      <a:pt x="194596" y="150112"/>
                      <a:pt x="191262" y="148207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" name="Google Shape;473;p17"/>
              <p:cNvSpPr/>
              <p:nvPr/>
            </p:nvSpPr>
            <p:spPr>
              <a:xfrm>
                <a:off x="7391400" y="2634856"/>
                <a:ext cx="551783" cy="685887"/>
              </a:xfrm>
              <a:custGeom>
                <a:rect b="b" l="l" r="r" t="t"/>
                <a:pathLst>
                  <a:path extrusionOk="0" h="685887" w="551783">
                    <a:moveTo>
                      <a:pt x="527018" y="682987"/>
                    </a:moveTo>
                    <a:lnTo>
                      <a:pt x="23908" y="392474"/>
                    </a:lnTo>
                    <a:cubicBezTo>
                      <a:pt x="9173" y="381730"/>
                      <a:pt x="324" y="364700"/>
                      <a:pt x="0" y="346469"/>
                    </a:cubicBezTo>
                    <a:lnTo>
                      <a:pt x="0" y="21285"/>
                    </a:lnTo>
                    <a:cubicBezTo>
                      <a:pt x="0" y="3378"/>
                      <a:pt x="10859" y="-4813"/>
                      <a:pt x="24289" y="2902"/>
                    </a:cubicBezTo>
                    <a:lnTo>
                      <a:pt x="527399" y="293319"/>
                    </a:lnTo>
                    <a:cubicBezTo>
                      <a:pt x="542430" y="304120"/>
                      <a:pt x="551469" y="321389"/>
                      <a:pt x="551783" y="339896"/>
                    </a:cubicBezTo>
                    <a:lnTo>
                      <a:pt x="551783" y="664508"/>
                    </a:lnTo>
                    <a:cubicBezTo>
                      <a:pt x="551402" y="682511"/>
                      <a:pt x="540448" y="690702"/>
                      <a:pt x="527018" y="68298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474;p17"/>
              <p:cNvSpPr/>
              <p:nvPr/>
            </p:nvSpPr>
            <p:spPr>
              <a:xfrm>
                <a:off x="5981604" y="2604685"/>
                <a:ext cx="1286351" cy="820016"/>
              </a:xfrm>
              <a:custGeom>
                <a:rect b="b" l="l" r="r" t="t"/>
                <a:pathLst>
                  <a:path extrusionOk="0" h="820016" w="1286351">
                    <a:moveTo>
                      <a:pt x="1274159" y="818599"/>
                    </a:moveTo>
                    <a:lnTo>
                      <a:pt x="12192" y="89937"/>
                    </a:lnTo>
                    <a:cubicBezTo>
                      <a:pt x="4686" y="84555"/>
                      <a:pt x="162" y="75935"/>
                      <a:pt x="0" y="66696"/>
                    </a:cubicBezTo>
                    <a:lnTo>
                      <a:pt x="0" y="10784"/>
                    </a:lnTo>
                    <a:cubicBezTo>
                      <a:pt x="0" y="1830"/>
                      <a:pt x="5525" y="-2265"/>
                      <a:pt x="12192" y="1259"/>
                    </a:cubicBezTo>
                    <a:lnTo>
                      <a:pt x="1274159" y="729826"/>
                    </a:lnTo>
                    <a:cubicBezTo>
                      <a:pt x="1281693" y="735189"/>
                      <a:pt x="1286218" y="743818"/>
                      <a:pt x="1286351" y="753067"/>
                    </a:cubicBezTo>
                    <a:lnTo>
                      <a:pt x="1286351" y="808979"/>
                    </a:lnTo>
                    <a:cubicBezTo>
                      <a:pt x="1285970" y="818313"/>
                      <a:pt x="1280922" y="822409"/>
                      <a:pt x="1274159" y="818599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" name="Google Shape;475;p17"/>
              <p:cNvSpPr/>
              <p:nvPr/>
            </p:nvSpPr>
            <p:spPr>
              <a:xfrm>
                <a:off x="5985319" y="2767047"/>
                <a:ext cx="1158430" cy="718178"/>
              </a:xfrm>
              <a:custGeom>
                <a:rect b="b" l="l" r="r" t="t"/>
                <a:pathLst>
                  <a:path extrusionOk="0" h="718178" w="1158430">
                    <a:moveTo>
                      <a:pt x="1146239" y="716722"/>
                    </a:moveTo>
                    <a:lnTo>
                      <a:pt x="12192" y="61878"/>
                    </a:lnTo>
                    <a:cubicBezTo>
                      <a:pt x="4658" y="56515"/>
                      <a:pt x="133" y="47886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1146239" y="656047"/>
                    </a:lnTo>
                    <a:cubicBezTo>
                      <a:pt x="1153735" y="661448"/>
                      <a:pt x="1158249" y="670059"/>
                      <a:pt x="1158431" y="679288"/>
                    </a:cubicBezTo>
                    <a:lnTo>
                      <a:pt x="1158431" y="707101"/>
                    </a:lnTo>
                    <a:cubicBezTo>
                      <a:pt x="1158431" y="716436"/>
                      <a:pt x="1152906" y="720627"/>
                      <a:pt x="1146239" y="71672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6" name="Google Shape;476;p17"/>
              <p:cNvSpPr/>
              <p:nvPr/>
            </p:nvSpPr>
            <p:spPr>
              <a:xfrm>
                <a:off x="5985319" y="2872624"/>
                <a:ext cx="1158430" cy="718059"/>
              </a:xfrm>
              <a:custGeom>
                <a:rect b="b" l="l" r="r" t="t"/>
                <a:pathLst>
                  <a:path extrusionOk="0" h="718059" w="1158430">
                    <a:moveTo>
                      <a:pt x="1146239" y="716587"/>
                    </a:moveTo>
                    <a:lnTo>
                      <a:pt x="12192" y="61933"/>
                    </a:lnTo>
                    <a:cubicBezTo>
                      <a:pt x="4658" y="56523"/>
                      <a:pt x="133" y="47865"/>
                      <a:pt x="0" y="38597"/>
                    </a:cubicBezTo>
                    <a:lnTo>
                      <a:pt x="0" y="10784"/>
                    </a:lnTo>
                    <a:cubicBezTo>
                      <a:pt x="0" y="1830"/>
                      <a:pt x="5429" y="-2265"/>
                      <a:pt x="12192" y="1259"/>
                    </a:cubicBezTo>
                    <a:lnTo>
                      <a:pt x="1146239" y="655912"/>
                    </a:lnTo>
                    <a:cubicBezTo>
                      <a:pt x="1153735" y="661351"/>
                      <a:pt x="1158249" y="669990"/>
                      <a:pt x="1158431" y="679248"/>
                    </a:cubicBezTo>
                    <a:lnTo>
                      <a:pt x="1158431" y="707062"/>
                    </a:lnTo>
                    <a:cubicBezTo>
                      <a:pt x="1158431" y="716396"/>
                      <a:pt x="1152906" y="720492"/>
                      <a:pt x="1146239" y="71658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" name="Google Shape;477;p17"/>
              <p:cNvSpPr/>
              <p:nvPr/>
            </p:nvSpPr>
            <p:spPr>
              <a:xfrm>
                <a:off x="5985319" y="2978121"/>
                <a:ext cx="868489" cy="550694"/>
              </a:xfrm>
              <a:custGeom>
                <a:rect b="b" l="l" r="r" t="t"/>
                <a:pathLst>
                  <a:path extrusionOk="0" h="550694" w="868489">
                    <a:moveTo>
                      <a:pt x="856297" y="549272"/>
                    </a:moveTo>
                    <a:lnTo>
                      <a:pt x="12192" y="61878"/>
                    </a:lnTo>
                    <a:cubicBezTo>
                      <a:pt x="4658" y="56515"/>
                      <a:pt x="133" y="47885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856297" y="488979"/>
                    </a:lnTo>
                    <a:cubicBezTo>
                      <a:pt x="863889" y="494294"/>
                      <a:pt x="868432" y="502952"/>
                      <a:pt x="868489" y="512220"/>
                    </a:cubicBezTo>
                    <a:lnTo>
                      <a:pt x="868489" y="540033"/>
                    </a:lnTo>
                    <a:cubicBezTo>
                      <a:pt x="868489" y="548986"/>
                      <a:pt x="863155" y="553082"/>
                      <a:pt x="856297" y="54927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" name="Google Shape;478;p17"/>
              <p:cNvSpPr/>
              <p:nvPr/>
            </p:nvSpPr>
            <p:spPr>
              <a:xfrm>
                <a:off x="7391018" y="3086134"/>
                <a:ext cx="551783" cy="368151"/>
              </a:xfrm>
              <a:custGeom>
                <a:rect b="b" l="l" r="r" t="t"/>
                <a:pathLst>
                  <a:path extrusionOk="0" h="368151" w="551783">
                    <a:moveTo>
                      <a:pt x="539591" y="366678"/>
                    </a:moveTo>
                    <a:lnTo>
                      <a:pt x="12192" y="61878"/>
                    </a:lnTo>
                    <a:cubicBezTo>
                      <a:pt x="4658" y="56515"/>
                      <a:pt x="133" y="47886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539591" y="306099"/>
                    </a:lnTo>
                    <a:cubicBezTo>
                      <a:pt x="547135" y="311490"/>
                      <a:pt x="551669" y="320158"/>
                      <a:pt x="551784" y="329435"/>
                    </a:cubicBezTo>
                    <a:lnTo>
                      <a:pt x="551784" y="357248"/>
                    </a:lnTo>
                    <a:cubicBezTo>
                      <a:pt x="551784" y="366487"/>
                      <a:pt x="546354" y="370583"/>
                      <a:pt x="539591" y="36667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" name="Google Shape;479;p17"/>
              <p:cNvSpPr/>
              <p:nvPr/>
            </p:nvSpPr>
            <p:spPr>
              <a:xfrm>
                <a:off x="7391018" y="3191616"/>
                <a:ext cx="551783" cy="368230"/>
              </a:xfrm>
              <a:custGeom>
                <a:rect b="b" l="l" r="r" t="t"/>
                <a:pathLst>
                  <a:path extrusionOk="0" h="368230" w="551783">
                    <a:moveTo>
                      <a:pt x="539591" y="366733"/>
                    </a:moveTo>
                    <a:lnTo>
                      <a:pt x="12192" y="61933"/>
                    </a:lnTo>
                    <a:cubicBezTo>
                      <a:pt x="4648" y="56542"/>
                      <a:pt x="114" y="47874"/>
                      <a:pt x="0" y="38597"/>
                    </a:cubicBezTo>
                    <a:lnTo>
                      <a:pt x="0" y="10784"/>
                    </a:lnTo>
                    <a:cubicBezTo>
                      <a:pt x="0" y="1831"/>
                      <a:pt x="5429" y="-2265"/>
                      <a:pt x="12192" y="1259"/>
                    </a:cubicBezTo>
                    <a:lnTo>
                      <a:pt x="539591" y="306059"/>
                    </a:lnTo>
                    <a:cubicBezTo>
                      <a:pt x="547126" y="311422"/>
                      <a:pt x="551650" y="320051"/>
                      <a:pt x="551784" y="329300"/>
                    </a:cubicBezTo>
                    <a:lnTo>
                      <a:pt x="551784" y="357113"/>
                    </a:lnTo>
                    <a:cubicBezTo>
                      <a:pt x="551784" y="366447"/>
                      <a:pt x="546354" y="370734"/>
                      <a:pt x="539591" y="36673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0" name="Google Shape;480;p17"/>
              <p:cNvSpPr/>
              <p:nvPr/>
            </p:nvSpPr>
            <p:spPr>
              <a:xfrm>
                <a:off x="7391018" y="3297399"/>
                <a:ext cx="413670" cy="288153"/>
              </a:xfrm>
              <a:custGeom>
                <a:rect b="b" l="l" r="r" t="t"/>
                <a:pathLst>
                  <a:path extrusionOk="0" h="288153" w="413670">
                    <a:moveTo>
                      <a:pt x="401479" y="286668"/>
                    </a:moveTo>
                    <a:lnTo>
                      <a:pt x="12192" y="61878"/>
                    </a:lnTo>
                    <a:cubicBezTo>
                      <a:pt x="4658" y="56515"/>
                      <a:pt x="133" y="47885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401479" y="226851"/>
                    </a:lnTo>
                    <a:cubicBezTo>
                      <a:pt x="409023" y="232242"/>
                      <a:pt x="413556" y="240910"/>
                      <a:pt x="413671" y="250187"/>
                    </a:cubicBezTo>
                    <a:lnTo>
                      <a:pt x="413671" y="277905"/>
                    </a:lnTo>
                    <a:cubicBezTo>
                      <a:pt x="413671" y="286477"/>
                      <a:pt x="408242" y="290573"/>
                      <a:pt x="401479" y="28666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" name="Google Shape;481;p17"/>
              <p:cNvSpPr/>
              <p:nvPr/>
            </p:nvSpPr>
            <p:spPr>
              <a:xfrm>
                <a:off x="7391400" y="3447774"/>
                <a:ext cx="551783" cy="685927"/>
              </a:xfrm>
              <a:custGeom>
                <a:rect b="b" l="l" r="r" t="t"/>
                <a:pathLst>
                  <a:path extrusionOk="0" h="685927" w="551783">
                    <a:moveTo>
                      <a:pt x="527018" y="683027"/>
                    </a:moveTo>
                    <a:lnTo>
                      <a:pt x="23908" y="392515"/>
                    </a:lnTo>
                    <a:cubicBezTo>
                      <a:pt x="9039" y="381675"/>
                      <a:pt x="172" y="364435"/>
                      <a:pt x="0" y="346033"/>
                    </a:cubicBezTo>
                    <a:lnTo>
                      <a:pt x="0" y="21326"/>
                    </a:lnTo>
                    <a:cubicBezTo>
                      <a:pt x="0" y="3419"/>
                      <a:pt x="10859" y="-4868"/>
                      <a:pt x="24289" y="2942"/>
                    </a:cubicBezTo>
                    <a:lnTo>
                      <a:pt x="527399" y="293359"/>
                    </a:lnTo>
                    <a:cubicBezTo>
                      <a:pt x="542430" y="304161"/>
                      <a:pt x="551469" y="321430"/>
                      <a:pt x="551783" y="339937"/>
                    </a:cubicBezTo>
                    <a:lnTo>
                      <a:pt x="551783" y="664549"/>
                    </a:lnTo>
                    <a:cubicBezTo>
                      <a:pt x="551402" y="682551"/>
                      <a:pt x="540448" y="690742"/>
                      <a:pt x="527018" y="68302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" name="Google Shape;482;p17"/>
              <p:cNvSpPr/>
              <p:nvPr/>
            </p:nvSpPr>
            <p:spPr>
              <a:xfrm>
                <a:off x="7391018" y="3899093"/>
                <a:ext cx="551783" cy="368152"/>
              </a:xfrm>
              <a:custGeom>
                <a:rect b="b" l="l" r="r" t="t"/>
                <a:pathLst>
                  <a:path extrusionOk="0" h="368152" w="551783">
                    <a:moveTo>
                      <a:pt x="539591" y="366678"/>
                    </a:moveTo>
                    <a:lnTo>
                      <a:pt x="12192" y="61878"/>
                    </a:lnTo>
                    <a:cubicBezTo>
                      <a:pt x="4658" y="56515"/>
                      <a:pt x="133" y="47886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539591" y="306099"/>
                    </a:lnTo>
                    <a:cubicBezTo>
                      <a:pt x="547135" y="311490"/>
                      <a:pt x="551669" y="320158"/>
                      <a:pt x="551784" y="329435"/>
                    </a:cubicBezTo>
                    <a:lnTo>
                      <a:pt x="551784" y="357248"/>
                    </a:lnTo>
                    <a:cubicBezTo>
                      <a:pt x="551784" y="366487"/>
                      <a:pt x="546354" y="370583"/>
                      <a:pt x="539591" y="36667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3" name="Google Shape;483;p17"/>
              <p:cNvSpPr/>
              <p:nvPr/>
            </p:nvSpPr>
            <p:spPr>
              <a:xfrm>
                <a:off x="7462456" y="2876264"/>
                <a:ext cx="257937" cy="241458"/>
              </a:xfrm>
              <a:custGeom>
                <a:rect b="b" l="l" r="r" t="t"/>
                <a:pathLst>
                  <a:path extrusionOk="0" h="241458" w="257937">
                    <a:moveTo>
                      <a:pt x="99632" y="92012"/>
                    </a:moveTo>
                    <a:lnTo>
                      <a:pt x="64294" y="1048"/>
                    </a:lnTo>
                    <a:lnTo>
                      <a:pt x="0" y="92488"/>
                    </a:lnTo>
                    <a:lnTo>
                      <a:pt x="70580" y="133255"/>
                    </a:lnTo>
                    <a:lnTo>
                      <a:pt x="128588" y="166783"/>
                    </a:lnTo>
                    <a:lnTo>
                      <a:pt x="257937" y="241459"/>
                    </a:lnTo>
                    <a:lnTo>
                      <a:pt x="164306" y="0"/>
                    </a:lnTo>
                    <a:lnTo>
                      <a:pt x="99632" y="92012"/>
                    </a:ln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4" name="Google Shape;484;p17"/>
              <p:cNvSpPr/>
              <p:nvPr/>
            </p:nvSpPr>
            <p:spPr>
              <a:xfrm rot="-1801764">
                <a:off x="7788337" y="2912905"/>
                <a:ext cx="68709" cy="119146"/>
              </a:xfrm>
              <a:custGeom>
                <a:rect b="b" l="l" r="r" t="t"/>
                <a:pathLst>
                  <a:path extrusionOk="0" h="119252" w="68770">
                    <a:moveTo>
                      <a:pt x="68771" y="59627"/>
                    </a:moveTo>
                    <a:cubicBezTo>
                      <a:pt x="68771" y="92557"/>
                      <a:pt x="53376" y="119253"/>
                      <a:pt x="34386" y="119253"/>
                    </a:cubicBezTo>
                    <a:cubicBezTo>
                      <a:pt x="15395" y="119253"/>
                      <a:pt x="0" y="92557"/>
                      <a:pt x="0" y="59627"/>
                    </a:cubicBezTo>
                    <a:cubicBezTo>
                      <a:pt x="0" y="26696"/>
                      <a:pt x="15395" y="0"/>
                      <a:pt x="34386" y="0"/>
                    </a:cubicBezTo>
                    <a:cubicBezTo>
                      <a:pt x="53376" y="0"/>
                      <a:pt x="68771" y="26696"/>
                      <a:pt x="68771" y="59627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" name="Google Shape;485;p17"/>
              <p:cNvSpPr/>
              <p:nvPr/>
            </p:nvSpPr>
            <p:spPr>
              <a:xfrm>
                <a:off x="7466171" y="3701224"/>
                <a:ext cx="257936" cy="241363"/>
              </a:xfrm>
              <a:custGeom>
                <a:rect b="b" l="l" r="r" t="t"/>
                <a:pathLst>
                  <a:path extrusionOk="0" h="241363" w="257936">
                    <a:moveTo>
                      <a:pt x="99536" y="92012"/>
                    </a:moveTo>
                    <a:lnTo>
                      <a:pt x="64294" y="1048"/>
                    </a:lnTo>
                    <a:lnTo>
                      <a:pt x="0" y="92488"/>
                    </a:lnTo>
                    <a:lnTo>
                      <a:pt x="70580" y="133255"/>
                    </a:lnTo>
                    <a:lnTo>
                      <a:pt x="128588" y="166688"/>
                    </a:lnTo>
                    <a:lnTo>
                      <a:pt x="257937" y="241364"/>
                    </a:lnTo>
                    <a:lnTo>
                      <a:pt x="164211" y="0"/>
                    </a:lnTo>
                    <a:lnTo>
                      <a:pt x="99536" y="92012"/>
                    </a:ln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6" name="Google Shape;486;p17"/>
              <p:cNvSpPr/>
              <p:nvPr/>
            </p:nvSpPr>
            <p:spPr>
              <a:xfrm rot="-1790023">
                <a:off x="7807389" y="3748630"/>
                <a:ext cx="69009" cy="119667"/>
              </a:xfrm>
              <a:custGeom>
                <a:rect b="b" l="l" r="r" t="t"/>
                <a:pathLst>
                  <a:path extrusionOk="0" h="119663" w="69007">
                    <a:moveTo>
                      <a:pt x="69009" y="59833"/>
                    </a:moveTo>
                    <a:cubicBezTo>
                      <a:pt x="69009" y="92877"/>
                      <a:pt x="53561" y="119665"/>
                      <a:pt x="34505" y="119665"/>
                    </a:cubicBezTo>
                    <a:cubicBezTo>
                      <a:pt x="15450" y="119665"/>
                      <a:pt x="2" y="92877"/>
                      <a:pt x="2" y="59833"/>
                    </a:cubicBezTo>
                    <a:cubicBezTo>
                      <a:pt x="2" y="26789"/>
                      <a:pt x="15450" y="1"/>
                      <a:pt x="34505" y="1"/>
                    </a:cubicBezTo>
                    <a:cubicBezTo>
                      <a:pt x="53561" y="1"/>
                      <a:pt x="69009" y="26789"/>
                      <a:pt x="69009" y="59833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7" name="Google Shape;487;p17"/>
              <p:cNvSpPr/>
              <p:nvPr/>
            </p:nvSpPr>
            <p:spPr>
              <a:xfrm>
                <a:off x="5996654" y="1854288"/>
                <a:ext cx="1266348" cy="1335535"/>
              </a:xfrm>
              <a:custGeom>
                <a:rect b="b" l="l" r="r" t="t"/>
                <a:pathLst>
                  <a:path extrusionOk="0" h="1335535" w="1266348">
                    <a:moveTo>
                      <a:pt x="1244537" y="1332871"/>
                    </a:moveTo>
                    <a:lnTo>
                      <a:pt x="21907" y="630498"/>
                    </a:lnTo>
                    <a:cubicBezTo>
                      <a:pt x="8382" y="620868"/>
                      <a:pt x="257" y="605380"/>
                      <a:pt x="0" y="588778"/>
                    </a:cubicBezTo>
                    <a:lnTo>
                      <a:pt x="0" y="19088"/>
                    </a:lnTo>
                    <a:cubicBezTo>
                      <a:pt x="0" y="3086"/>
                      <a:pt x="9525" y="-4343"/>
                      <a:pt x="21907" y="2610"/>
                    </a:cubicBezTo>
                    <a:lnTo>
                      <a:pt x="1244537" y="704983"/>
                    </a:lnTo>
                    <a:cubicBezTo>
                      <a:pt x="1257995" y="714651"/>
                      <a:pt x="1266092" y="730129"/>
                      <a:pt x="1266349" y="746703"/>
                    </a:cubicBezTo>
                    <a:lnTo>
                      <a:pt x="1266349" y="1316393"/>
                    </a:lnTo>
                    <a:cubicBezTo>
                      <a:pt x="1266349" y="1332491"/>
                      <a:pt x="1256538" y="1339920"/>
                      <a:pt x="1244537" y="13328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8" name="Google Shape;488;p17"/>
              <p:cNvSpPr/>
              <p:nvPr/>
            </p:nvSpPr>
            <p:spPr>
              <a:xfrm>
                <a:off x="6187916" y="2312479"/>
                <a:ext cx="441007" cy="412813"/>
              </a:xfrm>
              <a:custGeom>
                <a:rect b="b" l="l" r="r" t="t"/>
                <a:pathLst>
                  <a:path extrusionOk="0" h="412813" w="441007">
                    <a:moveTo>
                      <a:pt x="170307" y="157353"/>
                    </a:moveTo>
                    <a:lnTo>
                      <a:pt x="109919" y="1810"/>
                    </a:lnTo>
                    <a:lnTo>
                      <a:pt x="0" y="158210"/>
                    </a:lnTo>
                    <a:lnTo>
                      <a:pt x="120682" y="227838"/>
                    </a:lnTo>
                    <a:lnTo>
                      <a:pt x="219837" y="285083"/>
                    </a:lnTo>
                    <a:lnTo>
                      <a:pt x="441008" y="412813"/>
                    </a:lnTo>
                    <a:lnTo>
                      <a:pt x="280797" y="0"/>
                    </a:lnTo>
                    <a:lnTo>
                      <a:pt x="170307" y="157353"/>
                    </a:ln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9" name="Google Shape;489;p17"/>
              <p:cNvSpPr/>
              <p:nvPr/>
            </p:nvSpPr>
            <p:spPr>
              <a:xfrm rot="-1801764">
                <a:off x="6969573" y="2537060"/>
                <a:ext cx="117623" cy="203653"/>
              </a:xfrm>
              <a:custGeom>
                <a:rect b="b" l="l" r="r" t="t"/>
                <a:pathLst>
                  <a:path extrusionOk="0" h="203834" w="117728">
                    <a:moveTo>
                      <a:pt x="117729" y="101918"/>
                    </a:moveTo>
                    <a:cubicBezTo>
                      <a:pt x="117729" y="158205"/>
                      <a:pt x="91374" y="203835"/>
                      <a:pt x="58864" y="203835"/>
                    </a:cubicBezTo>
                    <a:cubicBezTo>
                      <a:pt x="26354" y="203835"/>
                      <a:pt x="0" y="158205"/>
                      <a:pt x="0" y="101918"/>
                    </a:cubicBezTo>
                    <a:cubicBezTo>
                      <a:pt x="0" y="45630"/>
                      <a:pt x="26354" y="0"/>
                      <a:pt x="58864" y="0"/>
                    </a:cubicBezTo>
                    <a:cubicBezTo>
                      <a:pt x="91374" y="0"/>
                      <a:pt x="117729" y="45630"/>
                      <a:pt x="117729" y="101918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90" name="Google Shape;490;p17"/>
            <p:cNvSpPr/>
            <p:nvPr/>
          </p:nvSpPr>
          <p:spPr>
            <a:xfrm>
              <a:off x="4124355" y="1157329"/>
              <a:ext cx="276891" cy="1108478"/>
            </a:xfrm>
            <a:custGeom>
              <a:rect b="b" l="l" r="r" t="t"/>
              <a:pathLst>
                <a:path extrusionOk="0" h="1108478" w="276891">
                  <a:moveTo>
                    <a:pt x="276892" y="217170"/>
                  </a:moveTo>
                  <a:lnTo>
                    <a:pt x="276892" y="1070610"/>
                  </a:lnTo>
                  <a:cubicBezTo>
                    <a:pt x="276892" y="1102424"/>
                    <a:pt x="257842" y="1117092"/>
                    <a:pt x="233648" y="1103281"/>
                  </a:cubicBezTo>
                  <a:lnTo>
                    <a:pt x="0" y="968693"/>
                  </a:lnTo>
                  <a:lnTo>
                    <a:pt x="0" y="0"/>
                  </a:lnTo>
                  <a:lnTo>
                    <a:pt x="233648" y="134779"/>
                  </a:lnTo>
                  <a:cubicBezTo>
                    <a:pt x="257461" y="148590"/>
                    <a:pt x="276892" y="185642"/>
                    <a:pt x="276892" y="217170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7"/>
            <p:cNvSpPr/>
            <p:nvPr/>
          </p:nvSpPr>
          <p:spPr>
            <a:xfrm>
              <a:off x="3407027" y="665933"/>
              <a:ext cx="814853" cy="1408939"/>
            </a:xfrm>
            <a:custGeom>
              <a:rect b="b" l="l" r="r" t="t"/>
              <a:pathLst>
                <a:path extrusionOk="0" h="1408939" w="814853">
                  <a:moveTo>
                    <a:pt x="771144" y="419483"/>
                  </a:moveTo>
                  <a:lnTo>
                    <a:pt x="53340" y="5050"/>
                  </a:lnTo>
                  <a:cubicBezTo>
                    <a:pt x="45901" y="-81"/>
                    <a:pt x="36462" y="-1389"/>
                    <a:pt x="27908" y="1526"/>
                  </a:cubicBezTo>
                  <a:lnTo>
                    <a:pt x="27908" y="1526"/>
                  </a:lnTo>
                  <a:cubicBezTo>
                    <a:pt x="25956" y="2313"/>
                    <a:pt x="24136" y="3372"/>
                    <a:pt x="22479" y="4669"/>
                  </a:cubicBezTo>
                  <a:lnTo>
                    <a:pt x="0" y="17718"/>
                  </a:lnTo>
                  <a:lnTo>
                    <a:pt x="10477" y="31720"/>
                  </a:lnTo>
                  <a:cubicBezTo>
                    <a:pt x="10477" y="33625"/>
                    <a:pt x="10477" y="35625"/>
                    <a:pt x="10477" y="37721"/>
                  </a:cubicBezTo>
                  <a:lnTo>
                    <a:pt x="10477" y="891161"/>
                  </a:lnTo>
                  <a:cubicBezTo>
                    <a:pt x="10477" y="922974"/>
                    <a:pt x="29527" y="959931"/>
                    <a:pt x="53721" y="973743"/>
                  </a:cubicBezTo>
                  <a:lnTo>
                    <a:pt x="757904" y="1380365"/>
                  </a:lnTo>
                  <a:lnTo>
                    <a:pt x="766858" y="1408940"/>
                  </a:lnTo>
                  <a:lnTo>
                    <a:pt x="797624" y="1391700"/>
                  </a:lnTo>
                  <a:cubicBezTo>
                    <a:pt x="799176" y="1391004"/>
                    <a:pt x="800643" y="1390147"/>
                    <a:pt x="802005" y="1389128"/>
                  </a:cubicBezTo>
                  <a:lnTo>
                    <a:pt x="802005" y="1389128"/>
                  </a:lnTo>
                  <a:cubicBezTo>
                    <a:pt x="811178" y="1380508"/>
                    <a:pt x="815854" y="1368135"/>
                    <a:pt x="814673" y="1355600"/>
                  </a:cubicBezTo>
                  <a:lnTo>
                    <a:pt x="814673" y="502160"/>
                  </a:lnTo>
                  <a:cubicBezTo>
                    <a:pt x="814388" y="470442"/>
                    <a:pt x="795052" y="433294"/>
                    <a:pt x="771144" y="41948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7"/>
            <p:cNvSpPr/>
            <p:nvPr/>
          </p:nvSpPr>
          <p:spPr>
            <a:xfrm>
              <a:off x="3387120" y="682740"/>
              <a:ext cx="804386" cy="1393465"/>
            </a:xfrm>
            <a:custGeom>
              <a:rect b="b" l="l" r="r" t="t"/>
              <a:pathLst>
                <a:path extrusionOk="0" h="1393465" w="804386">
                  <a:moveTo>
                    <a:pt x="761143" y="1388323"/>
                  </a:moveTo>
                  <a:lnTo>
                    <a:pt x="43244" y="973890"/>
                  </a:lnTo>
                  <a:cubicBezTo>
                    <a:pt x="19431" y="960079"/>
                    <a:pt x="0" y="923122"/>
                    <a:pt x="0" y="891213"/>
                  </a:cubicBezTo>
                  <a:lnTo>
                    <a:pt x="0" y="37869"/>
                  </a:lnTo>
                  <a:cubicBezTo>
                    <a:pt x="0" y="6055"/>
                    <a:pt x="19050" y="-8613"/>
                    <a:pt x="43244" y="5198"/>
                  </a:cubicBezTo>
                  <a:lnTo>
                    <a:pt x="761143" y="419631"/>
                  </a:lnTo>
                  <a:cubicBezTo>
                    <a:pt x="785050" y="433442"/>
                    <a:pt x="804386" y="470399"/>
                    <a:pt x="804386" y="502308"/>
                  </a:cubicBezTo>
                  <a:lnTo>
                    <a:pt x="804386" y="1355652"/>
                  </a:lnTo>
                  <a:cubicBezTo>
                    <a:pt x="804386" y="1387085"/>
                    <a:pt x="785050" y="1402134"/>
                    <a:pt x="761143" y="1388323"/>
                  </a:cubicBezTo>
                  <a:close/>
                </a:path>
              </a:pathLst>
            </a:custGeom>
            <a:solidFill>
              <a:srgbClr val="F5F7F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7"/>
            <p:cNvSpPr/>
            <p:nvPr/>
          </p:nvSpPr>
          <p:spPr>
            <a:xfrm>
              <a:off x="3499610" y="847672"/>
              <a:ext cx="17240" cy="769048"/>
            </a:xfrm>
            <a:custGeom>
              <a:rect b="b" l="l" r="r" t="t"/>
              <a:pathLst>
                <a:path extrusionOk="0" h="769048" w="17240">
                  <a:moveTo>
                    <a:pt x="0" y="759047"/>
                  </a:moveTo>
                  <a:lnTo>
                    <a:pt x="17240" y="769048"/>
                  </a:lnTo>
                  <a:lnTo>
                    <a:pt x="17240" y="10001"/>
                  </a:lnTo>
                  <a:lnTo>
                    <a:pt x="0" y="0"/>
                  </a:lnTo>
                  <a:lnTo>
                    <a:pt x="0" y="75904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7"/>
            <p:cNvSpPr/>
            <p:nvPr/>
          </p:nvSpPr>
          <p:spPr>
            <a:xfrm>
              <a:off x="3477988" y="1035502"/>
              <a:ext cx="60483" cy="177021"/>
            </a:xfrm>
            <a:custGeom>
              <a:rect b="b" l="l" r="r" t="t"/>
              <a:pathLst>
                <a:path extrusionOk="0" h="177021" w="60483">
                  <a:moveTo>
                    <a:pt x="30289" y="173358"/>
                  </a:moveTo>
                  <a:lnTo>
                    <a:pt x="30289" y="173358"/>
                  </a:lnTo>
                  <a:cubicBezTo>
                    <a:pt x="11573" y="160004"/>
                    <a:pt x="324" y="138535"/>
                    <a:pt x="0" y="115541"/>
                  </a:cubicBezTo>
                  <a:lnTo>
                    <a:pt x="0" y="26483"/>
                  </a:lnTo>
                  <a:cubicBezTo>
                    <a:pt x="0" y="4194"/>
                    <a:pt x="13525" y="-5998"/>
                    <a:pt x="30289" y="3623"/>
                  </a:cubicBezTo>
                  <a:lnTo>
                    <a:pt x="30289" y="3623"/>
                  </a:lnTo>
                  <a:cubicBezTo>
                    <a:pt x="48949" y="17022"/>
                    <a:pt x="60150" y="38472"/>
                    <a:pt x="60484" y="61439"/>
                  </a:cubicBezTo>
                  <a:lnTo>
                    <a:pt x="60484" y="150498"/>
                  </a:lnTo>
                  <a:cubicBezTo>
                    <a:pt x="60484" y="172787"/>
                    <a:pt x="46958" y="183074"/>
                    <a:pt x="30289" y="1733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7"/>
            <p:cNvSpPr/>
            <p:nvPr/>
          </p:nvSpPr>
          <p:spPr>
            <a:xfrm>
              <a:off x="3684776" y="951970"/>
              <a:ext cx="17335" cy="768953"/>
            </a:xfrm>
            <a:custGeom>
              <a:rect b="b" l="l" r="r" t="t"/>
              <a:pathLst>
                <a:path extrusionOk="0" h="768953" w="17335">
                  <a:moveTo>
                    <a:pt x="0" y="758952"/>
                  </a:moveTo>
                  <a:lnTo>
                    <a:pt x="17336" y="768953"/>
                  </a:lnTo>
                  <a:lnTo>
                    <a:pt x="17336" y="10001"/>
                  </a:lnTo>
                  <a:lnTo>
                    <a:pt x="0" y="0"/>
                  </a:lnTo>
                  <a:lnTo>
                    <a:pt x="0" y="758952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7"/>
            <p:cNvSpPr/>
            <p:nvPr/>
          </p:nvSpPr>
          <p:spPr>
            <a:xfrm>
              <a:off x="3663154" y="1389355"/>
              <a:ext cx="60579" cy="177060"/>
            </a:xfrm>
            <a:custGeom>
              <a:rect b="b" l="l" r="r" t="t"/>
              <a:pathLst>
                <a:path extrusionOk="0" h="177060" w="60579">
                  <a:moveTo>
                    <a:pt x="30289" y="173453"/>
                  </a:moveTo>
                  <a:lnTo>
                    <a:pt x="30289" y="173453"/>
                  </a:lnTo>
                  <a:cubicBezTo>
                    <a:pt x="11621" y="160014"/>
                    <a:pt x="391" y="138544"/>
                    <a:pt x="0" y="115541"/>
                  </a:cubicBezTo>
                  <a:lnTo>
                    <a:pt x="0" y="26483"/>
                  </a:lnTo>
                  <a:cubicBezTo>
                    <a:pt x="0" y="4194"/>
                    <a:pt x="13621" y="-5998"/>
                    <a:pt x="30289" y="3623"/>
                  </a:cubicBezTo>
                  <a:lnTo>
                    <a:pt x="30289" y="3623"/>
                  </a:lnTo>
                  <a:cubicBezTo>
                    <a:pt x="48987" y="17005"/>
                    <a:pt x="60217" y="38456"/>
                    <a:pt x="60579" y="61439"/>
                  </a:cubicBezTo>
                  <a:lnTo>
                    <a:pt x="60579" y="150498"/>
                  </a:lnTo>
                  <a:cubicBezTo>
                    <a:pt x="60579" y="172787"/>
                    <a:pt x="47053" y="183074"/>
                    <a:pt x="30289" y="1734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7"/>
            <p:cNvSpPr/>
            <p:nvPr/>
          </p:nvSpPr>
          <p:spPr>
            <a:xfrm>
              <a:off x="3870037" y="1058841"/>
              <a:ext cx="17335" cy="769048"/>
            </a:xfrm>
            <a:custGeom>
              <a:rect b="b" l="l" r="r" t="t"/>
              <a:pathLst>
                <a:path extrusionOk="0" h="769048" w="17335">
                  <a:moveTo>
                    <a:pt x="0" y="759047"/>
                  </a:moveTo>
                  <a:lnTo>
                    <a:pt x="17335" y="769049"/>
                  </a:lnTo>
                  <a:lnTo>
                    <a:pt x="17335" y="10001"/>
                  </a:lnTo>
                  <a:lnTo>
                    <a:pt x="0" y="0"/>
                  </a:lnTo>
                  <a:lnTo>
                    <a:pt x="0" y="75904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7"/>
            <p:cNvSpPr/>
            <p:nvPr/>
          </p:nvSpPr>
          <p:spPr>
            <a:xfrm>
              <a:off x="3848416" y="1146769"/>
              <a:ext cx="60579" cy="177060"/>
            </a:xfrm>
            <a:custGeom>
              <a:rect b="b" l="l" r="r" t="t"/>
              <a:pathLst>
                <a:path extrusionOk="0" h="177060" w="60579">
                  <a:moveTo>
                    <a:pt x="30289" y="173438"/>
                  </a:moveTo>
                  <a:lnTo>
                    <a:pt x="30289" y="173438"/>
                  </a:lnTo>
                  <a:cubicBezTo>
                    <a:pt x="11592" y="160055"/>
                    <a:pt x="362" y="138605"/>
                    <a:pt x="0" y="115621"/>
                  </a:cubicBezTo>
                  <a:lnTo>
                    <a:pt x="0" y="26562"/>
                  </a:lnTo>
                  <a:cubicBezTo>
                    <a:pt x="0" y="4274"/>
                    <a:pt x="13525" y="-6013"/>
                    <a:pt x="30289" y="3607"/>
                  </a:cubicBezTo>
                  <a:lnTo>
                    <a:pt x="30289" y="3607"/>
                  </a:lnTo>
                  <a:cubicBezTo>
                    <a:pt x="48958" y="17047"/>
                    <a:pt x="60188" y="38516"/>
                    <a:pt x="60579" y="61519"/>
                  </a:cubicBezTo>
                  <a:lnTo>
                    <a:pt x="60579" y="150578"/>
                  </a:lnTo>
                  <a:cubicBezTo>
                    <a:pt x="60579" y="172866"/>
                    <a:pt x="46958" y="183058"/>
                    <a:pt x="30289" y="1734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7"/>
            <p:cNvSpPr/>
            <p:nvPr/>
          </p:nvSpPr>
          <p:spPr>
            <a:xfrm>
              <a:off x="4055299" y="1165807"/>
              <a:ext cx="17240" cy="768953"/>
            </a:xfrm>
            <a:custGeom>
              <a:rect b="b" l="l" r="r" t="t"/>
              <a:pathLst>
                <a:path extrusionOk="0" h="768953" w="17240">
                  <a:moveTo>
                    <a:pt x="0" y="759047"/>
                  </a:moveTo>
                  <a:lnTo>
                    <a:pt x="17240" y="768953"/>
                  </a:lnTo>
                  <a:lnTo>
                    <a:pt x="17240" y="10001"/>
                  </a:lnTo>
                  <a:lnTo>
                    <a:pt x="0" y="0"/>
                  </a:lnTo>
                  <a:lnTo>
                    <a:pt x="0" y="75904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17"/>
            <p:cNvSpPr/>
            <p:nvPr/>
          </p:nvSpPr>
          <p:spPr>
            <a:xfrm>
              <a:off x="4033677" y="1453459"/>
              <a:ext cx="60483" cy="177021"/>
            </a:xfrm>
            <a:custGeom>
              <a:rect b="b" l="l" r="r" t="t"/>
              <a:pathLst>
                <a:path extrusionOk="0" h="177021" w="60483">
                  <a:moveTo>
                    <a:pt x="30290" y="173358"/>
                  </a:moveTo>
                  <a:lnTo>
                    <a:pt x="30290" y="173358"/>
                  </a:lnTo>
                  <a:cubicBezTo>
                    <a:pt x="11573" y="160004"/>
                    <a:pt x="324" y="138535"/>
                    <a:pt x="0" y="115541"/>
                  </a:cubicBezTo>
                  <a:lnTo>
                    <a:pt x="0" y="26483"/>
                  </a:lnTo>
                  <a:cubicBezTo>
                    <a:pt x="0" y="4194"/>
                    <a:pt x="13525" y="-5998"/>
                    <a:pt x="30290" y="3623"/>
                  </a:cubicBezTo>
                  <a:lnTo>
                    <a:pt x="30290" y="3623"/>
                  </a:lnTo>
                  <a:cubicBezTo>
                    <a:pt x="48949" y="17024"/>
                    <a:pt x="60150" y="38475"/>
                    <a:pt x="60484" y="61439"/>
                  </a:cubicBezTo>
                  <a:lnTo>
                    <a:pt x="60484" y="150498"/>
                  </a:lnTo>
                  <a:cubicBezTo>
                    <a:pt x="60484" y="172787"/>
                    <a:pt x="46958" y="183074"/>
                    <a:pt x="30290" y="1733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1" name="Google Shape;501;p17"/>
            <p:cNvGrpSpPr/>
            <p:nvPr/>
          </p:nvGrpSpPr>
          <p:grpSpPr>
            <a:xfrm>
              <a:off x="3457891" y="2611797"/>
              <a:ext cx="595122" cy="410622"/>
              <a:chOff x="5119116" y="3513772"/>
              <a:chExt cx="595122" cy="410622"/>
            </a:xfrm>
          </p:grpSpPr>
          <p:sp>
            <p:nvSpPr>
              <p:cNvPr id="502" name="Google Shape;502;p17"/>
              <p:cNvSpPr/>
              <p:nvPr/>
            </p:nvSpPr>
            <p:spPr>
              <a:xfrm>
                <a:off x="5119116" y="3618642"/>
                <a:ext cx="529590" cy="305752"/>
              </a:xfrm>
              <a:custGeom>
                <a:rect b="b" l="l" r="r" t="t"/>
                <a:pathLst>
                  <a:path extrusionOk="0" h="305752" w="52959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D6D8E5">
                  <a:alpha val="2940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7"/>
              <p:cNvSpPr/>
              <p:nvPr/>
            </p:nvSpPr>
            <p:spPr>
              <a:xfrm>
                <a:off x="5184648" y="3579304"/>
                <a:ext cx="529590" cy="305752"/>
              </a:xfrm>
              <a:custGeom>
                <a:rect b="b" l="l" r="r" t="t"/>
                <a:pathLst>
                  <a:path extrusionOk="0" h="305752" w="52959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7"/>
              <p:cNvSpPr/>
              <p:nvPr/>
            </p:nvSpPr>
            <p:spPr>
              <a:xfrm>
                <a:off x="5184743" y="3664839"/>
                <a:ext cx="52292" cy="69627"/>
              </a:xfrm>
              <a:custGeom>
                <a:rect b="b" l="l" r="r" t="t"/>
                <a:pathLst>
                  <a:path extrusionOk="0" h="69627" w="52292">
                    <a:moveTo>
                      <a:pt x="0" y="69628"/>
                    </a:moveTo>
                    <a:lnTo>
                      <a:pt x="0" y="0"/>
                    </a:lnTo>
                    <a:lnTo>
                      <a:pt x="52292" y="46577"/>
                    </a:lnTo>
                    <a:lnTo>
                      <a:pt x="0" y="69628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7"/>
              <p:cNvSpPr/>
              <p:nvPr/>
            </p:nvSpPr>
            <p:spPr>
              <a:xfrm>
                <a:off x="5674423" y="3666648"/>
                <a:ext cx="39814" cy="93916"/>
              </a:xfrm>
              <a:custGeom>
                <a:rect b="b" l="l" r="r" t="t"/>
                <a:pathLst>
                  <a:path extrusionOk="0" h="93916" w="39814">
                    <a:moveTo>
                      <a:pt x="39814" y="0"/>
                    </a:moveTo>
                    <a:lnTo>
                      <a:pt x="39814" y="65532"/>
                    </a:lnTo>
                    <a:lnTo>
                      <a:pt x="13049" y="93916"/>
                    </a:lnTo>
                    <a:lnTo>
                      <a:pt x="0" y="18955"/>
                    </a:lnTo>
                    <a:lnTo>
                      <a:pt x="39814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7"/>
              <p:cNvSpPr/>
              <p:nvPr/>
            </p:nvSpPr>
            <p:spPr>
              <a:xfrm>
                <a:off x="5184648" y="3513772"/>
                <a:ext cx="529590" cy="305752"/>
              </a:xfrm>
              <a:custGeom>
                <a:rect b="b" l="l" r="r" t="t"/>
                <a:pathLst>
                  <a:path extrusionOk="0" h="305752" w="529590">
                    <a:moveTo>
                      <a:pt x="529590" y="152876"/>
                    </a:moveTo>
                    <a:cubicBezTo>
                      <a:pt x="529590" y="237308"/>
                      <a:pt x="411037" y="305753"/>
                      <a:pt x="264795" y="305753"/>
                    </a:cubicBezTo>
                    <a:cubicBezTo>
                      <a:pt x="118553" y="305753"/>
                      <a:pt x="0" y="237308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7"/>
              <p:cNvSpPr/>
              <p:nvPr/>
            </p:nvSpPr>
            <p:spPr>
              <a:xfrm>
                <a:off x="5260027" y="3555420"/>
                <a:ext cx="379097" cy="218860"/>
              </a:xfrm>
              <a:custGeom>
                <a:rect b="b" l="l" r="r" t="t"/>
                <a:pathLst>
                  <a:path extrusionOk="0" h="218860" w="379097">
                    <a:moveTo>
                      <a:pt x="378772" y="115991"/>
                    </a:moveTo>
                    <a:cubicBezTo>
                      <a:pt x="376105" y="141708"/>
                      <a:pt x="357722" y="167140"/>
                      <a:pt x="323623" y="186857"/>
                    </a:cubicBezTo>
                    <a:cubicBezTo>
                      <a:pt x="249518" y="229529"/>
                      <a:pt x="129503" y="229529"/>
                      <a:pt x="55494" y="186857"/>
                    </a:cubicBezTo>
                    <a:cubicBezTo>
                      <a:pt x="21299" y="167140"/>
                      <a:pt x="3011" y="141708"/>
                      <a:pt x="344" y="115991"/>
                    </a:cubicBezTo>
                    <a:cubicBezTo>
                      <a:pt x="-2799" y="85892"/>
                      <a:pt x="15584" y="55031"/>
                      <a:pt x="55494" y="32076"/>
                    </a:cubicBezTo>
                    <a:cubicBezTo>
                      <a:pt x="129503" y="-10692"/>
                      <a:pt x="249518" y="-10692"/>
                      <a:pt x="323623" y="32076"/>
                    </a:cubicBezTo>
                    <a:cubicBezTo>
                      <a:pt x="363437" y="55031"/>
                      <a:pt x="381821" y="85892"/>
                      <a:pt x="378772" y="11599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7"/>
              <p:cNvSpPr/>
              <p:nvPr/>
            </p:nvSpPr>
            <p:spPr>
              <a:xfrm>
                <a:off x="5260371" y="3568469"/>
                <a:ext cx="378428" cy="205811"/>
              </a:xfrm>
              <a:custGeom>
                <a:rect b="b" l="l" r="r" t="t"/>
                <a:pathLst>
                  <a:path extrusionOk="0" h="205811" w="378428">
                    <a:moveTo>
                      <a:pt x="378428" y="102942"/>
                    </a:moveTo>
                    <a:cubicBezTo>
                      <a:pt x="375761" y="128659"/>
                      <a:pt x="357378" y="154091"/>
                      <a:pt x="323279" y="173808"/>
                    </a:cubicBezTo>
                    <a:cubicBezTo>
                      <a:pt x="249174" y="216479"/>
                      <a:pt x="129159" y="216479"/>
                      <a:pt x="55150" y="173808"/>
                    </a:cubicBezTo>
                    <a:cubicBezTo>
                      <a:pt x="20955" y="154091"/>
                      <a:pt x="2667" y="128659"/>
                      <a:pt x="0" y="102942"/>
                    </a:cubicBezTo>
                    <a:cubicBezTo>
                      <a:pt x="2667" y="77224"/>
                      <a:pt x="20955" y="51792"/>
                      <a:pt x="55150" y="32076"/>
                    </a:cubicBezTo>
                    <a:cubicBezTo>
                      <a:pt x="129159" y="-10692"/>
                      <a:pt x="249174" y="-10692"/>
                      <a:pt x="323279" y="32076"/>
                    </a:cubicBezTo>
                    <a:cubicBezTo>
                      <a:pt x="357283" y="51792"/>
                      <a:pt x="375666" y="77224"/>
                      <a:pt x="378428" y="102942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7"/>
              <p:cNvSpPr/>
              <p:nvPr/>
            </p:nvSpPr>
            <p:spPr>
              <a:xfrm>
                <a:off x="5357145" y="3618071"/>
                <a:ext cx="176643" cy="110490"/>
              </a:xfrm>
              <a:custGeom>
                <a:rect b="b" l="l" r="r" t="t"/>
                <a:pathLst>
                  <a:path extrusionOk="0" h="110490" w="176643">
                    <a:moveTo>
                      <a:pt x="89535" y="17526"/>
                    </a:moveTo>
                    <a:cubicBezTo>
                      <a:pt x="87202" y="17488"/>
                      <a:pt x="84877" y="17678"/>
                      <a:pt x="82582" y="18097"/>
                    </a:cubicBezTo>
                    <a:cubicBezTo>
                      <a:pt x="79439" y="18097"/>
                      <a:pt x="76010" y="19145"/>
                      <a:pt x="72104" y="20003"/>
                    </a:cubicBezTo>
                    <a:cubicBezTo>
                      <a:pt x="68199" y="20860"/>
                      <a:pt x="64199" y="21812"/>
                      <a:pt x="60008" y="23050"/>
                    </a:cubicBezTo>
                    <a:cubicBezTo>
                      <a:pt x="55959" y="24260"/>
                      <a:pt x="52007" y="25784"/>
                      <a:pt x="48197" y="27622"/>
                    </a:cubicBezTo>
                    <a:lnTo>
                      <a:pt x="78581" y="45148"/>
                    </a:lnTo>
                    <a:lnTo>
                      <a:pt x="84106" y="43244"/>
                    </a:lnTo>
                    <a:cubicBezTo>
                      <a:pt x="91821" y="40672"/>
                      <a:pt x="99155" y="38481"/>
                      <a:pt x="106013" y="36671"/>
                    </a:cubicBezTo>
                    <a:cubicBezTo>
                      <a:pt x="112462" y="34947"/>
                      <a:pt x="119063" y="33861"/>
                      <a:pt x="125730" y="33433"/>
                    </a:cubicBezTo>
                    <a:cubicBezTo>
                      <a:pt x="131788" y="33023"/>
                      <a:pt x="137884" y="33433"/>
                      <a:pt x="143828" y="34671"/>
                    </a:cubicBezTo>
                    <a:cubicBezTo>
                      <a:pt x="149943" y="35938"/>
                      <a:pt x="155801" y="38224"/>
                      <a:pt x="161163" y="41434"/>
                    </a:cubicBezTo>
                    <a:cubicBezTo>
                      <a:pt x="166468" y="44072"/>
                      <a:pt x="171002" y="48044"/>
                      <a:pt x="174308" y="52959"/>
                    </a:cubicBezTo>
                    <a:cubicBezTo>
                      <a:pt x="176498" y="56521"/>
                      <a:pt x="177184" y="60798"/>
                      <a:pt x="176213" y="64865"/>
                    </a:cubicBezTo>
                    <a:cubicBezTo>
                      <a:pt x="174927" y="69342"/>
                      <a:pt x="172460" y="73390"/>
                      <a:pt x="169069" y="76581"/>
                    </a:cubicBezTo>
                    <a:cubicBezTo>
                      <a:pt x="164887" y="80781"/>
                      <a:pt x="160220" y="84458"/>
                      <a:pt x="155162" y="87535"/>
                    </a:cubicBezTo>
                    <a:lnTo>
                      <a:pt x="174212" y="98679"/>
                    </a:lnTo>
                    <a:lnTo>
                      <a:pt x="163735" y="104775"/>
                    </a:lnTo>
                    <a:lnTo>
                      <a:pt x="144113" y="93536"/>
                    </a:lnTo>
                    <a:cubicBezTo>
                      <a:pt x="134969" y="98107"/>
                      <a:pt x="125397" y="101775"/>
                      <a:pt x="115538" y="104489"/>
                    </a:cubicBezTo>
                    <a:cubicBezTo>
                      <a:pt x="105032" y="107432"/>
                      <a:pt x="94298" y="109442"/>
                      <a:pt x="83439" y="110490"/>
                    </a:cubicBezTo>
                    <a:lnTo>
                      <a:pt x="73247" y="92202"/>
                    </a:lnTo>
                    <a:cubicBezTo>
                      <a:pt x="76114" y="92145"/>
                      <a:pt x="78981" y="91926"/>
                      <a:pt x="81820" y="91535"/>
                    </a:cubicBezTo>
                    <a:cubicBezTo>
                      <a:pt x="86116" y="91049"/>
                      <a:pt x="90373" y="90316"/>
                      <a:pt x="94583" y="89345"/>
                    </a:cubicBezTo>
                    <a:cubicBezTo>
                      <a:pt x="99251" y="88392"/>
                      <a:pt x="104108" y="87058"/>
                      <a:pt x="109442" y="85534"/>
                    </a:cubicBezTo>
                    <a:cubicBezTo>
                      <a:pt x="114529" y="84077"/>
                      <a:pt x="119501" y="82239"/>
                      <a:pt x="124301" y="80010"/>
                    </a:cubicBezTo>
                    <a:lnTo>
                      <a:pt x="94012" y="62579"/>
                    </a:lnTo>
                    <a:lnTo>
                      <a:pt x="90107" y="63913"/>
                    </a:lnTo>
                    <a:lnTo>
                      <a:pt x="85916" y="65151"/>
                    </a:lnTo>
                    <a:cubicBezTo>
                      <a:pt x="79038" y="67485"/>
                      <a:pt x="72047" y="69456"/>
                      <a:pt x="64961" y="71056"/>
                    </a:cubicBezTo>
                    <a:cubicBezTo>
                      <a:pt x="59112" y="72409"/>
                      <a:pt x="53150" y="73209"/>
                      <a:pt x="47149" y="73438"/>
                    </a:cubicBezTo>
                    <a:cubicBezTo>
                      <a:pt x="41834" y="73657"/>
                      <a:pt x="36519" y="73171"/>
                      <a:pt x="31337" y="72009"/>
                    </a:cubicBezTo>
                    <a:cubicBezTo>
                      <a:pt x="26213" y="70761"/>
                      <a:pt x="21308" y="68771"/>
                      <a:pt x="16764" y="66104"/>
                    </a:cubicBezTo>
                    <a:cubicBezTo>
                      <a:pt x="11792" y="63465"/>
                      <a:pt x="7468" y="59760"/>
                      <a:pt x="4096" y="55245"/>
                    </a:cubicBezTo>
                    <a:cubicBezTo>
                      <a:pt x="1676" y="51797"/>
                      <a:pt x="476" y="47644"/>
                      <a:pt x="667" y="43434"/>
                    </a:cubicBezTo>
                    <a:cubicBezTo>
                      <a:pt x="1105" y="39091"/>
                      <a:pt x="2829" y="34976"/>
                      <a:pt x="5620" y="31623"/>
                    </a:cubicBezTo>
                    <a:cubicBezTo>
                      <a:pt x="9182" y="27327"/>
                      <a:pt x="13354" y="23565"/>
                      <a:pt x="18002" y="20479"/>
                    </a:cubicBezTo>
                    <a:lnTo>
                      <a:pt x="0" y="10096"/>
                    </a:lnTo>
                    <a:lnTo>
                      <a:pt x="10573" y="4000"/>
                    </a:lnTo>
                    <a:lnTo>
                      <a:pt x="28385" y="14288"/>
                    </a:lnTo>
                    <a:cubicBezTo>
                      <a:pt x="36709" y="10163"/>
                      <a:pt x="45463" y="6963"/>
                      <a:pt x="54483" y="4763"/>
                    </a:cubicBezTo>
                    <a:cubicBezTo>
                      <a:pt x="63103" y="2600"/>
                      <a:pt x="71847" y="1010"/>
                      <a:pt x="80677" y="0"/>
                    </a:cubicBezTo>
                    <a:close/>
                    <a:moveTo>
                      <a:pt x="37814" y="49054"/>
                    </a:moveTo>
                    <a:cubicBezTo>
                      <a:pt x="41796" y="51340"/>
                      <a:pt x="46387" y="52340"/>
                      <a:pt x="50959" y="51911"/>
                    </a:cubicBezTo>
                    <a:cubicBezTo>
                      <a:pt x="57150" y="51197"/>
                      <a:pt x="63256" y="49825"/>
                      <a:pt x="69152" y="47815"/>
                    </a:cubicBezTo>
                    <a:lnTo>
                      <a:pt x="40577" y="31337"/>
                    </a:lnTo>
                    <a:cubicBezTo>
                      <a:pt x="30194" y="38576"/>
                      <a:pt x="29242" y="44482"/>
                      <a:pt x="37814" y="49054"/>
                    </a:cubicBezTo>
                    <a:close/>
                    <a:moveTo>
                      <a:pt x="137732" y="57340"/>
                    </a:moveTo>
                    <a:cubicBezTo>
                      <a:pt x="133398" y="54978"/>
                      <a:pt x="128416" y="54112"/>
                      <a:pt x="123539" y="54864"/>
                    </a:cubicBezTo>
                    <a:cubicBezTo>
                      <a:pt x="116777" y="55683"/>
                      <a:pt x="110109" y="57150"/>
                      <a:pt x="103632" y="59246"/>
                    </a:cubicBezTo>
                    <a:lnTo>
                      <a:pt x="132207" y="75533"/>
                    </a:lnTo>
                    <a:cubicBezTo>
                      <a:pt x="144018" y="68580"/>
                      <a:pt x="145923" y="62484"/>
                      <a:pt x="137732" y="5772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7"/>
              <p:cNvSpPr/>
              <p:nvPr/>
            </p:nvSpPr>
            <p:spPr>
              <a:xfrm>
                <a:off x="5430297" y="3699986"/>
                <a:ext cx="11620" cy="15239"/>
              </a:xfrm>
              <a:custGeom>
                <a:rect b="b" l="l" r="r" t="t"/>
                <a:pathLst>
                  <a:path extrusionOk="0" h="15239" w="11620">
                    <a:moveTo>
                      <a:pt x="0" y="10287"/>
                    </a:moveTo>
                    <a:cubicBezTo>
                      <a:pt x="0" y="9525"/>
                      <a:pt x="0" y="0"/>
                      <a:pt x="0" y="0"/>
                    </a:cubicBezTo>
                    <a:lnTo>
                      <a:pt x="11621" y="7525"/>
                    </a:lnTo>
                    <a:lnTo>
                      <a:pt x="6572" y="15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7"/>
              <p:cNvSpPr/>
              <p:nvPr/>
            </p:nvSpPr>
            <p:spPr>
              <a:xfrm>
                <a:off x="5506497" y="3706463"/>
                <a:ext cx="25145" cy="11810"/>
              </a:xfrm>
              <a:custGeom>
                <a:rect b="b" l="l" r="r" t="t"/>
                <a:pathLst>
                  <a:path extrusionOk="0" h="11810" w="25145">
                    <a:moveTo>
                      <a:pt x="25146" y="10287"/>
                    </a:moveTo>
                    <a:lnTo>
                      <a:pt x="25146" y="0"/>
                    </a:lnTo>
                    <a:lnTo>
                      <a:pt x="0" y="2000"/>
                    </a:lnTo>
                    <a:lnTo>
                      <a:pt x="14478" y="11811"/>
                    </a:lnTo>
                    <a:lnTo>
                      <a:pt x="25146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7"/>
              <p:cNvSpPr/>
              <p:nvPr/>
            </p:nvSpPr>
            <p:spPr>
              <a:xfrm>
                <a:off x="5514975" y="3668744"/>
                <a:ext cx="18859" cy="10382"/>
              </a:xfrm>
              <a:custGeom>
                <a:rect b="b" l="l" r="r" t="t"/>
                <a:pathLst>
                  <a:path extrusionOk="0" h="10382" w="18859">
                    <a:moveTo>
                      <a:pt x="18859" y="10382"/>
                    </a:moveTo>
                    <a:lnTo>
                      <a:pt x="18859" y="0"/>
                    </a:lnTo>
                    <a:lnTo>
                      <a:pt x="0" y="6763"/>
                    </a:lnTo>
                    <a:lnTo>
                      <a:pt x="18859" y="1038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7"/>
              <p:cNvSpPr/>
              <p:nvPr/>
            </p:nvSpPr>
            <p:spPr>
              <a:xfrm>
                <a:off x="5455729" y="3672554"/>
                <a:ext cx="28384" cy="19811"/>
              </a:xfrm>
              <a:custGeom>
                <a:rect b="b" l="l" r="r" t="t"/>
                <a:pathLst>
                  <a:path extrusionOk="0" h="19811" w="28384">
                    <a:moveTo>
                      <a:pt x="0" y="6001"/>
                    </a:moveTo>
                    <a:lnTo>
                      <a:pt x="6287" y="0"/>
                    </a:lnTo>
                    <a:lnTo>
                      <a:pt x="28384" y="15240"/>
                    </a:lnTo>
                    <a:lnTo>
                      <a:pt x="27051" y="19812"/>
                    </a:lnTo>
                    <a:cubicBezTo>
                      <a:pt x="27051" y="19812"/>
                      <a:pt x="10478" y="12859"/>
                      <a:pt x="9906" y="1238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4" name="Google Shape;514;p17"/>
              <p:cNvSpPr/>
              <p:nvPr/>
            </p:nvSpPr>
            <p:spPr>
              <a:xfrm>
                <a:off x="5397817" y="3639502"/>
                <a:ext cx="35337" cy="23336"/>
              </a:xfrm>
              <a:custGeom>
                <a:rect b="b" l="l" r="r" t="t"/>
                <a:pathLst>
                  <a:path extrusionOk="0" h="23336" w="35337">
                    <a:moveTo>
                      <a:pt x="0" y="6667"/>
                    </a:moveTo>
                    <a:lnTo>
                      <a:pt x="29337" y="23336"/>
                    </a:lnTo>
                    <a:lnTo>
                      <a:pt x="35338" y="18955"/>
                    </a:lnTo>
                    <a:cubicBezTo>
                      <a:pt x="35338" y="18955"/>
                      <a:pt x="31718" y="14764"/>
                      <a:pt x="31433" y="14288"/>
                    </a:cubicBezTo>
                    <a:cubicBezTo>
                      <a:pt x="28651" y="11287"/>
                      <a:pt x="25441" y="8715"/>
                      <a:pt x="21908" y="6667"/>
                    </a:cubicBezTo>
                    <a:cubicBezTo>
                      <a:pt x="19717" y="6667"/>
                      <a:pt x="5810" y="0"/>
                      <a:pt x="5810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5" name="Google Shape;515;p17"/>
              <p:cNvSpPr/>
              <p:nvPr/>
            </p:nvSpPr>
            <p:spPr>
              <a:xfrm>
                <a:off x="5430297" y="3620928"/>
                <a:ext cx="16383" cy="14668"/>
              </a:xfrm>
              <a:custGeom>
                <a:rect b="b" l="l" r="r" t="t"/>
                <a:pathLst>
                  <a:path extrusionOk="0" h="14668" w="16383">
                    <a:moveTo>
                      <a:pt x="16383" y="14669"/>
                    </a:moveTo>
                    <a:lnTo>
                      <a:pt x="16383" y="4381"/>
                    </a:lnTo>
                    <a:lnTo>
                      <a:pt x="2858" y="0"/>
                    </a:lnTo>
                    <a:lnTo>
                      <a:pt x="0" y="8096"/>
                    </a:lnTo>
                    <a:lnTo>
                      <a:pt x="762" y="11716"/>
                    </a:lnTo>
                    <a:lnTo>
                      <a:pt x="16383" y="1466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6" name="Google Shape;516;p17"/>
              <p:cNvSpPr/>
              <p:nvPr/>
            </p:nvSpPr>
            <p:spPr>
              <a:xfrm>
                <a:off x="5357050" y="3617880"/>
                <a:ext cx="15620" cy="11620"/>
              </a:xfrm>
              <a:custGeom>
                <a:rect b="b" l="l" r="r" t="t"/>
                <a:pathLst>
                  <a:path extrusionOk="0" h="11620" w="15620">
                    <a:moveTo>
                      <a:pt x="0" y="10287"/>
                    </a:moveTo>
                    <a:lnTo>
                      <a:pt x="0" y="0"/>
                    </a:lnTo>
                    <a:lnTo>
                      <a:pt x="15621" y="1715"/>
                    </a:lnTo>
                    <a:lnTo>
                      <a:pt x="10573" y="11621"/>
                    </a:lnTo>
                    <a:lnTo>
                      <a:pt x="0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7" name="Google Shape;517;p17"/>
              <p:cNvSpPr/>
              <p:nvPr/>
            </p:nvSpPr>
            <p:spPr>
              <a:xfrm>
                <a:off x="5357621" y="3652361"/>
                <a:ext cx="18002" cy="18097"/>
              </a:xfrm>
              <a:custGeom>
                <a:rect b="b" l="l" r="r" t="t"/>
                <a:pathLst>
                  <a:path extrusionOk="0" h="18097" w="18002">
                    <a:moveTo>
                      <a:pt x="0" y="10668"/>
                    </a:moveTo>
                    <a:lnTo>
                      <a:pt x="0" y="0"/>
                    </a:lnTo>
                    <a:lnTo>
                      <a:pt x="18002" y="0"/>
                    </a:lnTo>
                    <a:lnTo>
                      <a:pt x="13621" y="9525"/>
                    </a:lnTo>
                    <a:lnTo>
                      <a:pt x="5810" y="1809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8" name="Google Shape;518;p17"/>
              <p:cNvSpPr/>
              <p:nvPr/>
            </p:nvSpPr>
            <p:spPr>
              <a:xfrm>
                <a:off x="5357145" y="3607879"/>
                <a:ext cx="176643" cy="110394"/>
              </a:xfrm>
              <a:custGeom>
                <a:rect b="b" l="l" r="r" t="t"/>
                <a:pathLst>
                  <a:path extrusionOk="0" h="110394" w="176643">
                    <a:moveTo>
                      <a:pt x="89535" y="17431"/>
                    </a:moveTo>
                    <a:cubicBezTo>
                      <a:pt x="87202" y="17393"/>
                      <a:pt x="84877" y="17583"/>
                      <a:pt x="82582" y="18002"/>
                    </a:cubicBezTo>
                    <a:cubicBezTo>
                      <a:pt x="79439" y="18479"/>
                      <a:pt x="76010" y="19050"/>
                      <a:pt x="72104" y="19907"/>
                    </a:cubicBezTo>
                    <a:cubicBezTo>
                      <a:pt x="68199" y="20764"/>
                      <a:pt x="64199" y="21717"/>
                      <a:pt x="60008" y="22955"/>
                    </a:cubicBezTo>
                    <a:cubicBezTo>
                      <a:pt x="55959" y="24165"/>
                      <a:pt x="52007" y="25689"/>
                      <a:pt x="48197" y="27527"/>
                    </a:cubicBezTo>
                    <a:lnTo>
                      <a:pt x="78581" y="45053"/>
                    </a:lnTo>
                    <a:lnTo>
                      <a:pt x="84106" y="43148"/>
                    </a:lnTo>
                    <a:cubicBezTo>
                      <a:pt x="91821" y="40577"/>
                      <a:pt x="99155" y="38386"/>
                      <a:pt x="106013" y="36576"/>
                    </a:cubicBezTo>
                    <a:cubicBezTo>
                      <a:pt x="112462" y="34852"/>
                      <a:pt x="119063" y="33766"/>
                      <a:pt x="125730" y="33338"/>
                    </a:cubicBezTo>
                    <a:cubicBezTo>
                      <a:pt x="131788" y="32928"/>
                      <a:pt x="137884" y="33338"/>
                      <a:pt x="143828" y="34576"/>
                    </a:cubicBezTo>
                    <a:cubicBezTo>
                      <a:pt x="149943" y="35843"/>
                      <a:pt x="155801" y="38128"/>
                      <a:pt x="161163" y="41338"/>
                    </a:cubicBezTo>
                    <a:cubicBezTo>
                      <a:pt x="166468" y="43977"/>
                      <a:pt x="171002" y="47949"/>
                      <a:pt x="174308" y="52864"/>
                    </a:cubicBezTo>
                    <a:cubicBezTo>
                      <a:pt x="176498" y="56417"/>
                      <a:pt x="177184" y="60703"/>
                      <a:pt x="176213" y="64770"/>
                    </a:cubicBezTo>
                    <a:cubicBezTo>
                      <a:pt x="174927" y="69247"/>
                      <a:pt x="172460" y="73295"/>
                      <a:pt x="169069" y="76486"/>
                    </a:cubicBezTo>
                    <a:cubicBezTo>
                      <a:pt x="164887" y="80686"/>
                      <a:pt x="160220" y="84363"/>
                      <a:pt x="155162" y="87439"/>
                    </a:cubicBezTo>
                    <a:lnTo>
                      <a:pt x="174212" y="98679"/>
                    </a:lnTo>
                    <a:lnTo>
                      <a:pt x="163735" y="104775"/>
                    </a:lnTo>
                    <a:lnTo>
                      <a:pt x="144113" y="93440"/>
                    </a:lnTo>
                    <a:cubicBezTo>
                      <a:pt x="134969" y="98012"/>
                      <a:pt x="125397" y="101679"/>
                      <a:pt x="115538" y="104394"/>
                    </a:cubicBezTo>
                    <a:cubicBezTo>
                      <a:pt x="105032" y="107337"/>
                      <a:pt x="94298" y="109347"/>
                      <a:pt x="83439" y="110395"/>
                    </a:cubicBezTo>
                    <a:lnTo>
                      <a:pt x="73247" y="92107"/>
                    </a:lnTo>
                    <a:cubicBezTo>
                      <a:pt x="76114" y="92050"/>
                      <a:pt x="78981" y="91830"/>
                      <a:pt x="81820" y="91440"/>
                    </a:cubicBezTo>
                    <a:cubicBezTo>
                      <a:pt x="86116" y="90954"/>
                      <a:pt x="90373" y="90221"/>
                      <a:pt x="94583" y="89249"/>
                    </a:cubicBezTo>
                    <a:cubicBezTo>
                      <a:pt x="99251" y="88297"/>
                      <a:pt x="104108" y="86963"/>
                      <a:pt x="109442" y="85439"/>
                    </a:cubicBezTo>
                    <a:cubicBezTo>
                      <a:pt x="114529" y="83991"/>
                      <a:pt x="119501" y="82144"/>
                      <a:pt x="124301" y="79915"/>
                    </a:cubicBezTo>
                    <a:lnTo>
                      <a:pt x="94012" y="62484"/>
                    </a:lnTo>
                    <a:lnTo>
                      <a:pt x="90107" y="63818"/>
                    </a:lnTo>
                    <a:lnTo>
                      <a:pt x="85916" y="65056"/>
                    </a:lnTo>
                    <a:cubicBezTo>
                      <a:pt x="79038" y="67389"/>
                      <a:pt x="72047" y="69361"/>
                      <a:pt x="64961" y="70961"/>
                    </a:cubicBezTo>
                    <a:cubicBezTo>
                      <a:pt x="59122" y="72362"/>
                      <a:pt x="53150" y="73152"/>
                      <a:pt x="47149" y="73343"/>
                    </a:cubicBezTo>
                    <a:cubicBezTo>
                      <a:pt x="41834" y="73562"/>
                      <a:pt x="36519" y="73076"/>
                      <a:pt x="31337" y="71914"/>
                    </a:cubicBezTo>
                    <a:cubicBezTo>
                      <a:pt x="26213" y="70666"/>
                      <a:pt x="21308" y="68675"/>
                      <a:pt x="16764" y="66008"/>
                    </a:cubicBezTo>
                    <a:cubicBezTo>
                      <a:pt x="11763" y="63408"/>
                      <a:pt x="7430" y="59693"/>
                      <a:pt x="4096" y="55150"/>
                    </a:cubicBezTo>
                    <a:cubicBezTo>
                      <a:pt x="1696" y="51730"/>
                      <a:pt x="495" y="47606"/>
                      <a:pt x="667" y="43434"/>
                    </a:cubicBezTo>
                    <a:cubicBezTo>
                      <a:pt x="1095" y="39062"/>
                      <a:pt x="2819" y="34919"/>
                      <a:pt x="5620" y="31528"/>
                    </a:cubicBezTo>
                    <a:cubicBezTo>
                      <a:pt x="9182" y="27232"/>
                      <a:pt x="13354" y="23469"/>
                      <a:pt x="18002" y="20384"/>
                    </a:cubicBezTo>
                    <a:lnTo>
                      <a:pt x="0" y="10001"/>
                    </a:lnTo>
                    <a:lnTo>
                      <a:pt x="10573" y="3905"/>
                    </a:lnTo>
                    <a:lnTo>
                      <a:pt x="28385" y="14192"/>
                    </a:lnTo>
                    <a:cubicBezTo>
                      <a:pt x="36728" y="10106"/>
                      <a:pt x="45472" y="6915"/>
                      <a:pt x="54483" y="4667"/>
                    </a:cubicBezTo>
                    <a:cubicBezTo>
                      <a:pt x="63094" y="2486"/>
                      <a:pt x="71847" y="924"/>
                      <a:pt x="80677" y="0"/>
                    </a:cubicBezTo>
                    <a:close/>
                    <a:moveTo>
                      <a:pt x="37814" y="49721"/>
                    </a:moveTo>
                    <a:cubicBezTo>
                      <a:pt x="41796" y="52006"/>
                      <a:pt x="46387" y="53007"/>
                      <a:pt x="50959" y="52578"/>
                    </a:cubicBezTo>
                    <a:cubicBezTo>
                      <a:pt x="57150" y="51864"/>
                      <a:pt x="63256" y="50492"/>
                      <a:pt x="69152" y="48482"/>
                    </a:cubicBezTo>
                    <a:lnTo>
                      <a:pt x="40577" y="32004"/>
                    </a:lnTo>
                    <a:cubicBezTo>
                      <a:pt x="30194" y="38481"/>
                      <a:pt x="29242" y="44387"/>
                      <a:pt x="37814" y="49721"/>
                    </a:cubicBezTo>
                    <a:close/>
                    <a:moveTo>
                      <a:pt x="137732" y="58103"/>
                    </a:moveTo>
                    <a:cubicBezTo>
                      <a:pt x="133407" y="55712"/>
                      <a:pt x="128426" y="54807"/>
                      <a:pt x="123539" y="55531"/>
                    </a:cubicBezTo>
                    <a:cubicBezTo>
                      <a:pt x="116786" y="56397"/>
                      <a:pt x="110128" y="57864"/>
                      <a:pt x="103632" y="59912"/>
                    </a:cubicBezTo>
                    <a:lnTo>
                      <a:pt x="132207" y="76295"/>
                    </a:lnTo>
                    <a:cubicBezTo>
                      <a:pt x="144018" y="68771"/>
                      <a:pt x="145923" y="62389"/>
                      <a:pt x="137732" y="5772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9" name="Google Shape;519;p17"/>
            <p:cNvGrpSpPr/>
            <p:nvPr/>
          </p:nvGrpSpPr>
          <p:grpSpPr>
            <a:xfrm>
              <a:off x="3545044" y="2530263"/>
              <a:ext cx="529590" cy="371284"/>
              <a:chOff x="5206269" y="3432238"/>
              <a:chExt cx="529590" cy="371284"/>
            </a:xfrm>
          </p:grpSpPr>
          <p:sp>
            <p:nvSpPr>
              <p:cNvPr id="520" name="Google Shape;520;p17"/>
              <p:cNvSpPr/>
              <p:nvPr/>
            </p:nvSpPr>
            <p:spPr>
              <a:xfrm>
                <a:off x="5206269" y="3497770"/>
                <a:ext cx="529590" cy="305752"/>
              </a:xfrm>
              <a:custGeom>
                <a:rect b="b" l="l" r="r" t="t"/>
                <a:pathLst>
                  <a:path extrusionOk="0" h="305752" w="52959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1" name="Google Shape;521;p17"/>
              <p:cNvSpPr/>
              <p:nvPr/>
            </p:nvSpPr>
            <p:spPr>
              <a:xfrm>
                <a:off x="5206365" y="3583305"/>
                <a:ext cx="52292" cy="69627"/>
              </a:xfrm>
              <a:custGeom>
                <a:rect b="b" l="l" r="r" t="t"/>
                <a:pathLst>
                  <a:path extrusionOk="0" h="69627" w="52292">
                    <a:moveTo>
                      <a:pt x="0" y="69628"/>
                    </a:moveTo>
                    <a:lnTo>
                      <a:pt x="0" y="0"/>
                    </a:lnTo>
                    <a:lnTo>
                      <a:pt x="52292" y="46577"/>
                    </a:lnTo>
                    <a:lnTo>
                      <a:pt x="0" y="69628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2" name="Google Shape;522;p17"/>
              <p:cNvSpPr/>
              <p:nvPr/>
            </p:nvSpPr>
            <p:spPr>
              <a:xfrm>
                <a:off x="5696045" y="3585114"/>
                <a:ext cx="39814" cy="93916"/>
              </a:xfrm>
              <a:custGeom>
                <a:rect b="b" l="l" r="r" t="t"/>
                <a:pathLst>
                  <a:path extrusionOk="0" h="93916" w="39814">
                    <a:moveTo>
                      <a:pt x="39815" y="0"/>
                    </a:moveTo>
                    <a:lnTo>
                      <a:pt x="39815" y="65532"/>
                    </a:lnTo>
                    <a:lnTo>
                      <a:pt x="13049" y="93916"/>
                    </a:lnTo>
                    <a:lnTo>
                      <a:pt x="0" y="18955"/>
                    </a:lnTo>
                    <a:lnTo>
                      <a:pt x="3981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3" name="Google Shape;523;p17"/>
              <p:cNvSpPr/>
              <p:nvPr/>
            </p:nvSpPr>
            <p:spPr>
              <a:xfrm>
                <a:off x="5206269" y="3432238"/>
                <a:ext cx="529590" cy="305752"/>
              </a:xfrm>
              <a:custGeom>
                <a:rect b="b" l="l" r="r" t="t"/>
                <a:pathLst>
                  <a:path extrusionOk="0" h="305752" w="529590">
                    <a:moveTo>
                      <a:pt x="529590" y="152876"/>
                    </a:moveTo>
                    <a:cubicBezTo>
                      <a:pt x="529590" y="237308"/>
                      <a:pt x="411037" y="305753"/>
                      <a:pt x="264795" y="305753"/>
                    </a:cubicBezTo>
                    <a:cubicBezTo>
                      <a:pt x="118553" y="305753"/>
                      <a:pt x="0" y="237308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4" name="Google Shape;524;p17"/>
              <p:cNvSpPr/>
              <p:nvPr/>
            </p:nvSpPr>
            <p:spPr>
              <a:xfrm>
                <a:off x="5281554" y="3473886"/>
                <a:ext cx="379116" cy="218860"/>
              </a:xfrm>
              <a:custGeom>
                <a:rect b="b" l="l" r="r" t="t"/>
                <a:pathLst>
                  <a:path extrusionOk="0" h="218860" w="379116">
                    <a:moveTo>
                      <a:pt x="378772" y="115991"/>
                    </a:moveTo>
                    <a:cubicBezTo>
                      <a:pt x="376105" y="141708"/>
                      <a:pt x="357722" y="167140"/>
                      <a:pt x="323623" y="186857"/>
                    </a:cubicBezTo>
                    <a:cubicBezTo>
                      <a:pt x="249518" y="229529"/>
                      <a:pt x="129503" y="229529"/>
                      <a:pt x="55494" y="186857"/>
                    </a:cubicBezTo>
                    <a:cubicBezTo>
                      <a:pt x="21299" y="167140"/>
                      <a:pt x="3011" y="141708"/>
                      <a:pt x="344" y="115991"/>
                    </a:cubicBezTo>
                    <a:cubicBezTo>
                      <a:pt x="-2799" y="85892"/>
                      <a:pt x="15584" y="55031"/>
                      <a:pt x="55494" y="32075"/>
                    </a:cubicBezTo>
                    <a:cubicBezTo>
                      <a:pt x="129503" y="-10692"/>
                      <a:pt x="249518" y="-10692"/>
                      <a:pt x="323623" y="32075"/>
                    </a:cubicBezTo>
                    <a:cubicBezTo>
                      <a:pt x="363533" y="55031"/>
                      <a:pt x="381916" y="85892"/>
                      <a:pt x="378772" y="11599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5" name="Google Shape;525;p17"/>
              <p:cNvSpPr/>
              <p:nvPr/>
            </p:nvSpPr>
            <p:spPr>
              <a:xfrm>
                <a:off x="5281898" y="3486935"/>
                <a:ext cx="378428" cy="205811"/>
              </a:xfrm>
              <a:custGeom>
                <a:rect b="b" l="l" r="r" t="t"/>
                <a:pathLst>
                  <a:path extrusionOk="0" h="205811" w="378428">
                    <a:moveTo>
                      <a:pt x="378428" y="102942"/>
                    </a:moveTo>
                    <a:cubicBezTo>
                      <a:pt x="375761" y="128659"/>
                      <a:pt x="357378" y="154091"/>
                      <a:pt x="323279" y="173807"/>
                    </a:cubicBezTo>
                    <a:cubicBezTo>
                      <a:pt x="249174" y="216479"/>
                      <a:pt x="129159" y="216479"/>
                      <a:pt x="55150" y="173807"/>
                    </a:cubicBezTo>
                    <a:cubicBezTo>
                      <a:pt x="20955" y="154091"/>
                      <a:pt x="2667" y="128659"/>
                      <a:pt x="0" y="102942"/>
                    </a:cubicBezTo>
                    <a:cubicBezTo>
                      <a:pt x="2667" y="77224"/>
                      <a:pt x="20955" y="51792"/>
                      <a:pt x="55150" y="32075"/>
                    </a:cubicBezTo>
                    <a:cubicBezTo>
                      <a:pt x="129159" y="-10692"/>
                      <a:pt x="249174" y="-10692"/>
                      <a:pt x="323279" y="32075"/>
                    </a:cubicBezTo>
                    <a:cubicBezTo>
                      <a:pt x="357378" y="51792"/>
                      <a:pt x="375952" y="77224"/>
                      <a:pt x="378428" y="102942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6" name="Google Shape;526;p17"/>
              <p:cNvSpPr/>
              <p:nvPr/>
            </p:nvSpPr>
            <p:spPr>
              <a:xfrm>
                <a:off x="5378767" y="3536823"/>
                <a:ext cx="177060" cy="109918"/>
              </a:xfrm>
              <a:custGeom>
                <a:rect b="b" l="l" r="r" t="t"/>
                <a:pathLst>
                  <a:path extrusionOk="0" h="109918" w="177060">
                    <a:moveTo>
                      <a:pt x="89535" y="17240"/>
                    </a:moveTo>
                    <a:cubicBezTo>
                      <a:pt x="87201" y="17202"/>
                      <a:pt x="84877" y="17393"/>
                      <a:pt x="82582" y="17812"/>
                    </a:cubicBezTo>
                    <a:cubicBezTo>
                      <a:pt x="79438" y="17812"/>
                      <a:pt x="76009" y="18859"/>
                      <a:pt x="72104" y="19717"/>
                    </a:cubicBezTo>
                    <a:cubicBezTo>
                      <a:pt x="68199" y="20574"/>
                      <a:pt x="64199" y="21526"/>
                      <a:pt x="60103" y="22765"/>
                    </a:cubicBezTo>
                    <a:cubicBezTo>
                      <a:pt x="56016" y="23955"/>
                      <a:pt x="52035" y="25489"/>
                      <a:pt x="48196" y="27337"/>
                    </a:cubicBezTo>
                    <a:lnTo>
                      <a:pt x="79058" y="44577"/>
                    </a:lnTo>
                    <a:lnTo>
                      <a:pt x="84487" y="42672"/>
                    </a:lnTo>
                    <a:cubicBezTo>
                      <a:pt x="92202" y="40100"/>
                      <a:pt x="99536" y="37909"/>
                      <a:pt x="106394" y="36100"/>
                    </a:cubicBezTo>
                    <a:cubicBezTo>
                      <a:pt x="112843" y="34376"/>
                      <a:pt x="119444" y="33290"/>
                      <a:pt x="126111" y="32861"/>
                    </a:cubicBezTo>
                    <a:cubicBezTo>
                      <a:pt x="132169" y="32452"/>
                      <a:pt x="138265" y="32861"/>
                      <a:pt x="144209" y="34099"/>
                    </a:cubicBezTo>
                    <a:cubicBezTo>
                      <a:pt x="150324" y="35366"/>
                      <a:pt x="156181" y="37652"/>
                      <a:pt x="161544" y="40862"/>
                    </a:cubicBezTo>
                    <a:cubicBezTo>
                      <a:pt x="166849" y="43501"/>
                      <a:pt x="171383" y="47472"/>
                      <a:pt x="174688" y="52388"/>
                    </a:cubicBezTo>
                    <a:cubicBezTo>
                      <a:pt x="176936" y="55921"/>
                      <a:pt x="177622" y="60236"/>
                      <a:pt x="176594" y="64294"/>
                    </a:cubicBezTo>
                    <a:cubicBezTo>
                      <a:pt x="175308" y="68771"/>
                      <a:pt x="172841" y="72819"/>
                      <a:pt x="169450" y="76009"/>
                    </a:cubicBezTo>
                    <a:cubicBezTo>
                      <a:pt x="165268" y="80210"/>
                      <a:pt x="160601" y="83887"/>
                      <a:pt x="155543" y="86963"/>
                    </a:cubicBezTo>
                    <a:lnTo>
                      <a:pt x="174593" y="98107"/>
                    </a:lnTo>
                    <a:lnTo>
                      <a:pt x="164021" y="104204"/>
                    </a:lnTo>
                    <a:lnTo>
                      <a:pt x="144971" y="92964"/>
                    </a:lnTo>
                    <a:cubicBezTo>
                      <a:pt x="135665" y="97555"/>
                      <a:pt x="125940" y="101222"/>
                      <a:pt x="115919" y="103918"/>
                    </a:cubicBezTo>
                    <a:cubicBezTo>
                      <a:pt x="105413" y="106861"/>
                      <a:pt x="94679" y="108871"/>
                      <a:pt x="83820" y="109918"/>
                    </a:cubicBezTo>
                    <a:lnTo>
                      <a:pt x="73152" y="92202"/>
                    </a:lnTo>
                    <a:cubicBezTo>
                      <a:pt x="76019" y="92145"/>
                      <a:pt x="78886" y="91926"/>
                      <a:pt x="81725" y="91535"/>
                    </a:cubicBezTo>
                    <a:cubicBezTo>
                      <a:pt x="86020" y="91059"/>
                      <a:pt x="90278" y="90326"/>
                      <a:pt x="94488" y="89345"/>
                    </a:cubicBezTo>
                    <a:cubicBezTo>
                      <a:pt x="99155" y="88392"/>
                      <a:pt x="104013" y="87058"/>
                      <a:pt x="109347" y="85534"/>
                    </a:cubicBezTo>
                    <a:cubicBezTo>
                      <a:pt x="114433" y="84077"/>
                      <a:pt x="119405" y="82239"/>
                      <a:pt x="124206" y="80010"/>
                    </a:cubicBezTo>
                    <a:lnTo>
                      <a:pt x="93917" y="62579"/>
                    </a:lnTo>
                    <a:lnTo>
                      <a:pt x="90011" y="63913"/>
                    </a:lnTo>
                    <a:lnTo>
                      <a:pt x="85820" y="65151"/>
                    </a:lnTo>
                    <a:cubicBezTo>
                      <a:pt x="78943" y="67485"/>
                      <a:pt x="71952" y="69456"/>
                      <a:pt x="64865" y="71056"/>
                    </a:cubicBezTo>
                    <a:cubicBezTo>
                      <a:pt x="59026" y="72457"/>
                      <a:pt x="53054" y="73247"/>
                      <a:pt x="47054" y="73438"/>
                    </a:cubicBezTo>
                    <a:cubicBezTo>
                      <a:pt x="41748" y="73657"/>
                      <a:pt x="36424" y="73171"/>
                      <a:pt x="31242" y="72009"/>
                    </a:cubicBezTo>
                    <a:cubicBezTo>
                      <a:pt x="26127" y="70742"/>
                      <a:pt x="21222" y="68761"/>
                      <a:pt x="16669" y="66104"/>
                    </a:cubicBezTo>
                    <a:cubicBezTo>
                      <a:pt x="11697" y="63465"/>
                      <a:pt x="7372" y="59760"/>
                      <a:pt x="4000" y="55245"/>
                    </a:cubicBezTo>
                    <a:cubicBezTo>
                      <a:pt x="1600" y="51825"/>
                      <a:pt x="400" y="47701"/>
                      <a:pt x="571" y="43529"/>
                    </a:cubicBezTo>
                    <a:cubicBezTo>
                      <a:pt x="1038" y="39148"/>
                      <a:pt x="2800" y="35004"/>
                      <a:pt x="5620" y="31623"/>
                    </a:cubicBezTo>
                    <a:cubicBezTo>
                      <a:pt x="9125" y="27299"/>
                      <a:pt x="13268" y="23546"/>
                      <a:pt x="17907" y="20479"/>
                    </a:cubicBezTo>
                    <a:lnTo>
                      <a:pt x="0" y="10096"/>
                    </a:lnTo>
                    <a:lnTo>
                      <a:pt x="10478" y="4000"/>
                    </a:lnTo>
                    <a:lnTo>
                      <a:pt x="28289" y="14288"/>
                    </a:lnTo>
                    <a:cubicBezTo>
                      <a:pt x="36614" y="10163"/>
                      <a:pt x="45368" y="6963"/>
                      <a:pt x="54388" y="4763"/>
                    </a:cubicBezTo>
                    <a:cubicBezTo>
                      <a:pt x="63008" y="2600"/>
                      <a:pt x="71752" y="1010"/>
                      <a:pt x="80582" y="0"/>
                    </a:cubicBezTo>
                    <a:close/>
                    <a:moveTo>
                      <a:pt x="37814" y="49149"/>
                    </a:moveTo>
                    <a:cubicBezTo>
                      <a:pt x="41796" y="51435"/>
                      <a:pt x="46387" y="52435"/>
                      <a:pt x="50959" y="52006"/>
                    </a:cubicBezTo>
                    <a:cubicBezTo>
                      <a:pt x="57150" y="51292"/>
                      <a:pt x="63256" y="49921"/>
                      <a:pt x="69152" y="47911"/>
                    </a:cubicBezTo>
                    <a:lnTo>
                      <a:pt x="40577" y="31432"/>
                    </a:lnTo>
                    <a:cubicBezTo>
                      <a:pt x="30194" y="38290"/>
                      <a:pt x="29242" y="44577"/>
                      <a:pt x="37814" y="49149"/>
                    </a:cubicBezTo>
                    <a:close/>
                    <a:moveTo>
                      <a:pt x="137732" y="57436"/>
                    </a:moveTo>
                    <a:cubicBezTo>
                      <a:pt x="133407" y="55054"/>
                      <a:pt x="128416" y="54188"/>
                      <a:pt x="123539" y="54959"/>
                    </a:cubicBezTo>
                    <a:cubicBezTo>
                      <a:pt x="116777" y="55778"/>
                      <a:pt x="110109" y="57245"/>
                      <a:pt x="103632" y="59341"/>
                    </a:cubicBezTo>
                    <a:lnTo>
                      <a:pt x="132207" y="75629"/>
                    </a:lnTo>
                    <a:cubicBezTo>
                      <a:pt x="144018" y="68294"/>
                      <a:pt x="145733" y="62198"/>
                      <a:pt x="137732" y="574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7" name="Google Shape;527;p17"/>
              <p:cNvSpPr/>
              <p:nvPr/>
            </p:nvSpPr>
            <p:spPr>
              <a:xfrm>
                <a:off x="5451919" y="3618738"/>
                <a:ext cx="11620" cy="15239"/>
              </a:xfrm>
              <a:custGeom>
                <a:rect b="b" l="l" r="r" t="t"/>
                <a:pathLst>
                  <a:path extrusionOk="0" h="15239" w="11620">
                    <a:moveTo>
                      <a:pt x="0" y="10287"/>
                    </a:moveTo>
                    <a:cubicBezTo>
                      <a:pt x="0" y="9525"/>
                      <a:pt x="0" y="0"/>
                      <a:pt x="0" y="0"/>
                    </a:cubicBezTo>
                    <a:lnTo>
                      <a:pt x="11621" y="7525"/>
                    </a:lnTo>
                    <a:lnTo>
                      <a:pt x="6572" y="15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8" name="Google Shape;528;p17"/>
              <p:cNvSpPr/>
              <p:nvPr/>
            </p:nvSpPr>
            <p:spPr>
              <a:xfrm>
                <a:off x="5528119" y="3625024"/>
                <a:ext cx="25241" cy="11715"/>
              </a:xfrm>
              <a:custGeom>
                <a:rect b="b" l="l" r="r" t="t"/>
                <a:pathLst>
                  <a:path extrusionOk="0" h="11715" w="25241">
                    <a:moveTo>
                      <a:pt x="25241" y="10192"/>
                    </a:moveTo>
                    <a:lnTo>
                      <a:pt x="25241" y="0"/>
                    </a:lnTo>
                    <a:lnTo>
                      <a:pt x="0" y="1905"/>
                    </a:lnTo>
                    <a:lnTo>
                      <a:pt x="14478" y="11716"/>
                    </a:lnTo>
                    <a:lnTo>
                      <a:pt x="25241" y="1019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9" name="Google Shape;529;p17"/>
              <p:cNvSpPr/>
              <p:nvPr/>
            </p:nvSpPr>
            <p:spPr>
              <a:xfrm>
                <a:off x="5536596" y="3587210"/>
                <a:ext cx="18859" cy="10382"/>
              </a:xfrm>
              <a:custGeom>
                <a:rect b="b" l="l" r="r" t="t"/>
                <a:pathLst>
                  <a:path extrusionOk="0" h="10382" w="18859">
                    <a:moveTo>
                      <a:pt x="18859" y="10383"/>
                    </a:moveTo>
                    <a:lnTo>
                      <a:pt x="18859" y="0"/>
                    </a:lnTo>
                    <a:lnTo>
                      <a:pt x="0" y="6763"/>
                    </a:lnTo>
                    <a:lnTo>
                      <a:pt x="18859" y="10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0" name="Google Shape;530;p17"/>
              <p:cNvSpPr/>
              <p:nvPr/>
            </p:nvSpPr>
            <p:spPr>
              <a:xfrm>
                <a:off x="5477351" y="3591020"/>
                <a:ext cx="28384" cy="19811"/>
              </a:xfrm>
              <a:custGeom>
                <a:rect b="b" l="l" r="r" t="t"/>
                <a:pathLst>
                  <a:path extrusionOk="0" h="19811" w="28384">
                    <a:moveTo>
                      <a:pt x="0" y="6001"/>
                    </a:moveTo>
                    <a:lnTo>
                      <a:pt x="6287" y="0"/>
                    </a:lnTo>
                    <a:lnTo>
                      <a:pt x="28384" y="15240"/>
                    </a:lnTo>
                    <a:lnTo>
                      <a:pt x="27051" y="19812"/>
                    </a:lnTo>
                    <a:cubicBezTo>
                      <a:pt x="27051" y="19812"/>
                      <a:pt x="10477" y="12859"/>
                      <a:pt x="10001" y="1238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1" name="Google Shape;531;p17"/>
              <p:cNvSpPr/>
              <p:nvPr/>
            </p:nvSpPr>
            <p:spPr>
              <a:xfrm>
                <a:off x="5419725" y="3558063"/>
                <a:ext cx="35433" cy="23241"/>
              </a:xfrm>
              <a:custGeom>
                <a:rect b="b" l="l" r="r" t="t"/>
                <a:pathLst>
                  <a:path extrusionOk="0" h="23241" w="35433">
                    <a:moveTo>
                      <a:pt x="0" y="6572"/>
                    </a:moveTo>
                    <a:lnTo>
                      <a:pt x="29432" y="23241"/>
                    </a:lnTo>
                    <a:lnTo>
                      <a:pt x="35433" y="18860"/>
                    </a:lnTo>
                    <a:lnTo>
                      <a:pt x="31433" y="14288"/>
                    </a:lnTo>
                    <a:cubicBezTo>
                      <a:pt x="28689" y="11230"/>
                      <a:pt x="25470" y="8620"/>
                      <a:pt x="21908" y="6572"/>
                    </a:cubicBezTo>
                    <a:cubicBezTo>
                      <a:pt x="19717" y="6572"/>
                      <a:pt x="5810" y="0"/>
                      <a:pt x="5810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2" name="Google Shape;532;p17"/>
              <p:cNvSpPr/>
              <p:nvPr/>
            </p:nvSpPr>
            <p:spPr>
              <a:xfrm>
                <a:off x="5451919" y="3539394"/>
                <a:ext cx="16383" cy="14668"/>
              </a:xfrm>
              <a:custGeom>
                <a:rect b="b" l="l" r="r" t="t"/>
                <a:pathLst>
                  <a:path extrusionOk="0" h="14668" w="16383">
                    <a:moveTo>
                      <a:pt x="16383" y="14669"/>
                    </a:moveTo>
                    <a:lnTo>
                      <a:pt x="16383" y="4381"/>
                    </a:lnTo>
                    <a:lnTo>
                      <a:pt x="2953" y="0"/>
                    </a:lnTo>
                    <a:lnTo>
                      <a:pt x="0" y="8096"/>
                    </a:lnTo>
                    <a:lnTo>
                      <a:pt x="762" y="11716"/>
                    </a:lnTo>
                    <a:lnTo>
                      <a:pt x="16383" y="1466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3" name="Google Shape;533;p17"/>
              <p:cNvSpPr/>
              <p:nvPr/>
            </p:nvSpPr>
            <p:spPr>
              <a:xfrm>
                <a:off x="5378672" y="3536346"/>
                <a:ext cx="15716" cy="11715"/>
              </a:xfrm>
              <a:custGeom>
                <a:rect b="b" l="l" r="r" t="t"/>
                <a:pathLst>
                  <a:path extrusionOk="0" h="11715" w="15716">
                    <a:moveTo>
                      <a:pt x="0" y="10287"/>
                    </a:moveTo>
                    <a:lnTo>
                      <a:pt x="0" y="0"/>
                    </a:lnTo>
                    <a:lnTo>
                      <a:pt x="15716" y="1715"/>
                    </a:lnTo>
                    <a:lnTo>
                      <a:pt x="10668" y="11716"/>
                    </a:lnTo>
                    <a:lnTo>
                      <a:pt x="0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4" name="Google Shape;534;p17"/>
              <p:cNvSpPr/>
              <p:nvPr/>
            </p:nvSpPr>
            <p:spPr>
              <a:xfrm>
                <a:off x="5379338" y="3570732"/>
                <a:ext cx="17907" cy="18097"/>
              </a:xfrm>
              <a:custGeom>
                <a:rect b="b" l="l" r="r" t="t"/>
                <a:pathLst>
                  <a:path extrusionOk="0" h="18097" w="17907">
                    <a:moveTo>
                      <a:pt x="0" y="10668"/>
                    </a:moveTo>
                    <a:lnTo>
                      <a:pt x="0" y="0"/>
                    </a:lnTo>
                    <a:lnTo>
                      <a:pt x="17907" y="0"/>
                    </a:lnTo>
                    <a:lnTo>
                      <a:pt x="13525" y="9525"/>
                    </a:lnTo>
                    <a:lnTo>
                      <a:pt x="5715" y="1809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5" name="Google Shape;535;p17"/>
              <p:cNvSpPr/>
              <p:nvPr/>
            </p:nvSpPr>
            <p:spPr>
              <a:xfrm>
                <a:off x="5378958" y="3526345"/>
                <a:ext cx="176864" cy="110394"/>
              </a:xfrm>
              <a:custGeom>
                <a:rect b="b" l="l" r="r" t="t"/>
                <a:pathLst>
                  <a:path extrusionOk="0" h="110394" w="176864">
                    <a:moveTo>
                      <a:pt x="89345" y="17431"/>
                    </a:moveTo>
                    <a:cubicBezTo>
                      <a:pt x="87011" y="17393"/>
                      <a:pt x="84687" y="17583"/>
                      <a:pt x="82391" y="18002"/>
                    </a:cubicBezTo>
                    <a:cubicBezTo>
                      <a:pt x="79248" y="18479"/>
                      <a:pt x="75819" y="19050"/>
                      <a:pt x="71914" y="19907"/>
                    </a:cubicBezTo>
                    <a:cubicBezTo>
                      <a:pt x="68008" y="20764"/>
                      <a:pt x="64008" y="21717"/>
                      <a:pt x="59912" y="22955"/>
                    </a:cubicBezTo>
                    <a:cubicBezTo>
                      <a:pt x="55826" y="24146"/>
                      <a:pt x="51845" y="25679"/>
                      <a:pt x="48006" y="27527"/>
                    </a:cubicBezTo>
                    <a:lnTo>
                      <a:pt x="78867" y="45529"/>
                    </a:lnTo>
                    <a:lnTo>
                      <a:pt x="84296" y="43624"/>
                    </a:lnTo>
                    <a:cubicBezTo>
                      <a:pt x="92012" y="41053"/>
                      <a:pt x="99346" y="38862"/>
                      <a:pt x="106204" y="37052"/>
                    </a:cubicBezTo>
                    <a:cubicBezTo>
                      <a:pt x="112652" y="35328"/>
                      <a:pt x="119253" y="34242"/>
                      <a:pt x="125921" y="33814"/>
                    </a:cubicBezTo>
                    <a:cubicBezTo>
                      <a:pt x="131978" y="33404"/>
                      <a:pt x="138074" y="33814"/>
                      <a:pt x="144018" y="35052"/>
                    </a:cubicBezTo>
                    <a:cubicBezTo>
                      <a:pt x="150133" y="36319"/>
                      <a:pt x="155991" y="38605"/>
                      <a:pt x="161354" y="41815"/>
                    </a:cubicBezTo>
                    <a:cubicBezTo>
                      <a:pt x="166659" y="44453"/>
                      <a:pt x="171193" y="48425"/>
                      <a:pt x="174498" y="53340"/>
                    </a:cubicBezTo>
                    <a:cubicBezTo>
                      <a:pt x="176736" y="56883"/>
                      <a:pt x="177422" y="61179"/>
                      <a:pt x="176403" y="65246"/>
                    </a:cubicBezTo>
                    <a:cubicBezTo>
                      <a:pt x="175117" y="69723"/>
                      <a:pt x="172650" y="73771"/>
                      <a:pt x="169259" y="76962"/>
                    </a:cubicBezTo>
                    <a:cubicBezTo>
                      <a:pt x="164992" y="81039"/>
                      <a:pt x="160220" y="84563"/>
                      <a:pt x="155067" y="87439"/>
                    </a:cubicBezTo>
                    <a:lnTo>
                      <a:pt x="174117" y="98679"/>
                    </a:lnTo>
                    <a:lnTo>
                      <a:pt x="163544" y="104775"/>
                    </a:lnTo>
                    <a:lnTo>
                      <a:pt x="144494" y="93440"/>
                    </a:lnTo>
                    <a:cubicBezTo>
                      <a:pt x="135188" y="98031"/>
                      <a:pt x="125463" y="101698"/>
                      <a:pt x="115443" y="104394"/>
                    </a:cubicBezTo>
                    <a:cubicBezTo>
                      <a:pt x="104937" y="107337"/>
                      <a:pt x="94202" y="109347"/>
                      <a:pt x="83344" y="110395"/>
                    </a:cubicBezTo>
                    <a:lnTo>
                      <a:pt x="73152" y="92107"/>
                    </a:lnTo>
                    <a:cubicBezTo>
                      <a:pt x="76019" y="92050"/>
                      <a:pt x="78886" y="91830"/>
                      <a:pt x="81725" y="91440"/>
                    </a:cubicBezTo>
                    <a:cubicBezTo>
                      <a:pt x="86020" y="90964"/>
                      <a:pt x="90278" y="90230"/>
                      <a:pt x="94488" y="89249"/>
                    </a:cubicBezTo>
                    <a:cubicBezTo>
                      <a:pt x="99155" y="88297"/>
                      <a:pt x="104013" y="86963"/>
                      <a:pt x="109347" y="85439"/>
                    </a:cubicBezTo>
                    <a:cubicBezTo>
                      <a:pt x="114433" y="83991"/>
                      <a:pt x="119405" y="82144"/>
                      <a:pt x="124206" y="79915"/>
                    </a:cubicBezTo>
                    <a:lnTo>
                      <a:pt x="93917" y="62484"/>
                    </a:lnTo>
                    <a:lnTo>
                      <a:pt x="90011" y="63818"/>
                    </a:lnTo>
                    <a:lnTo>
                      <a:pt x="85820" y="65151"/>
                    </a:lnTo>
                    <a:cubicBezTo>
                      <a:pt x="78200" y="67628"/>
                      <a:pt x="71247" y="69532"/>
                      <a:pt x="64865" y="70961"/>
                    </a:cubicBezTo>
                    <a:cubicBezTo>
                      <a:pt x="59017" y="72342"/>
                      <a:pt x="53054" y="73171"/>
                      <a:pt x="47054" y="73438"/>
                    </a:cubicBezTo>
                    <a:cubicBezTo>
                      <a:pt x="41739" y="73581"/>
                      <a:pt x="36433" y="73066"/>
                      <a:pt x="31242" y="71914"/>
                    </a:cubicBezTo>
                    <a:cubicBezTo>
                      <a:pt x="26127" y="70647"/>
                      <a:pt x="21222" y="68666"/>
                      <a:pt x="16669" y="66008"/>
                    </a:cubicBezTo>
                    <a:cubicBezTo>
                      <a:pt x="11649" y="63437"/>
                      <a:pt x="7306" y="59712"/>
                      <a:pt x="4000" y="55150"/>
                    </a:cubicBezTo>
                    <a:cubicBezTo>
                      <a:pt x="1600" y="51730"/>
                      <a:pt x="400" y="47606"/>
                      <a:pt x="571" y="43434"/>
                    </a:cubicBezTo>
                    <a:cubicBezTo>
                      <a:pt x="1038" y="39053"/>
                      <a:pt x="2800" y="34909"/>
                      <a:pt x="5620" y="31528"/>
                    </a:cubicBezTo>
                    <a:cubicBezTo>
                      <a:pt x="9125" y="27203"/>
                      <a:pt x="13268" y="23451"/>
                      <a:pt x="17907" y="20383"/>
                    </a:cubicBezTo>
                    <a:lnTo>
                      <a:pt x="0" y="10001"/>
                    </a:lnTo>
                    <a:lnTo>
                      <a:pt x="10478" y="3905"/>
                    </a:lnTo>
                    <a:lnTo>
                      <a:pt x="28289" y="14192"/>
                    </a:lnTo>
                    <a:cubicBezTo>
                      <a:pt x="36633" y="10106"/>
                      <a:pt x="45377" y="6915"/>
                      <a:pt x="54388" y="4667"/>
                    </a:cubicBezTo>
                    <a:cubicBezTo>
                      <a:pt x="62998" y="2486"/>
                      <a:pt x="71752" y="924"/>
                      <a:pt x="80581" y="0"/>
                    </a:cubicBezTo>
                    <a:close/>
                    <a:moveTo>
                      <a:pt x="37624" y="49339"/>
                    </a:moveTo>
                    <a:cubicBezTo>
                      <a:pt x="41605" y="51626"/>
                      <a:pt x="46196" y="52626"/>
                      <a:pt x="50768" y="52197"/>
                    </a:cubicBezTo>
                    <a:cubicBezTo>
                      <a:pt x="56969" y="51530"/>
                      <a:pt x="63074" y="50159"/>
                      <a:pt x="68961" y="48101"/>
                    </a:cubicBezTo>
                    <a:lnTo>
                      <a:pt x="40386" y="31718"/>
                    </a:lnTo>
                    <a:cubicBezTo>
                      <a:pt x="30004" y="38481"/>
                      <a:pt x="29051" y="44387"/>
                      <a:pt x="37624" y="49339"/>
                    </a:cubicBezTo>
                    <a:close/>
                    <a:moveTo>
                      <a:pt x="137541" y="57721"/>
                    </a:moveTo>
                    <a:cubicBezTo>
                      <a:pt x="133226" y="55312"/>
                      <a:pt x="128235" y="54407"/>
                      <a:pt x="123349" y="55150"/>
                    </a:cubicBezTo>
                    <a:cubicBezTo>
                      <a:pt x="116596" y="56017"/>
                      <a:pt x="109937" y="57483"/>
                      <a:pt x="103442" y="59531"/>
                    </a:cubicBezTo>
                    <a:lnTo>
                      <a:pt x="132017" y="75914"/>
                    </a:lnTo>
                    <a:cubicBezTo>
                      <a:pt x="143828" y="68485"/>
                      <a:pt x="145542" y="62389"/>
                      <a:pt x="137541" y="5772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6" name="Google Shape;536;p17"/>
            <p:cNvGrpSpPr/>
            <p:nvPr/>
          </p:nvGrpSpPr>
          <p:grpSpPr>
            <a:xfrm>
              <a:off x="3528852" y="2451777"/>
              <a:ext cx="529590" cy="371284"/>
              <a:chOff x="5190077" y="3353752"/>
              <a:chExt cx="529590" cy="371284"/>
            </a:xfrm>
          </p:grpSpPr>
          <p:sp>
            <p:nvSpPr>
              <p:cNvPr id="537" name="Google Shape;537;p17"/>
              <p:cNvSpPr/>
              <p:nvPr/>
            </p:nvSpPr>
            <p:spPr>
              <a:xfrm>
                <a:off x="5190077" y="3419284"/>
                <a:ext cx="529590" cy="305752"/>
              </a:xfrm>
              <a:custGeom>
                <a:rect b="b" l="l" r="r" t="t"/>
                <a:pathLst>
                  <a:path extrusionOk="0" h="305752" w="52959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8" name="Google Shape;538;p17"/>
              <p:cNvSpPr/>
              <p:nvPr/>
            </p:nvSpPr>
            <p:spPr>
              <a:xfrm>
                <a:off x="5190077" y="3504818"/>
                <a:ext cx="52387" cy="69627"/>
              </a:xfrm>
              <a:custGeom>
                <a:rect b="b" l="l" r="r" t="t"/>
                <a:pathLst>
                  <a:path extrusionOk="0" h="69627" w="52387">
                    <a:moveTo>
                      <a:pt x="0" y="69628"/>
                    </a:moveTo>
                    <a:lnTo>
                      <a:pt x="0" y="0"/>
                    </a:lnTo>
                    <a:lnTo>
                      <a:pt x="52388" y="46577"/>
                    </a:lnTo>
                    <a:lnTo>
                      <a:pt x="0" y="69628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9" name="Google Shape;539;p17"/>
              <p:cNvSpPr/>
              <p:nvPr/>
            </p:nvSpPr>
            <p:spPr>
              <a:xfrm>
                <a:off x="5679757" y="3506628"/>
                <a:ext cx="39909" cy="93916"/>
              </a:xfrm>
              <a:custGeom>
                <a:rect b="b" l="l" r="r" t="t"/>
                <a:pathLst>
                  <a:path extrusionOk="0" h="93916" w="39909">
                    <a:moveTo>
                      <a:pt x="39910" y="0"/>
                    </a:moveTo>
                    <a:lnTo>
                      <a:pt x="39910" y="65532"/>
                    </a:lnTo>
                    <a:lnTo>
                      <a:pt x="13144" y="93917"/>
                    </a:lnTo>
                    <a:lnTo>
                      <a:pt x="0" y="18955"/>
                    </a:lnTo>
                    <a:lnTo>
                      <a:pt x="3991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17"/>
              <p:cNvSpPr/>
              <p:nvPr/>
            </p:nvSpPr>
            <p:spPr>
              <a:xfrm>
                <a:off x="5190077" y="3353752"/>
                <a:ext cx="529590" cy="305752"/>
              </a:xfrm>
              <a:custGeom>
                <a:rect b="b" l="l" r="r" t="t"/>
                <a:pathLst>
                  <a:path extrusionOk="0" h="305752" w="52959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17"/>
              <p:cNvSpPr/>
              <p:nvPr/>
            </p:nvSpPr>
            <p:spPr>
              <a:xfrm>
                <a:off x="5265341" y="3395400"/>
                <a:ext cx="379048" cy="218860"/>
              </a:xfrm>
              <a:custGeom>
                <a:rect b="b" l="l" r="r" t="t"/>
                <a:pathLst>
                  <a:path extrusionOk="0" h="218860" w="379048">
                    <a:moveTo>
                      <a:pt x="378697" y="115991"/>
                    </a:moveTo>
                    <a:cubicBezTo>
                      <a:pt x="376030" y="141708"/>
                      <a:pt x="357742" y="167140"/>
                      <a:pt x="323547" y="186857"/>
                    </a:cubicBezTo>
                    <a:cubicBezTo>
                      <a:pt x="249538" y="229529"/>
                      <a:pt x="129523" y="229529"/>
                      <a:pt x="55418" y="186857"/>
                    </a:cubicBezTo>
                    <a:cubicBezTo>
                      <a:pt x="21319" y="167140"/>
                      <a:pt x="2936" y="141708"/>
                      <a:pt x="364" y="115991"/>
                    </a:cubicBezTo>
                    <a:cubicBezTo>
                      <a:pt x="-2875" y="85892"/>
                      <a:pt x="15509" y="55031"/>
                      <a:pt x="55418" y="32075"/>
                    </a:cubicBezTo>
                    <a:cubicBezTo>
                      <a:pt x="129523" y="-10692"/>
                      <a:pt x="249538" y="-10692"/>
                      <a:pt x="323547" y="32075"/>
                    </a:cubicBezTo>
                    <a:cubicBezTo>
                      <a:pt x="363933" y="55031"/>
                      <a:pt x="381840" y="85892"/>
                      <a:pt x="378697" y="11599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2" name="Google Shape;542;p17"/>
              <p:cNvSpPr/>
              <p:nvPr/>
            </p:nvSpPr>
            <p:spPr>
              <a:xfrm>
                <a:off x="5265705" y="3408449"/>
                <a:ext cx="378333" cy="205811"/>
              </a:xfrm>
              <a:custGeom>
                <a:rect b="b" l="l" r="r" t="t"/>
                <a:pathLst>
                  <a:path extrusionOk="0" h="205811" w="378333">
                    <a:moveTo>
                      <a:pt x="378333" y="102941"/>
                    </a:moveTo>
                    <a:cubicBezTo>
                      <a:pt x="375666" y="128659"/>
                      <a:pt x="357378" y="154091"/>
                      <a:pt x="323183" y="173807"/>
                    </a:cubicBezTo>
                    <a:cubicBezTo>
                      <a:pt x="249174" y="216479"/>
                      <a:pt x="129159" y="216479"/>
                      <a:pt x="55054" y="173807"/>
                    </a:cubicBezTo>
                    <a:cubicBezTo>
                      <a:pt x="20955" y="154091"/>
                      <a:pt x="2572" y="128659"/>
                      <a:pt x="0" y="102941"/>
                    </a:cubicBezTo>
                    <a:cubicBezTo>
                      <a:pt x="2572" y="77224"/>
                      <a:pt x="20955" y="51792"/>
                      <a:pt x="55054" y="32075"/>
                    </a:cubicBezTo>
                    <a:cubicBezTo>
                      <a:pt x="129159" y="-10692"/>
                      <a:pt x="249174" y="-10692"/>
                      <a:pt x="323183" y="32075"/>
                    </a:cubicBezTo>
                    <a:cubicBezTo>
                      <a:pt x="357378" y="51792"/>
                      <a:pt x="375666" y="77700"/>
                      <a:pt x="378333" y="1029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3" name="Google Shape;543;p17"/>
              <p:cNvSpPr/>
              <p:nvPr/>
            </p:nvSpPr>
            <p:spPr>
              <a:xfrm>
                <a:off x="5362575" y="3458051"/>
                <a:ext cx="176618" cy="110489"/>
              </a:xfrm>
              <a:custGeom>
                <a:rect b="b" l="l" r="r" t="t"/>
                <a:pathLst>
                  <a:path extrusionOk="0" h="110489" w="176618">
                    <a:moveTo>
                      <a:pt x="89535" y="17526"/>
                    </a:moveTo>
                    <a:cubicBezTo>
                      <a:pt x="87201" y="17488"/>
                      <a:pt x="84877" y="17678"/>
                      <a:pt x="82582" y="18097"/>
                    </a:cubicBezTo>
                    <a:cubicBezTo>
                      <a:pt x="79438" y="18097"/>
                      <a:pt x="75914" y="19145"/>
                      <a:pt x="72104" y="20002"/>
                    </a:cubicBezTo>
                    <a:cubicBezTo>
                      <a:pt x="68294" y="20860"/>
                      <a:pt x="64199" y="21812"/>
                      <a:pt x="60008" y="23050"/>
                    </a:cubicBezTo>
                    <a:cubicBezTo>
                      <a:pt x="55921" y="24260"/>
                      <a:pt x="51940" y="25784"/>
                      <a:pt x="48101" y="27622"/>
                    </a:cubicBezTo>
                    <a:lnTo>
                      <a:pt x="78581" y="45149"/>
                    </a:lnTo>
                    <a:lnTo>
                      <a:pt x="84011" y="43243"/>
                    </a:lnTo>
                    <a:cubicBezTo>
                      <a:pt x="91821" y="40672"/>
                      <a:pt x="99060" y="38481"/>
                      <a:pt x="105918" y="36671"/>
                    </a:cubicBezTo>
                    <a:cubicBezTo>
                      <a:pt x="112366" y="34947"/>
                      <a:pt x="118967" y="33861"/>
                      <a:pt x="125635" y="33433"/>
                    </a:cubicBezTo>
                    <a:cubicBezTo>
                      <a:pt x="131731" y="33023"/>
                      <a:pt x="137846" y="33442"/>
                      <a:pt x="143828" y="34671"/>
                    </a:cubicBezTo>
                    <a:cubicBezTo>
                      <a:pt x="149933" y="35966"/>
                      <a:pt x="155791" y="38243"/>
                      <a:pt x="161163" y="41434"/>
                    </a:cubicBezTo>
                    <a:cubicBezTo>
                      <a:pt x="166421" y="44101"/>
                      <a:pt x="170917" y="48063"/>
                      <a:pt x="174212" y="52959"/>
                    </a:cubicBezTo>
                    <a:cubicBezTo>
                      <a:pt x="176441" y="56502"/>
                      <a:pt x="177155" y="60789"/>
                      <a:pt x="176213" y="64865"/>
                    </a:cubicBezTo>
                    <a:cubicBezTo>
                      <a:pt x="174850" y="69304"/>
                      <a:pt x="172393" y="73333"/>
                      <a:pt x="169069" y="76581"/>
                    </a:cubicBezTo>
                    <a:cubicBezTo>
                      <a:pt x="164868" y="80753"/>
                      <a:pt x="160201" y="84430"/>
                      <a:pt x="155162" y="87535"/>
                    </a:cubicBezTo>
                    <a:lnTo>
                      <a:pt x="174212" y="98679"/>
                    </a:lnTo>
                    <a:lnTo>
                      <a:pt x="163639" y="104775"/>
                    </a:lnTo>
                    <a:lnTo>
                      <a:pt x="144113" y="93535"/>
                    </a:lnTo>
                    <a:cubicBezTo>
                      <a:pt x="134969" y="98117"/>
                      <a:pt x="125397" y="101784"/>
                      <a:pt x="115538" y="104489"/>
                    </a:cubicBezTo>
                    <a:cubicBezTo>
                      <a:pt x="105070" y="107423"/>
                      <a:pt x="94355" y="109433"/>
                      <a:pt x="83534" y="110490"/>
                    </a:cubicBezTo>
                    <a:lnTo>
                      <a:pt x="73342" y="92202"/>
                    </a:lnTo>
                    <a:cubicBezTo>
                      <a:pt x="76181" y="92145"/>
                      <a:pt x="79010" y="91926"/>
                      <a:pt x="81820" y="91535"/>
                    </a:cubicBezTo>
                    <a:cubicBezTo>
                      <a:pt x="86116" y="91059"/>
                      <a:pt x="90373" y="90325"/>
                      <a:pt x="94583" y="89344"/>
                    </a:cubicBezTo>
                    <a:cubicBezTo>
                      <a:pt x="99346" y="88392"/>
                      <a:pt x="104108" y="87058"/>
                      <a:pt x="109442" y="85534"/>
                    </a:cubicBezTo>
                    <a:cubicBezTo>
                      <a:pt x="114557" y="84068"/>
                      <a:pt x="119558" y="82220"/>
                      <a:pt x="124396" y="80010"/>
                    </a:cubicBezTo>
                    <a:lnTo>
                      <a:pt x="94107" y="62579"/>
                    </a:lnTo>
                    <a:lnTo>
                      <a:pt x="90107" y="63913"/>
                    </a:lnTo>
                    <a:lnTo>
                      <a:pt x="86011" y="65151"/>
                    </a:lnTo>
                    <a:cubicBezTo>
                      <a:pt x="79134" y="67475"/>
                      <a:pt x="72133" y="69447"/>
                      <a:pt x="65056" y="71057"/>
                    </a:cubicBezTo>
                    <a:cubicBezTo>
                      <a:pt x="59179" y="72409"/>
                      <a:pt x="53178" y="73209"/>
                      <a:pt x="47149" y="73438"/>
                    </a:cubicBezTo>
                    <a:cubicBezTo>
                      <a:pt x="41872" y="73647"/>
                      <a:pt x="36586" y="73171"/>
                      <a:pt x="31433" y="72009"/>
                    </a:cubicBezTo>
                    <a:cubicBezTo>
                      <a:pt x="26308" y="70780"/>
                      <a:pt x="21393" y="68790"/>
                      <a:pt x="16859" y="66103"/>
                    </a:cubicBezTo>
                    <a:cubicBezTo>
                      <a:pt x="11887" y="63465"/>
                      <a:pt x="7563" y="59760"/>
                      <a:pt x="4191" y="55245"/>
                    </a:cubicBezTo>
                    <a:cubicBezTo>
                      <a:pt x="1695" y="51864"/>
                      <a:pt x="448" y="47730"/>
                      <a:pt x="667" y="43529"/>
                    </a:cubicBezTo>
                    <a:cubicBezTo>
                      <a:pt x="1162" y="39157"/>
                      <a:pt x="2915" y="35023"/>
                      <a:pt x="5715" y="31623"/>
                    </a:cubicBezTo>
                    <a:cubicBezTo>
                      <a:pt x="9220" y="27299"/>
                      <a:pt x="13364" y="23546"/>
                      <a:pt x="18002" y="20479"/>
                    </a:cubicBezTo>
                    <a:lnTo>
                      <a:pt x="0" y="10096"/>
                    </a:lnTo>
                    <a:lnTo>
                      <a:pt x="10573" y="4000"/>
                    </a:lnTo>
                    <a:lnTo>
                      <a:pt x="28384" y="14288"/>
                    </a:lnTo>
                    <a:cubicBezTo>
                      <a:pt x="36700" y="10144"/>
                      <a:pt x="45453" y="6944"/>
                      <a:pt x="54483" y="4763"/>
                    </a:cubicBezTo>
                    <a:cubicBezTo>
                      <a:pt x="63065" y="2600"/>
                      <a:pt x="71790" y="1010"/>
                      <a:pt x="80582" y="0"/>
                    </a:cubicBezTo>
                    <a:close/>
                    <a:moveTo>
                      <a:pt x="38100" y="49435"/>
                    </a:moveTo>
                    <a:cubicBezTo>
                      <a:pt x="42110" y="51730"/>
                      <a:pt x="46739" y="52721"/>
                      <a:pt x="51340" y="52292"/>
                    </a:cubicBezTo>
                    <a:cubicBezTo>
                      <a:pt x="57502" y="51578"/>
                      <a:pt x="63570" y="50206"/>
                      <a:pt x="69437" y="48196"/>
                    </a:cubicBezTo>
                    <a:lnTo>
                      <a:pt x="40862" y="31718"/>
                    </a:lnTo>
                    <a:cubicBezTo>
                      <a:pt x="30194" y="38576"/>
                      <a:pt x="29270" y="44482"/>
                      <a:pt x="38100" y="49435"/>
                    </a:cubicBezTo>
                    <a:close/>
                    <a:moveTo>
                      <a:pt x="138113" y="57721"/>
                    </a:moveTo>
                    <a:cubicBezTo>
                      <a:pt x="133750" y="55350"/>
                      <a:pt x="128730" y="54483"/>
                      <a:pt x="123825" y="55245"/>
                    </a:cubicBezTo>
                    <a:cubicBezTo>
                      <a:pt x="117062" y="56074"/>
                      <a:pt x="110404" y="57541"/>
                      <a:pt x="103918" y="59626"/>
                    </a:cubicBezTo>
                    <a:lnTo>
                      <a:pt x="132493" y="75914"/>
                    </a:lnTo>
                    <a:cubicBezTo>
                      <a:pt x="144018" y="68580"/>
                      <a:pt x="145923" y="62484"/>
                      <a:pt x="137732" y="5772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4" name="Google Shape;544;p17"/>
              <p:cNvSpPr/>
              <p:nvPr/>
            </p:nvSpPr>
            <p:spPr>
              <a:xfrm>
                <a:off x="5435726" y="3539966"/>
                <a:ext cx="11620" cy="15240"/>
              </a:xfrm>
              <a:custGeom>
                <a:rect b="b" l="l" r="r" t="t"/>
                <a:pathLst>
                  <a:path extrusionOk="0" h="15240" w="11620">
                    <a:moveTo>
                      <a:pt x="0" y="10287"/>
                    </a:moveTo>
                    <a:cubicBezTo>
                      <a:pt x="0" y="9525"/>
                      <a:pt x="0" y="0"/>
                      <a:pt x="0" y="0"/>
                    </a:cubicBezTo>
                    <a:lnTo>
                      <a:pt x="11621" y="7525"/>
                    </a:lnTo>
                    <a:lnTo>
                      <a:pt x="6572" y="15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5" name="Google Shape;545;p17"/>
              <p:cNvSpPr/>
              <p:nvPr/>
            </p:nvSpPr>
            <p:spPr>
              <a:xfrm>
                <a:off x="5511926" y="3546443"/>
                <a:ext cx="25146" cy="11811"/>
              </a:xfrm>
              <a:custGeom>
                <a:rect b="b" l="l" r="r" t="t"/>
                <a:pathLst>
                  <a:path extrusionOk="0" h="11811" w="25146">
                    <a:moveTo>
                      <a:pt x="25146" y="10287"/>
                    </a:moveTo>
                    <a:lnTo>
                      <a:pt x="25146" y="0"/>
                    </a:lnTo>
                    <a:lnTo>
                      <a:pt x="0" y="2000"/>
                    </a:lnTo>
                    <a:lnTo>
                      <a:pt x="14383" y="11811"/>
                    </a:lnTo>
                    <a:lnTo>
                      <a:pt x="25146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6" name="Google Shape;546;p17"/>
              <p:cNvSpPr/>
              <p:nvPr/>
            </p:nvSpPr>
            <p:spPr>
              <a:xfrm>
                <a:off x="5520308" y="3508724"/>
                <a:ext cx="18859" cy="10382"/>
              </a:xfrm>
              <a:custGeom>
                <a:rect b="b" l="l" r="r" t="t"/>
                <a:pathLst>
                  <a:path extrusionOk="0" h="10382" w="18859">
                    <a:moveTo>
                      <a:pt x="18859" y="10382"/>
                    </a:moveTo>
                    <a:lnTo>
                      <a:pt x="18859" y="0"/>
                    </a:lnTo>
                    <a:lnTo>
                      <a:pt x="0" y="6763"/>
                    </a:lnTo>
                    <a:lnTo>
                      <a:pt x="18859" y="1038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7" name="Google Shape;547;p17"/>
              <p:cNvSpPr/>
              <p:nvPr/>
            </p:nvSpPr>
            <p:spPr>
              <a:xfrm>
                <a:off x="5461063" y="3512534"/>
                <a:ext cx="28479" cy="19812"/>
              </a:xfrm>
              <a:custGeom>
                <a:rect b="b" l="l" r="r" t="t"/>
                <a:pathLst>
                  <a:path extrusionOk="0" h="19812" w="28479">
                    <a:moveTo>
                      <a:pt x="0" y="6001"/>
                    </a:moveTo>
                    <a:lnTo>
                      <a:pt x="6287" y="0"/>
                    </a:lnTo>
                    <a:lnTo>
                      <a:pt x="28480" y="15240"/>
                    </a:lnTo>
                    <a:lnTo>
                      <a:pt x="27051" y="19812"/>
                    </a:lnTo>
                    <a:cubicBezTo>
                      <a:pt x="27051" y="19812"/>
                      <a:pt x="10573" y="12859"/>
                      <a:pt x="10001" y="123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8" name="Google Shape;548;p17"/>
              <p:cNvSpPr/>
              <p:nvPr/>
            </p:nvSpPr>
            <p:spPr>
              <a:xfrm>
                <a:off x="5403246" y="3479482"/>
                <a:ext cx="35337" cy="23336"/>
              </a:xfrm>
              <a:custGeom>
                <a:rect b="b" l="l" r="r" t="t"/>
                <a:pathLst>
                  <a:path extrusionOk="0" h="23336" w="35337">
                    <a:moveTo>
                      <a:pt x="0" y="6667"/>
                    </a:moveTo>
                    <a:lnTo>
                      <a:pt x="29337" y="23336"/>
                    </a:lnTo>
                    <a:lnTo>
                      <a:pt x="35338" y="18955"/>
                    </a:lnTo>
                    <a:lnTo>
                      <a:pt x="31337" y="14383"/>
                    </a:lnTo>
                    <a:cubicBezTo>
                      <a:pt x="28613" y="11297"/>
                      <a:pt x="25394" y="8687"/>
                      <a:pt x="21812" y="6667"/>
                    </a:cubicBezTo>
                    <a:cubicBezTo>
                      <a:pt x="19717" y="6667"/>
                      <a:pt x="5715" y="0"/>
                      <a:pt x="5715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9" name="Google Shape;549;p17"/>
              <p:cNvSpPr/>
              <p:nvPr/>
            </p:nvSpPr>
            <p:spPr>
              <a:xfrm>
                <a:off x="5435726" y="3460908"/>
                <a:ext cx="16383" cy="14668"/>
              </a:xfrm>
              <a:custGeom>
                <a:rect b="b" l="l" r="r" t="t"/>
                <a:pathLst>
                  <a:path extrusionOk="0" h="14668" w="16383">
                    <a:moveTo>
                      <a:pt x="16383" y="14668"/>
                    </a:moveTo>
                    <a:lnTo>
                      <a:pt x="16383" y="4381"/>
                    </a:lnTo>
                    <a:lnTo>
                      <a:pt x="2858" y="0"/>
                    </a:lnTo>
                    <a:lnTo>
                      <a:pt x="0" y="8096"/>
                    </a:lnTo>
                    <a:lnTo>
                      <a:pt x="667" y="11716"/>
                    </a:lnTo>
                    <a:lnTo>
                      <a:pt x="16383" y="14668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0" name="Google Shape;550;p17"/>
              <p:cNvSpPr/>
              <p:nvPr/>
            </p:nvSpPr>
            <p:spPr>
              <a:xfrm>
                <a:off x="5362479" y="3457860"/>
                <a:ext cx="15620" cy="11620"/>
              </a:xfrm>
              <a:custGeom>
                <a:rect b="b" l="l" r="r" t="t"/>
                <a:pathLst>
                  <a:path extrusionOk="0" h="11620" w="15620">
                    <a:moveTo>
                      <a:pt x="0" y="10287"/>
                    </a:moveTo>
                    <a:lnTo>
                      <a:pt x="0" y="0"/>
                    </a:lnTo>
                    <a:lnTo>
                      <a:pt x="15621" y="1715"/>
                    </a:lnTo>
                    <a:lnTo>
                      <a:pt x="10573" y="11621"/>
                    </a:lnTo>
                    <a:lnTo>
                      <a:pt x="0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1" name="Google Shape;551;p17"/>
              <p:cNvSpPr/>
              <p:nvPr/>
            </p:nvSpPr>
            <p:spPr>
              <a:xfrm>
                <a:off x="5363051" y="3492341"/>
                <a:ext cx="17906" cy="18097"/>
              </a:xfrm>
              <a:custGeom>
                <a:rect b="b" l="l" r="r" t="t"/>
                <a:pathLst>
                  <a:path extrusionOk="0" h="18097" w="17906">
                    <a:moveTo>
                      <a:pt x="0" y="10668"/>
                    </a:moveTo>
                    <a:lnTo>
                      <a:pt x="0" y="0"/>
                    </a:lnTo>
                    <a:lnTo>
                      <a:pt x="17907" y="0"/>
                    </a:lnTo>
                    <a:lnTo>
                      <a:pt x="13525" y="9525"/>
                    </a:lnTo>
                    <a:lnTo>
                      <a:pt x="5810" y="1809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2" name="Google Shape;552;p17"/>
              <p:cNvSpPr/>
              <p:nvPr/>
            </p:nvSpPr>
            <p:spPr>
              <a:xfrm>
                <a:off x="5362575" y="3447573"/>
                <a:ext cx="176612" cy="110680"/>
              </a:xfrm>
              <a:custGeom>
                <a:rect b="b" l="l" r="r" t="t"/>
                <a:pathLst>
                  <a:path extrusionOk="0" h="110680" w="176612">
                    <a:moveTo>
                      <a:pt x="89535" y="17717"/>
                    </a:moveTo>
                    <a:cubicBezTo>
                      <a:pt x="87201" y="17678"/>
                      <a:pt x="84877" y="17869"/>
                      <a:pt x="82582" y="18288"/>
                    </a:cubicBezTo>
                    <a:cubicBezTo>
                      <a:pt x="79438" y="18288"/>
                      <a:pt x="75914" y="19336"/>
                      <a:pt x="72104" y="20193"/>
                    </a:cubicBezTo>
                    <a:cubicBezTo>
                      <a:pt x="68294" y="21050"/>
                      <a:pt x="64199" y="22003"/>
                      <a:pt x="60008" y="23241"/>
                    </a:cubicBezTo>
                    <a:cubicBezTo>
                      <a:pt x="55921" y="24451"/>
                      <a:pt x="51940" y="25975"/>
                      <a:pt x="48101" y="27813"/>
                    </a:cubicBezTo>
                    <a:lnTo>
                      <a:pt x="78581" y="45339"/>
                    </a:lnTo>
                    <a:lnTo>
                      <a:pt x="84011" y="43434"/>
                    </a:lnTo>
                    <a:cubicBezTo>
                      <a:pt x="91821" y="40862"/>
                      <a:pt x="99060" y="38672"/>
                      <a:pt x="105918" y="36862"/>
                    </a:cubicBezTo>
                    <a:cubicBezTo>
                      <a:pt x="112366" y="35138"/>
                      <a:pt x="118967" y="34052"/>
                      <a:pt x="125635" y="33623"/>
                    </a:cubicBezTo>
                    <a:cubicBezTo>
                      <a:pt x="131731" y="33214"/>
                      <a:pt x="137846" y="33633"/>
                      <a:pt x="143828" y="34862"/>
                    </a:cubicBezTo>
                    <a:cubicBezTo>
                      <a:pt x="149933" y="36157"/>
                      <a:pt x="155791" y="38443"/>
                      <a:pt x="161163" y="41624"/>
                    </a:cubicBezTo>
                    <a:cubicBezTo>
                      <a:pt x="166421" y="44291"/>
                      <a:pt x="170917" y="48254"/>
                      <a:pt x="174212" y="53150"/>
                    </a:cubicBezTo>
                    <a:cubicBezTo>
                      <a:pt x="176432" y="56693"/>
                      <a:pt x="177146" y="60979"/>
                      <a:pt x="176213" y="65056"/>
                    </a:cubicBezTo>
                    <a:cubicBezTo>
                      <a:pt x="174850" y="69494"/>
                      <a:pt x="172393" y="73524"/>
                      <a:pt x="169069" y="76772"/>
                    </a:cubicBezTo>
                    <a:cubicBezTo>
                      <a:pt x="164897" y="80972"/>
                      <a:pt x="160230" y="84649"/>
                      <a:pt x="155162" y="87725"/>
                    </a:cubicBezTo>
                    <a:lnTo>
                      <a:pt x="174212" y="98965"/>
                    </a:lnTo>
                    <a:lnTo>
                      <a:pt x="163639" y="105061"/>
                    </a:lnTo>
                    <a:lnTo>
                      <a:pt x="144113" y="93726"/>
                    </a:lnTo>
                    <a:cubicBezTo>
                      <a:pt x="134969" y="98308"/>
                      <a:pt x="125397" y="101975"/>
                      <a:pt x="115538" y="104680"/>
                    </a:cubicBezTo>
                    <a:cubicBezTo>
                      <a:pt x="105070" y="107613"/>
                      <a:pt x="94355" y="109623"/>
                      <a:pt x="83534" y="110681"/>
                    </a:cubicBezTo>
                    <a:lnTo>
                      <a:pt x="73342" y="92392"/>
                    </a:lnTo>
                    <a:cubicBezTo>
                      <a:pt x="76181" y="92336"/>
                      <a:pt x="79010" y="92107"/>
                      <a:pt x="81820" y="91726"/>
                    </a:cubicBezTo>
                    <a:cubicBezTo>
                      <a:pt x="86116" y="91250"/>
                      <a:pt x="90373" y="90516"/>
                      <a:pt x="94583" y="89535"/>
                    </a:cubicBezTo>
                    <a:cubicBezTo>
                      <a:pt x="99346" y="88583"/>
                      <a:pt x="104108" y="87249"/>
                      <a:pt x="109442" y="85725"/>
                    </a:cubicBezTo>
                    <a:cubicBezTo>
                      <a:pt x="114557" y="84258"/>
                      <a:pt x="119558" y="82410"/>
                      <a:pt x="124396" y="80200"/>
                    </a:cubicBezTo>
                    <a:lnTo>
                      <a:pt x="94107" y="62770"/>
                    </a:lnTo>
                    <a:lnTo>
                      <a:pt x="90107" y="64103"/>
                    </a:lnTo>
                    <a:lnTo>
                      <a:pt x="86011" y="65342"/>
                    </a:lnTo>
                    <a:cubicBezTo>
                      <a:pt x="79134" y="67665"/>
                      <a:pt x="72133" y="69637"/>
                      <a:pt x="65056" y="71247"/>
                    </a:cubicBezTo>
                    <a:cubicBezTo>
                      <a:pt x="59179" y="72647"/>
                      <a:pt x="53188" y="73447"/>
                      <a:pt x="47149" y="73628"/>
                    </a:cubicBezTo>
                    <a:cubicBezTo>
                      <a:pt x="41872" y="73838"/>
                      <a:pt x="36586" y="73362"/>
                      <a:pt x="31433" y="72200"/>
                    </a:cubicBezTo>
                    <a:cubicBezTo>
                      <a:pt x="26308" y="70971"/>
                      <a:pt x="21393" y="68980"/>
                      <a:pt x="16859" y="66294"/>
                    </a:cubicBezTo>
                    <a:cubicBezTo>
                      <a:pt x="11859" y="63694"/>
                      <a:pt x="7525" y="59979"/>
                      <a:pt x="4191" y="55435"/>
                    </a:cubicBezTo>
                    <a:cubicBezTo>
                      <a:pt x="1695" y="52054"/>
                      <a:pt x="448" y="47911"/>
                      <a:pt x="667" y="43720"/>
                    </a:cubicBezTo>
                    <a:cubicBezTo>
                      <a:pt x="1181" y="39348"/>
                      <a:pt x="2934" y="35223"/>
                      <a:pt x="5715" y="31813"/>
                    </a:cubicBezTo>
                    <a:cubicBezTo>
                      <a:pt x="9220" y="27489"/>
                      <a:pt x="13364" y="23736"/>
                      <a:pt x="18002" y="20669"/>
                    </a:cubicBezTo>
                    <a:lnTo>
                      <a:pt x="0" y="10001"/>
                    </a:lnTo>
                    <a:lnTo>
                      <a:pt x="10573" y="3905"/>
                    </a:lnTo>
                    <a:lnTo>
                      <a:pt x="28384" y="14192"/>
                    </a:lnTo>
                    <a:cubicBezTo>
                      <a:pt x="36719" y="10087"/>
                      <a:pt x="45463" y="6896"/>
                      <a:pt x="54483" y="4667"/>
                    </a:cubicBezTo>
                    <a:cubicBezTo>
                      <a:pt x="63055" y="2486"/>
                      <a:pt x="71780" y="924"/>
                      <a:pt x="80582" y="0"/>
                    </a:cubicBezTo>
                    <a:close/>
                    <a:moveTo>
                      <a:pt x="38100" y="49625"/>
                    </a:moveTo>
                    <a:cubicBezTo>
                      <a:pt x="42110" y="51921"/>
                      <a:pt x="46739" y="52911"/>
                      <a:pt x="51340" y="52483"/>
                    </a:cubicBezTo>
                    <a:cubicBezTo>
                      <a:pt x="57502" y="51768"/>
                      <a:pt x="63570" y="50397"/>
                      <a:pt x="69437" y="48387"/>
                    </a:cubicBezTo>
                    <a:lnTo>
                      <a:pt x="40862" y="31909"/>
                    </a:lnTo>
                    <a:cubicBezTo>
                      <a:pt x="30194" y="38767"/>
                      <a:pt x="29270" y="44672"/>
                      <a:pt x="38100" y="49625"/>
                    </a:cubicBezTo>
                    <a:close/>
                    <a:moveTo>
                      <a:pt x="138113" y="58007"/>
                    </a:moveTo>
                    <a:cubicBezTo>
                      <a:pt x="133760" y="55607"/>
                      <a:pt x="128740" y="54702"/>
                      <a:pt x="123825" y="55435"/>
                    </a:cubicBezTo>
                    <a:cubicBezTo>
                      <a:pt x="117072" y="56312"/>
                      <a:pt x="110414" y="57779"/>
                      <a:pt x="103918" y="59817"/>
                    </a:cubicBezTo>
                    <a:lnTo>
                      <a:pt x="132493" y="76200"/>
                    </a:lnTo>
                    <a:cubicBezTo>
                      <a:pt x="144018" y="68771"/>
                      <a:pt x="145923" y="62675"/>
                      <a:pt x="137732" y="5762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53" name="Google Shape;553;p17"/>
            <p:cNvSpPr/>
            <p:nvPr/>
          </p:nvSpPr>
          <p:spPr>
            <a:xfrm>
              <a:off x="5771792" y="3977849"/>
              <a:ext cx="617525" cy="382903"/>
            </a:xfrm>
            <a:custGeom>
              <a:rect b="b" l="l" r="r" t="t"/>
              <a:pathLst>
                <a:path extrusionOk="0" h="382903" w="617525">
                  <a:moveTo>
                    <a:pt x="570840" y="378738"/>
                  </a:moveTo>
                  <a:lnTo>
                    <a:pt x="15532" y="58221"/>
                  </a:lnTo>
                  <a:cubicBezTo>
                    <a:pt x="616" y="49544"/>
                    <a:pt x="-4432" y="30418"/>
                    <a:pt x="4245" y="15502"/>
                  </a:cubicBezTo>
                  <a:cubicBezTo>
                    <a:pt x="6960" y="10825"/>
                    <a:pt x="10856" y="6939"/>
                    <a:pt x="15532" y="4215"/>
                  </a:cubicBezTo>
                  <a:lnTo>
                    <a:pt x="15532" y="4215"/>
                  </a:lnTo>
                  <a:cubicBezTo>
                    <a:pt x="25191" y="-1405"/>
                    <a:pt x="37116" y="-1405"/>
                    <a:pt x="46774" y="4215"/>
                  </a:cubicBezTo>
                  <a:lnTo>
                    <a:pt x="601987" y="324731"/>
                  </a:lnTo>
                  <a:cubicBezTo>
                    <a:pt x="616903" y="333408"/>
                    <a:pt x="621960" y="352525"/>
                    <a:pt x="613283" y="367441"/>
                  </a:cubicBezTo>
                  <a:cubicBezTo>
                    <a:pt x="609873" y="373318"/>
                    <a:pt x="604634" y="377918"/>
                    <a:pt x="598367" y="380547"/>
                  </a:cubicBezTo>
                  <a:lnTo>
                    <a:pt x="598367" y="380547"/>
                  </a:lnTo>
                  <a:cubicBezTo>
                    <a:pt x="589404" y="384234"/>
                    <a:pt x="579241" y="383567"/>
                    <a:pt x="570840" y="37873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17"/>
            <p:cNvSpPr/>
            <p:nvPr/>
          </p:nvSpPr>
          <p:spPr>
            <a:xfrm>
              <a:off x="5742557" y="3281451"/>
              <a:ext cx="721042" cy="930362"/>
            </a:xfrm>
            <a:custGeom>
              <a:rect b="b" l="l" r="r" t="t"/>
              <a:pathLst>
                <a:path extrusionOk="0" h="930362" w="721042">
                  <a:moveTo>
                    <a:pt x="360331" y="881302"/>
                  </a:moveTo>
                  <a:cubicBezTo>
                    <a:pt x="161639" y="766526"/>
                    <a:pt x="0" y="486586"/>
                    <a:pt x="0" y="257129"/>
                  </a:cubicBezTo>
                  <a:cubicBezTo>
                    <a:pt x="0" y="27671"/>
                    <a:pt x="161925" y="-65674"/>
                    <a:pt x="360331" y="49103"/>
                  </a:cubicBezTo>
                  <a:cubicBezTo>
                    <a:pt x="558737" y="163879"/>
                    <a:pt x="721043" y="443819"/>
                    <a:pt x="721043" y="673276"/>
                  </a:cubicBezTo>
                  <a:cubicBezTo>
                    <a:pt x="721043" y="902733"/>
                    <a:pt x="559118" y="995983"/>
                    <a:pt x="360331" y="881302"/>
                  </a:cubicBezTo>
                  <a:close/>
                  <a:moveTo>
                    <a:pt x="360331" y="123588"/>
                  </a:moveTo>
                  <a:cubicBezTo>
                    <a:pt x="197263" y="29386"/>
                    <a:pt x="64484" y="105967"/>
                    <a:pt x="64484" y="294371"/>
                  </a:cubicBezTo>
                  <a:cubicBezTo>
                    <a:pt x="64484" y="482776"/>
                    <a:pt x="197168" y="712424"/>
                    <a:pt x="360331" y="806817"/>
                  </a:cubicBezTo>
                  <a:cubicBezTo>
                    <a:pt x="523494" y="901209"/>
                    <a:pt x="656273" y="824342"/>
                    <a:pt x="656273" y="636224"/>
                  </a:cubicBezTo>
                  <a:cubicBezTo>
                    <a:pt x="656273" y="448105"/>
                    <a:pt x="523494" y="217695"/>
                    <a:pt x="360331" y="12358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17"/>
            <p:cNvSpPr/>
            <p:nvPr/>
          </p:nvSpPr>
          <p:spPr>
            <a:xfrm>
              <a:off x="5798755" y="3297121"/>
              <a:ext cx="66103" cy="45243"/>
            </a:xfrm>
            <a:custGeom>
              <a:rect b="b" l="l" r="r" t="t"/>
              <a:pathLst>
                <a:path extrusionOk="0" h="45243" w="66103">
                  <a:moveTo>
                    <a:pt x="0" y="36004"/>
                  </a:moveTo>
                  <a:lnTo>
                    <a:pt x="66104" y="0"/>
                  </a:lnTo>
                  <a:lnTo>
                    <a:pt x="56197" y="45244"/>
                  </a:lnTo>
                  <a:lnTo>
                    <a:pt x="0" y="36004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17"/>
            <p:cNvSpPr/>
            <p:nvPr/>
          </p:nvSpPr>
          <p:spPr>
            <a:xfrm>
              <a:off x="6296341" y="4172183"/>
              <a:ext cx="72199" cy="48958"/>
            </a:xfrm>
            <a:custGeom>
              <a:rect b="b" l="l" r="r" t="t"/>
              <a:pathLst>
                <a:path extrusionOk="0" h="48958" w="72199">
                  <a:moveTo>
                    <a:pt x="0" y="48958"/>
                  </a:moveTo>
                  <a:cubicBezTo>
                    <a:pt x="1619" y="48196"/>
                    <a:pt x="72199" y="8763"/>
                    <a:pt x="72199" y="8763"/>
                  </a:cubicBezTo>
                  <a:lnTo>
                    <a:pt x="17621" y="0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17"/>
            <p:cNvSpPr/>
            <p:nvPr/>
          </p:nvSpPr>
          <p:spPr>
            <a:xfrm rot="-1801764">
              <a:off x="5788987" y="3308087"/>
              <a:ext cx="535400" cy="927291"/>
            </a:xfrm>
            <a:custGeom>
              <a:rect b="b" l="l" r="r" t="t"/>
              <a:pathLst>
                <a:path extrusionOk="0" h="928115" w="535876">
                  <a:moveTo>
                    <a:pt x="535876" y="464058"/>
                  </a:moveTo>
                  <a:cubicBezTo>
                    <a:pt x="535876" y="720350"/>
                    <a:pt x="415916" y="928116"/>
                    <a:pt x="267938" y="928116"/>
                  </a:cubicBezTo>
                  <a:cubicBezTo>
                    <a:pt x="119960" y="928116"/>
                    <a:pt x="0" y="720350"/>
                    <a:pt x="0" y="464058"/>
                  </a:cubicBezTo>
                  <a:cubicBezTo>
                    <a:pt x="0" y="207766"/>
                    <a:pt x="119960" y="0"/>
                    <a:pt x="267938" y="0"/>
                  </a:cubicBezTo>
                  <a:cubicBezTo>
                    <a:pt x="415916" y="0"/>
                    <a:pt x="535876" y="207766"/>
                    <a:pt x="535876" y="46405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17"/>
            <p:cNvSpPr/>
            <p:nvPr/>
          </p:nvSpPr>
          <p:spPr>
            <a:xfrm>
              <a:off x="5696551" y="3306978"/>
              <a:ext cx="720756" cy="930362"/>
            </a:xfrm>
            <a:custGeom>
              <a:rect b="b" l="l" r="r" t="t"/>
              <a:pathLst>
                <a:path extrusionOk="0" h="930362" w="720756">
                  <a:moveTo>
                    <a:pt x="360426" y="881302"/>
                  </a:moveTo>
                  <a:cubicBezTo>
                    <a:pt x="161735" y="766526"/>
                    <a:pt x="0" y="486586"/>
                    <a:pt x="0" y="257129"/>
                  </a:cubicBezTo>
                  <a:cubicBezTo>
                    <a:pt x="0" y="27671"/>
                    <a:pt x="161925" y="-65674"/>
                    <a:pt x="360426" y="49103"/>
                  </a:cubicBezTo>
                  <a:cubicBezTo>
                    <a:pt x="558927" y="163879"/>
                    <a:pt x="720757" y="443819"/>
                    <a:pt x="720757" y="673276"/>
                  </a:cubicBezTo>
                  <a:cubicBezTo>
                    <a:pt x="720757" y="902733"/>
                    <a:pt x="559118" y="995983"/>
                    <a:pt x="360426" y="881302"/>
                  </a:cubicBezTo>
                  <a:close/>
                  <a:moveTo>
                    <a:pt x="360426" y="123588"/>
                  </a:moveTo>
                  <a:cubicBezTo>
                    <a:pt x="197263" y="29386"/>
                    <a:pt x="64579" y="105967"/>
                    <a:pt x="64579" y="294371"/>
                  </a:cubicBezTo>
                  <a:cubicBezTo>
                    <a:pt x="64579" y="482776"/>
                    <a:pt x="197263" y="712614"/>
                    <a:pt x="360426" y="806816"/>
                  </a:cubicBezTo>
                  <a:cubicBezTo>
                    <a:pt x="523589" y="901019"/>
                    <a:pt x="656272" y="824342"/>
                    <a:pt x="656272" y="636033"/>
                  </a:cubicBezTo>
                  <a:cubicBezTo>
                    <a:pt x="656272" y="447724"/>
                    <a:pt x="523589" y="217695"/>
                    <a:pt x="360426" y="1235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17"/>
            <p:cNvSpPr/>
            <p:nvPr/>
          </p:nvSpPr>
          <p:spPr>
            <a:xfrm>
              <a:off x="5833711" y="3483953"/>
              <a:ext cx="446532" cy="576393"/>
            </a:xfrm>
            <a:custGeom>
              <a:rect b="b" l="l" r="r" t="t"/>
              <a:pathLst>
                <a:path extrusionOk="0" h="576393" w="446532">
                  <a:moveTo>
                    <a:pt x="223266" y="546022"/>
                  </a:moveTo>
                  <a:cubicBezTo>
                    <a:pt x="100108" y="474870"/>
                    <a:pt x="0" y="301420"/>
                    <a:pt x="0" y="159307"/>
                  </a:cubicBezTo>
                  <a:cubicBezTo>
                    <a:pt x="0" y="17194"/>
                    <a:pt x="100108" y="-40718"/>
                    <a:pt x="223266" y="30433"/>
                  </a:cubicBezTo>
                  <a:cubicBezTo>
                    <a:pt x="346424" y="101585"/>
                    <a:pt x="446532" y="274940"/>
                    <a:pt x="446532" y="417053"/>
                  </a:cubicBezTo>
                  <a:cubicBezTo>
                    <a:pt x="446532" y="559166"/>
                    <a:pt x="346329" y="617078"/>
                    <a:pt x="223266" y="546022"/>
                  </a:cubicBezTo>
                  <a:close/>
                  <a:moveTo>
                    <a:pt x="223266" y="104919"/>
                  </a:moveTo>
                  <a:cubicBezTo>
                    <a:pt x="135731" y="54341"/>
                    <a:pt x="64484" y="95394"/>
                    <a:pt x="64484" y="196549"/>
                  </a:cubicBezTo>
                  <a:cubicBezTo>
                    <a:pt x="64484" y="297705"/>
                    <a:pt x="135731" y="420958"/>
                    <a:pt x="223266" y="471536"/>
                  </a:cubicBezTo>
                  <a:cubicBezTo>
                    <a:pt x="310801" y="522114"/>
                    <a:pt x="382238" y="481347"/>
                    <a:pt x="382238" y="379810"/>
                  </a:cubicBezTo>
                  <a:cubicBezTo>
                    <a:pt x="382238" y="278274"/>
                    <a:pt x="310801" y="155401"/>
                    <a:pt x="223266" y="1049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17"/>
            <p:cNvSpPr/>
            <p:nvPr/>
          </p:nvSpPr>
          <p:spPr>
            <a:xfrm>
              <a:off x="5968681" y="3658196"/>
              <a:ext cx="176593" cy="227948"/>
            </a:xfrm>
            <a:custGeom>
              <a:rect b="b" l="l" r="r" t="t"/>
              <a:pathLst>
                <a:path extrusionOk="0" h="227948" w="176593">
                  <a:moveTo>
                    <a:pt x="88297" y="215949"/>
                  </a:moveTo>
                  <a:cubicBezTo>
                    <a:pt x="39624" y="187374"/>
                    <a:pt x="0" y="119175"/>
                    <a:pt x="0" y="62978"/>
                  </a:cubicBezTo>
                  <a:cubicBezTo>
                    <a:pt x="0" y="6780"/>
                    <a:pt x="39624" y="-16080"/>
                    <a:pt x="88297" y="12019"/>
                  </a:cubicBezTo>
                  <a:cubicBezTo>
                    <a:pt x="136970" y="40118"/>
                    <a:pt x="176593" y="108698"/>
                    <a:pt x="176593" y="164895"/>
                  </a:cubicBezTo>
                  <a:cubicBezTo>
                    <a:pt x="176593" y="221093"/>
                    <a:pt x="136970" y="244048"/>
                    <a:pt x="88297" y="215949"/>
                  </a:cubicBezTo>
                  <a:close/>
                  <a:moveTo>
                    <a:pt x="88297" y="86504"/>
                  </a:moveTo>
                  <a:cubicBezTo>
                    <a:pt x="75152" y="78884"/>
                    <a:pt x="64484" y="85076"/>
                    <a:pt x="64484" y="100220"/>
                  </a:cubicBezTo>
                  <a:cubicBezTo>
                    <a:pt x="65418" y="116975"/>
                    <a:pt x="74257" y="132281"/>
                    <a:pt x="88297" y="141463"/>
                  </a:cubicBezTo>
                  <a:cubicBezTo>
                    <a:pt x="101441" y="148988"/>
                    <a:pt x="112109" y="142892"/>
                    <a:pt x="112109" y="127652"/>
                  </a:cubicBezTo>
                  <a:cubicBezTo>
                    <a:pt x="111195" y="110917"/>
                    <a:pt x="102346" y="95629"/>
                    <a:pt x="88297" y="865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17"/>
            <p:cNvSpPr/>
            <p:nvPr/>
          </p:nvSpPr>
          <p:spPr>
            <a:xfrm>
              <a:off x="5409944" y="4076361"/>
              <a:ext cx="107251" cy="45529"/>
            </a:xfrm>
            <a:custGeom>
              <a:rect b="b" l="l" r="r" t="t"/>
              <a:pathLst>
                <a:path extrusionOk="0" h="45529" w="107251">
                  <a:moveTo>
                    <a:pt x="33052" y="45148"/>
                  </a:moveTo>
                  <a:lnTo>
                    <a:pt x="0" y="45529"/>
                  </a:lnTo>
                  <a:lnTo>
                    <a:pt x="107252" y="0"/>
                  </a:lnTo>
                  <a:lnTo>
                    <a:pt x="45053" y="38671"/>
                  </a:lnTo>
                  <a:lnTo>
                    <a:pt x="33052" y="45148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17"/>
            <p:cNvSpPr/>
            <p:nvPr/>
          </p:nvSpPr>
          <p:spPr>
            <a:xfrm rot="-1801764">
              <a:off x="5444439" y="4114607"/>
              <a:ext cx="13703" cy="23791"/>
            </a:xfrm>
            <a:custGeom>
              <a:rect b="b" l="l" r="r" t="t"/>
              <a:pathLst>
                <a:path extrusionOk="0" h="23812" w="13715">
                  <a:moveTo>
                    <a:pt x="13716" y="11906"/>
                  </a:moveTo>
                  <a:cubicBezTo>
                    <a:pt x="13716" y="18482"/>
                    <a:pt x="10646" y="23813"/>
                    <a:pt x="6858" y="23813"/>
                  </a:cubicBezTo>
                  <a:cubicBezTo>
                    <a:pt x="3071" y="23813"/>
                    <a:pt x="0" y="18482"/>
                    <a:pt x="0" y="11906"/>
                  </a:cubicBezTo>
                  <a:cubicBezTo>
                    <a:pt x="0" y="5331"/>
                    <a:pt x="3071" y="0"/>
                    <a:pt x="6858" y="0"/>
                  </a:cubicBezTo>
                  <a:cubicBezTo>
                    <a:pt x="10646" y="0"/>
                    <a:pt x="13716" y="5331"/>
                    <a:pt x="13716" y="11906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17"/>
            <p:cNvSpPr/>
            <p:nvPr/>
          </p:nvSpPr>
          <p:spPr>
            <a:xfrm rot="-1801764">
              <a:off x="6051614" y="3763417"/>
              <a:ext cx="13703" cy="23791"/>
            </a:xfrm>
            <a:custGeom>
              <a:rect b="b" l="l" r="r" t="t"/>
              <a:pathLst>
                <a:path extrusionOk="0" h="23812" w="13715">
                  <a:moveTo>
                    <a:pt x="13716" y="11906"/>
                  </a:moveTo>
                  <a:cubicBezTo>
                    <a:pt x="13716" y="18482"/>
                    <a:pt x="10646" y="23813"/>
                    <a:pt x="6858" y="23813"/>
                  </a:cubicBezTo>
                  <a:cubicBezTo>
                    <a:pt x="3070" y="23813"/>
                    <a:pt x="0" y="18482"/>
                    <a:pt x="0" y="11906"/>
                  </a:cubicBezTo>
                  <a:cubicBezTo>
                    <a:pt x="0" y="5331"/>
                    <a:pt x="3070" y="0"/>
                    <a:pt x="6858" y="0"/>
                  </a:cubicBezTo>
                  <a:cubicBezTo>
                    <a:pt x="10646" y="0"/>
                    <a:pt x="13716" y="5331"/>
                    <a:pt x="13716" y="11906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17"/>
            <p:cNvSpPr/>
            <p:nvPr/>
          </p:nvSpPr>
          <p:spPr>
            <a:xfrm>
              <a:off x="5457664" y="4081409"/>
              <a:ext cx="86296" cy="87915"/>
            </a:xfrm>
            <a:custGeom>
              <a:rect b="b" l="l" r="r" t="t"/>
              <a:pathLst>
                <a:path extrusionOk="0" h="87915" w="86296">
                  <a:moveTo>
                    <a:pt x="7906" y="87916"/>
                  </a:moveTo>
                  <a:lnTo>
                    <a:pt x="0" y="55054"/>
                  </a:lnTo>
                  <a:lnTo>
                    <a:pt x="86296" y="0"/>
                  </a:lnTo>
                  <a:lnTo>
                    <a:pt x="82582" y="7811"/>
                  </a:lnTo>
                  <a:lnTo>
                    <a:pt x="7906" y="87916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17"/>
            <p:cNvSpPr/>
            <p:nvPr/>
          </p:nvSpPr>
          <p:spPr>
            <a:xfrm>
              <a:off x="5445377" y="3764798"/>
              <a:ext cx="619125" cy="371951"/>
            </a:xfrm>
            <a:custGeom>
              <a:rect b="b" l="l" r="r" t="t"/>
              <a:pathLst>
                <a:path extrusionOk="0" h="371951" w="619125">
                  <a:moveTo>
                    <a:pt x="12287" y="371951"/>
                  </a:moveTo>
                  <a:cubicBezTo>
                    <a:pt x="13049" y="371284"/>
                    <a:pt x="619125" y="20955"/>
                    <a:pt x="619125" y="20955"/>
                  </a:cubicBezTo>
                  <a:lnTo>
                    <a:pt x="607981" y="0"/>
                  </a:lnTo>
                  <a:lnTo>
                    <a:pt x="0" y="351282"/>
                  </a:ln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17"/>
            <p:cNvSpPr/>
            <p:nvPr/>
          </p:nvSpPr>
          <p:spPr>
            <a:xfrm>
              <a:off x="4826180" y="148719"/>
              <a:ext cx="204333" cy="298673"/>
            </a:xfrm>
            <a:custGeom>
              <a:rect b="b" l="l" r="r" t="t"/>
              <a:pathLst>
                <a:path extrusionOk="0" h="298673" w="204333">
                  <a:moveTo>
                    <a:pt x="72081" y="9724"/>
                  </a:moveTo>
                  <a:cubicBezTo>
                    <a:pt x="80177" y="-2944"/>
                    <a:pt x="141994" y="-11898"/>
                    <a:pt x="162663" y="40680"/>
                  </a:cubicBezTo>
                  <a:cubicBezTo>
                    <a:pt x="170474" y="60683"/>
                    <a:pt x="169235" y="111642"/>
                    <a:pt x="175713" y="143646"/>
                  </a:cubicBezTo>
                  <a:cubicBezTo>
                    <a:pt x="182190" y="175650"/>
                    <a:pt x="197430" y="193842"/>
                    <a:pt x="202954" y="219846"/>
                  </a:cubicBezTo>
                  <a:cubicBezTo>
                    <a:pt x="208479" y="245849"/>
                    <a:pt x="199525" y="289378"/>
                    <a:pt x="136851" y="297093"/>
                  </a:cubicBezTo>
                  <a:cubicBezTo>
                    <a:pt x="74176" y="304809"/>
                    <a:pt x="26075" y="282806"/>
                    <a:pt x="11216" y="262803"/>
                  </a:cubicBezTo>
                  <a:cubicBezTo>
                    <a:pt x="-3643" y="242801"/>
                    <a:pt x="-3834" y="200415"/>
                    <a:pt x="11216" y="177650"/>
                  </a:cubicBezTo>
                  <a:cubicBezTo>
                    <a:pt x="26265" y="154885"/>
                    <a:pt x="38267" y="136311"/>
                    <a:pt x="37886" y="1065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p17"/>
            <p:cNvSpPr/>
            <p:nvPr/>
          </p:nvSpPr>
          <p:spPr>
            <a:xfrm>
              <a:off x="4841878" y="145922"/>
              <a:ext cx="97721" cy="120542"/>
            </a:xfrm>
            <a:custGeom>
              <a:rect b="b" l="l" r="r" t="t"/>
              <a:pathLst>
                <a:path extrusionOk="0" h="120542" w="97721">
                  <a:moveTo>
                    <a:pt x="97722" y="3472"/>
                  </a:moveTo>
                  <a:cubicBezTo>
                    <a:pt x="97722" y="3472"/>
                    <a:pt x="50573" y="-9672"/>
                    <a:pt x="22189" y="15188"/>
                  </a:cubicBezTo>
                  <a:cubicBezTo>
                    <a:pt x="3234" y="32836"/>
                    <a:pt x="-4367" y="59548"/>
                    <a:pt x="2472" y="84530"/>
                  </a:cubicBezTo>
                  <a:cubicBezTo>
                    <a:pt x="6187" y="99294"/>
                    <a:pt x="13807" y="119392"/>
                    <a:pt x="25522" y="120535"/>
                  </a:cubicBezTo>
                  <a:cubicBezTo>
                    <a:pt x="37238" y="121678"/>
                    <a:pt x="97722" y="3472"/>
                    <a:pt x="97722" y="3472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17"/>
            <p:cNvSpPr/>
            <p:nvPr/>
          </p:nvSpPr>
          <p:spPr>
            <a:xfrm>
              <a:off x="4860888" y="276839"/>
              <a:ext cx="120648" cy="135031"/>
            </a:xfrm>
            <a:custGeom>
              <a:rect b="b" l="l" r="r" t="t"/>
              <a:pathLst>
                <a:path extrusionOk="0" h="135031" w="120648">
                  <a:moveTo>
                    <a:pt x="96238" y="0"/>
                  </a:moveTo>
                  <a:cubicBezTo>
                    <a:pt x="96238" y="0"/>
                    <a:pt x="93095" y="52102"/>
                    <a:pt x="94047" y="56007"/>
                  </a:cubicBezTo>
                  <a:cubicBezTo>
                    <a:pt x="95000" y="59912"/>
                    <a:pt x="114526" y="63532"/>
                    <a:pt x="120050" y="68104"/>
                  </a:cubicBezTo>
                  <a:cubicBezTo>
                    <a:pt x="125575" y="72676"/>
                    <a:pt x="91475" y="125254"/>
                    <a:pt x="74521" y="133255"/>
                  </a:cubicBezTo>
                  <a:cubicBezTo>
                    <a:pt x="57566" y="141256"/>
                    <a:pt x="4036" y="121158"/>
                    <a:pt x="416" y="94679"/>
                  </a:cubicBezTo>
                  <a:cubicBezTo>
                    <a:pt x="-3013" y="70294"/>
                    <a:pt x="15656" y="51340"/>
                    <a:pt x="22800" y="44672"/>
                  </a:cubicBezTo>
                  <a:cubicBezTo>
                    <a:pt x="27686" y="44416"/>
                    <a:pt x="32582" y="44416"/>
                    <a:pt x="37469" y="44672"/>
                  </a:cubicBezTo>
                  <a:lnTo>
                    <a:pt x="38992" y="19431"/>
                  </a:lnTo>
                  <a:cubicBezTo>
                    <a:pt x="62329" y="11811"/>
                    <a:pt x="96238" y="0"/>
                    <a:pt x="96238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17"/>
            <p:cNvSpPr/>
            <p:nvPr/>
          </p:nvSpPr>
          <p:spPr>
            <a:xfrm>
              <a:off x="4654628" y="329607"/>
              <a:ext cx="228170" cy="325384"/>
            </a:xfrm>
            <a:custGeom>
              <a:rect b="b" l="l" r="r" t="t"/>
              <a:pathLst>
                <a:path extrusionOk="0" h="325384" w="228170">
                  <a:moveTo>
                    <a:pt x="149145" y="225743"/>
                  </a:moveTo>
                  <a:cubicBezTo>
                    <a:pt x="134400" y="246042"/>
                    <a:pt x="116931" y="264215"/>
                    <a:pt x="97234" y="279749"/>
                  </a:cubicBezTo>
                  <a:cubicBezTo>
                    <a:pt x="90976" y="286259"/>
                    <a:pt x="85061" y="293094"/>
                    <a:pt x="79517" y="300228"/>
                  </a:cubicBezTo>
                  <a:cubicBezTo>
                    <a:pt x="70211" y="310964"/>
                    <a:pt x="58162" y="318965"/>
                    <a:pt x="44656" y="323374"/>
                  </a:cubicBezTo>
                  <a:cubicBezTo>
                    <a:pt x="32845" y="326422"/>
                    <a:pt x="27892" y="325660"/>
                    <a:pt x="25606" y="323374"/>
                  </a:cubicBezTo>
                  <a:cubicBezTo>
                    <a:pt x="23320" y="321088"/>
                    <a:pt x="24558" y="317849"/>
                    <a:pt x="29606" y="315849"/>
                  </a:cubicBezTo>
                  <a:cubicBezTo>
                    <a:pt x="37969" y="313275"/>
                    <a:pt x="45741" y="309066"/>
                    <a:pt x="52466" y="303467"/>
                  </a:cubicBezTo>
                  <a:cubicBezTo>
                    <a:pt x="52466" y="303467"/>
                    <a:pt x="41512" y="308610"/>
                    <a:pt x="34654" y="310991"/>
                  </a:cubicBezTo>
                  <a:cubicBezTo>
                    <a:pt x="28511" y="313135"/>
                    <a:pt x="22100" y="314417"/>
                    <a:pt x="15604" y="314801"/>
                  </a:cubicBezTo>
                  <a:cubicBezTo>
                    <a:pt x="9127" y="314801"/>
                    <a:pt x="2365" y="307277"/>
                    <a:pt x="7508" y="305276"/>
                  </a:cubicBezTo>
                  <a:cubicBezTo>
                    <a:pt x="12652" y="303276"/>
                    <a:pt x="17033" y="302800"/>
                    <a:pt x="27415" y="299085"/>
                  </a:cubicBezTo>
                  <a:cubicBezTo>
                    <a:pt x="32778" y="297192"/>
                    <a:pt x="37874" y="294599"/>
                    <a:pt x="42560" y="291370"/>
                  </a:cubicBezTo>
                  <a:cubicBezTo>
                    <a:pt x="35512" y="293389"/>
                    <a:pt x="28311" y="294854"/>
                    <a:pt x="21034" y="295751"/>
                  </a:cubicBezTo>
                  <a:cubicBezTo>
                    <a:pt x="14985" y="296741"/>
                    <a:pt x="8784" y="296015"/>
                    <a:pt x="3127" y="293656"/>
                  </a:cubicBezTo>
                  <a:cubicBezTo>
                    <a:pt x="79" y="292418"/>
                    <a:pt x="-2493" y="286893"/>
                    <a:pt x="4270" y="285083"/>
                  </a:cubicBezTo>
                  <a:cubicBezTo>
                    <a:pt x="13099" y="284210"/>
                    <a:pt x="21777" y="282192"/>
                    <a:pt x="30082" y="279083"/>
                  </a:cubicBezTo>
                  <a:cubicBezTo>
                    <a:pt x="38083" y="275463"/>
                    <a:pt x="43036" y="271653"/>
                    <a:pt x="41322" y="270891"/>
                  </a:cubicBezTo>
                  <a:cubicBezTo>
                    <a:pt x="39607" y="270129"/>
                    <a:pt x="35035" y="272606"/>
                    <a:pt x="27034" y="272034"/>
                  </a:cubicBezTo>
                  <a:cubicBezTo>
                    <a:pt x="19033" y="271463"/>
                    <a:pt x="11604" y="266319"/>
                    <a:pt x="11699" y="262509"/>
                  </a:cubicBezTo>
                  <a:cubicBezTo>
                    <a:pt x="11794" y="258699"/>
                    <a:pt x="13414" y="260604"/>
                    <a:pt x="21224" y="259937"/>
                  </a:cubicBezTo>
                  <a:cubicBezTo>
                    <a:pt x="29616" y="257435"/>
                    <a:pt x="38179" y="255557"/>
                    <a:pt x="46846" y="254318"/>
                  </a:cubicBezTo>
                  <a:cubicBezTo>
                    <a:pt x="55209" y="254634"/>
                    <a:pt x="63563" y="253637"/>
                    <a:pt x="71611" y="251365"/>
                  </a:cubicBezTo>
                  <a:cubicBezTo>
                    <a:pt x="80184" y="248793"/>
                    <a:pt x="99139" y="225933"/>
                    <a:pt x="113807" y="204978"/>
                  </a:cubicBezTo>
                  <a:cubicBezTo>
                    <a:pt x="129685" y="181614"/>
                    <a:pt x="142249" y="156162"/>
                    <a:pt x="151145" y="129350"/>
                  </a:cubicBezTo>
                  <a:cubicBezTo>
                    <a:pt x="159908" y="100775"/>
                    <a:pt x="170195" y="46482"/>
                    <a:pt x="177815" y="27718"/>
                  </a:cubicBezTo>
                  <a:cubicBezTo>
                    <a:pt x="185435" y="8954"/>
                    <a:pt x="198103" y="381"/>
                    <a:pt x="210391" y="0"/>
                  </a:cubicBezTo>
                  <a:cubicBezTo>
                    <a:pt x="224773" y="0"/>
                    <a:pt x="230869" y="18479"/>
                    <a:pt x="227059" y="34766"/>
                  </a:cubicBezTo>
                  <a:cubicBezTo>
                    <a:pt x="220106" y="63818"/>
                    <a:pt x="188197" y="174117"/>
                    <a:pt x="149145" y="2257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17"/>
            <p:cNvSpPr/>
            <p:nvPr/>
          </p:nvSpPr>
          <p:spPr>
            <a:xfrm>
              <a:off x="4825802" y="321035"/>
              <a:ext cx="175746" cy="232044"/>
            </a:xfrm>
            <a:custGeom>
              <a:rect b="b" l="l" r="r" t="t"/>
              <a:pathLst>
                <a:path extrusionOk="0" h="232044" w="175746">
                  <a:moveTo>
                    <a:pt x="138467" y="16859"/>
                  </a:moveTo>
                  <a:cubicBezTo>
                    <a:pt x="153040" y="19049"/>
                    <a:pt x="169804" y="26955"/>
                    <a:pt x="172090" y="34956"/>
                  </a:cubicBezTo>
                  <a:cubicBezTo>
                    <a:pt x="178119" y="63828"/>
                    <a:pt x="176672" y="93761"/>
                    <a:pt x="167899" y="121919"/>
                  </a:cubicBezTo>
                  <a:cubicBezTo>
                    <a:pt x="155231" y="155447"/>
                    <a:pt x="140943" y="215931"/>
                    <a:pt x="133609" y="230409"/>
                  </a:cubicBezTo>
                  <a:cubicBezTo>
                    <a:pt x="95890" y="235669"/>
                    <a:pt x="57504" y="228158"/>
                    <a:pt x="24548" y="209073"/>
                  </a:cubicBezTo>
                  <a:cubicBezTo>
                    <a:pt x="24548" y="209073"/>
                    <a:pt x="21500" y="150780"/>
                    <a:pt x="21214" y="131540"/>
                  </a:cubicBezTo>
                  <a:cubicBezTo>
                    <a:pt x="-25840" y="90392"/>
                    <a:pt x="14451" y="39719"/>
                    <a:pt x="54361" y="285"/>
                  </a:cubicBezTo>
                  <a:cubicBezTo>
                    <a:pt x="59152" y="-95"/>
                    <a:pt x="63953" y="-95"/>
                    <a:pt x="68744" y="285"/>
                  </a:cubicBezTo>
                  <a:cubicBezTo>
                    <a:pt x="68744" y="285"/>
                    <a:pt x="33120" y="42481"/>
                    <a:pt x="57885" y="66389"/>
                  </a:cubicBezTo>
                  <a:cubicBezTo>
                    <a:pt x="110940" y="50196"/>
                    <a:pt x="121512" y="26288"/>
                    <a:pt x="138467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17"/>
            <p:cNvSpPr/>
            <p:nvPr/>
          </p:nvSpPr>
          <p:spPr>
            <a:xfrm>
              <a:off x="4857002" y="155665"/>
              <a:ext cx="128729" cy="159467"/>
            </a:xfrm>
            <a:custGeom>
              <a:rect b="b" l="l" r="r" t="t"/>
              <a:pathLst>
                <a:path extrusionOk="0" h="159467" w="128729">
                  <a:moveTo>
                    <a:pt x="2778" y="56785"/>
                  </a:moveTo>
                  <a:lnTo>
                    <a:pt x="2778" y="56785"/>
                  </a:lnTo>
                  <a:cubicBezTo>
                    <a:pt x="8017" y="23352"/>
                    <a:pt x="32210" y="-1889"/>
                    <a:pt x="66691" y="111"/>
                  </a:cubicBezTo>
                  <a:cubicBezTo>
                    <a:pt x="103429" y="2671"/>
                    <a:pt x="131127" y="34525"/>
                    <a:pt x="128565" y="71260"/>
                  </a:cubicBezTo>
                  <a:cubicBezTo>
                    <a:pt x="127165" y="91407"/>
                    <a:pt x="116706" y="109833"/>
                    <a:pt x="100123" y="121364"/>
                  </a:cubicBezTo>
                  <a:cubicBezTo>
                    <a:pt x="98923" y="126444"/>
                    <a:pt x="97133" y="131367"/>
                    <a:pt x="94789" y="136033"/>
                  </a:cubicBezTo>
                  <a:cubicBezTo>
                    <a:pt x="82502" y="150320"/>
                    <a:pt x="50022" y="159274"/>
                    <a:pt x="39354" y="159464"/>
                  </a:cubicBezTo>
                  <a:cubicBezTo>
                    <a:pt x="28686" y="159655"/>
                    <a:pt x="22114" y="150892"/>
                    <a:pt x="13351" y="136509"/>
                  </a:cubicBezTo>
                  <a:cubicBezTo>
                    <a:pt x="-4747" y="106410"/>
                    <a:pt x="-175" y="73168"/>
                    <a:pt x="2778" y="567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17"/>
            <p:cNvSpPr/>
            <p:nvPr/>
          </p:nvSpPr>
          <p:spPr>
            <a:xfrm>
              <a:off x="4862352" y="154515"/>
              <a:ext cx="129836" cy="122323"/>
            </a:xfrm>
            <a:custGeom>
              <a:rect b="b" l="l" r="r" t="t"/>
              <a:pathLst>
                <a:path extrusionOk="0" h="122323" w="129836">
                  <a:moveTo>
                    <a:pt x="72104" y="1641"/>
                  </a:moveTo>
                  <a:cubicBezTo>
                    <a:pt x="96298" y="6404"/>
                    <a:pt x="116205" y="13167"/>
                    <a:pt x="122777" y="36979"/>
                  </a:cubicBezTo>
                  <a:cubicBezTo>
                    <a:pt x="127254" y="53362"/>
                    <a:pt x="133159" y="84604"/>
                    <a:pt x="127540" y="97749"/>
                  </a:cubicBezTo>
                  <a:lnTo>
                    <a:pt x="124111" y="107274"/>
                  </a:lnTo>
                  <a:lnTo>
                    <a:pt x="94774" y="122323"/>
                  </a:lnTo>
                  <a:cubicBezTo>
                    <a:pt x="94774" y="122323"/>
                    <a:pt x="81058" y="110988"/>
                    <a:pt x="85249" y="77556"/>
                  </a:cubicBezTo>
                  <a:cubicBezTo>
                    <a:pt x="85125" y="73028"/>
                    <a:pt x="83696" y="68632"/>
                    <a:pt x="81153" y="64887"/>
                  </a:cubicBezTo>
                  <a:cubicBezTo>
                    <a:pt x="79324" y="61752"/>
                    <a:pt x="78000" y="58343"/>
                    <a:pt x="77248" y="54791"/>
                  </a:cubicBezTo>
                  <a:cubicBezTo>
                    <a:pt x="73742" y="45761"/>
                    <a:pt x="66932" y="38404"/>
                    <a:pt x="58198" y="34217"/>
                  </a:cubicBezTo>
                  <a:cubicBezTo>
                    <a:pt x="39443" y="25914"/>
                    <a:pt x="17878" y="26938"/>
                    <a:pt x="0" y="36979"/>
                  </a:cubicBezTo>
                  <a:cubicBezTo>
                    <a:pt x="12630" y="9606"/>
                    <a:pt x="42729" y="-5148"/>
                    <a:pt x="72104" y="164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17"/>
            <p:cNvSpPr/>
            <p:nvPr/>
          </p:nvSpPr>
          <p:spPr>
            <a:xfrm>
              <a:off x="4706279" y="957495"/>
              <a:ext cx="102161" cy="77983"/>
            </a:xfrm>
            <a:custGeom>
              <a:rect b="b" l="l" r="r" t="t"/>
              <a:pathLst>
                <a:path extrusionOk="0" h="77983" w="102161">
                  <a:moveTo>
                    <a:pt x="94827" y="0"/>
                  </a:moveTo>
                  <a:cubicBezTo>
                    <a:pt x="82540" y="9525"/>
                    <a:pt x="63490" y="3048"/>
                    <a:pt x="62537" y="4000"/>
                  </a:cubicBezTo>
                  <a:cubicBezTo>
                    <a:pt x="48212" y="16225"/>
                    <a:pt x="33229" y="27671"/>
                    <a:pt x="17674" y="38290"/>
                  </a:cubicBezTo>
                  <a:cubicBezTo>
                    <a:pt x="10054" y="44291"/>
                    <a:pt x="-1852" y="52292"/>
                    <a:pt x="243" y="63913"/>
                  </a:cubicBezTo>
                  <a:cubicBezTo>
                    <a:pt x="4149" y="84487"/>
                    <a:pt x="37201" y="78200"/>
                    <a:pt x="49678" y="71819"/>
                  </a:cubicBezTo>
                  <a:cubicBezTo>
                    <a:pt x="62156" y="65437"/>
                    <a:pt x="72348" y="55054"/>
                    <a:pt x="84159" y="47720"/>
                  </a:cubicBezTo>
                  <a:cubicBezTo>
                    <a:pt x="92541" y="42481"/>
                    <a:pt x="100827" y="39815"/>
                    <a:pt x="102161" y="28670"/>
                  </a:cubicBezTo>
                  <a:cubicBezTo>
                    <a:pt x="101856" y="18691"/>
                    <a:pt x="99351" y="8901"/>
                    <a:pt x="94827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17"/>
            <p:cNvSpPr/>
            <p:nvPr/>
          </p:nvSpPr>
          <p:spPr>
            <a:xfrm>
              <a:off x="4706713" y="982355"/>
              <a:ext cx="101737" cy="53117"/>
            </a:xfrm>
            <a:custGeom>
              <a:rect b="b" l="l" r="r" t="t"/>
              <a:pathLst>
                <a:path extrusionOk="0" h="53117" w="101737">
                  <a:moveTo>
                    <a:pt x="101537" y="0"/>
                  </a:moveTo>
                  <a:cubicBezTo>
                    <a:pt x="99917" y="10192"/>
                    <a:pt x="92012" y="12954"/>
                    <a:pt x="83344" y="18193"/>
                  </a:cubicBezTo>
                  <a:cubicBezTo>
                    <a:pt x="71438" y="25622"/>
                    <a:pt x="60865" y="36385"/>
                    <a:pt x="48387" y="42672"/>
                  </a:cubicBezTo>
                  <a:cubicBezTo>
                    <a:pt x="35909" y="48958"/>
                    <a:pt x="8096" y="54292"/>
                    <a:pt x="0" y="39624"/>
                  </a:cubicBezTo>
                  <a:cubicBezTo>
                    <a:pt x="4382" y="59531"/>
                    <a:pt x="36862" y="53245"/>
                    <a:pt x="49244" y="46958"/>
                  </a:cubicBezTo>
                  <a:cubicBezTo>
                    <a:pt x="61627" y="40672"/>
                    <a:pt x="71914" y="30194"/>
                    <a:pt x="83725" y="22860"/>
                  </a:cubicBezTo>
                  <a:cubicBezTo>
                    <a:pt x="92107" y="17621"/>
                    <a:pt x="100394" y="14954"/>
                    <a:pt x="101727" y="3810"/>
                  </a:cubicBezTo>
                  <a:cubicBezTo>
                    <a:pt x="101765" y="2537"/>
                    <a:pt x="101698" y="1263"/>
                    <a:pt x="1015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17"/>
            <p:cNvSpPr/>
            <p:nvPr/>
          </p:nvSpPr>
          <p:spPr>
            <a:xfrm>
              <a:off x="4655133" y="923967"/>
              <a:ext cx="93585" cy="72574"/>
            </a:xfrm>
            <a:custGeom>
              <a:rect b="b" l="l" r="r" t="t"/>
              <a:pathLst>
                <a:path extrusionOk="0" h="72574" w="93585">
                  <a:moveTo>
                    <a:pt x="86251" y="0"/>
                  </a:moveTo>
                  <a:cubicBezTo>
                    <a:pt x="75011" y="9525"/>
                    <a:pt x="57676" y="4001"/>
                    <a:pt x="57200" y="4858"/>
                  </a:cubicBezTo>
                  <a:cubicBezTo>
                    <a:pt x="44141" y="16067"/>
                    <a:pt x="30434" y="26499"/>
                    <a:pt x="16147" y="36100"/>
                  </a:cubicBezTo>
                  <a:cubicBezTo>
                    <a:pt x="9194" y="41624"/>
                    <a:pt x="-1760" y="49054"/>
                    <a:pt x="240" y="59627"/>
                  </a:cubicBezTo>
                  <a:cubicBezTo>
                    <a:pt x="3764" y="78677"/>
                    <a:pt x="34054" y="72676"/>
                    <a:pt x="45484" y="66866"/>
                  </a:cubicBezTo>
                  <a:cubicBezTo>
                    <a:pt x="56914" y="61055"/>
                    <a:pt x="66248" y="51530"/>
                    <a:pt x="77012" y="44768"/>
                  </a:cubicBezTo>
                  <a:cubicBezTo>
                    <a:pt x="84727" y="40005"/>
                    <a:pt x="92347" y="37529"/>
                    <a:pt x="93585" y="27813"/>
                  </a:cubicBezTo>
                  <a:cubicBezTo>
                    <a:pt x="93195" y="18119"/>
                    <a:pt x="90690" y="8627"/>
                    <a:pt x="86251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17"/>
            <p:cNvSpPr/>
            <p:nvPr/>
          </p:nvSpPr>
          <p:spPr>
            <a:xfrm>
              <a:off x="4655564" y="947875"/>
              <a:ext cx="93179" cy="48581"/>
            </a:xfrm>
            <a:custGeom>
              <a:rect b="b" l="l" r="r" t="t"/>
              <a:pathLst>
                <a:path extrusionOk="0" h="48581" w="93179">
                  <a:moveTo>
                    <a:pt x="92964" y="0"/>
                  </a:moveTo>
                  <a:cubicBezTo>
                    <a:pt x="91535" y="9525"/>
                    <a:pt x="84011" y="11906"/>
                    <a:pt x="76391" y="16573"/>
                  </a:cubicBezTo>
                  <a:cubicBezTo>
                    <a:pt x="65342" y="23431"/>
                    <a:pt x="55721" y="33242"/>
                    <a:pt x="44291" y="39052"/>
                  </a:cubicBezTo>
                  <a:cubicBezTo>
                    <a:pt x="32861" y="44863"/>
                    <a:pt x="7430" y="49721"/>
                    <a:pt x="0" y="36195"/>
                  </a:cubicBezTo>
                  <a:cubicBezTo>
                    <a:pt x="4001" y="54483"/>
                    <a:pt x="33719" y="48673"/>
                    <a:pt x="45053" y="42958"/>
                  </a:cubicBezTo>
                  <a:cubicBezTo>
                    <a:pt x="56388" y="37243"/>
                    <a:pt x="65818" y="27623"/>
                    <a:pt x="76581" y="20860"/>
                  </a:cubicBezTo>
                  <a:cubicBezTo>
                    <a:pt x="84296" y="16097"/>
                    <a:pt x="91916" y="13621"/>
                    <a:pt x="93154" y="3905"/>
                  </a:cubicBezTo>
                  <a:cubicBezTo>
                    <a:pt x="93221" y="2600"/>
                    <a:pt x="93154" y="1293"/>
                    <a:pt x="9296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17"/>
            <p:cNvSpPr/>
            <p:nvPr/>
          </p:nvSpPr>
          <p:spPr>
            <a:xfrm>
              <a:off x="4689759" y="550206"/>
              <a:ext cx="222664" cy="383543"/>
            </a:xfrm>
            <a:custGeom>
              <a:rect b="b" l="l" r="r" t="t"/>
              <a:pathLst>
                <a:path extrusionOk="0" h="383543" w="222664">
                  <a:moveTo>
                    <a:pt x="221266" y="14097"/>
                  </a:moveTo>
                  <a:cubicBezTo>
                    <a:pt x="188014" y="18477"/>
                    <a:pt x="154200" y="13599"/>
                    <a:pt x="123539" y="0"/>
                  </a:cubicBezTo>
                  <a:cubicBezTo>
                    <a:pt x="124111" y="10287"/>
                    <a:pt x="124682" y="19050"/>
                    <a:pt x="124682" y="19050"/>
                  </a:cubicBezTo>
                  <a:cubicBezTo>
                    <a:pt x="84963" y="47625"/>
                    <a:pt x="5144" y="94488"/>
                    <a:pt x="0" y="127064"/>
                  </a:cubicBezTo>
                  <a:cubicBezTo>
                    <a:pt x="5144" y="230124"/>
                    <a:pt x="20860" y="377381"/>
                    <a:pt x="25337" y="379571"/>
                  </a:cubicBezTo>
                  <a:cubicBezTo>
                    <a:pt x="37814" y="385477"/>
                    <a:pt x="46482" y="384524"/>
                    <a:pt x="52388" y="378523"/>
                  </a:cubicBezTo>
                  <a:cubicBezTo>
                    <a:pt x="52388" y="378523"/>
                    <a:pt x="77438" y="291179"/>
                    <a:pt x="70104" y="163068"/>
                  </a:cubicBezTo>
                  <a:cubicBezTo>
                    <a:pt x="70104" y="163068"/>
                    <a:pt x="209169" y="101537"/>
                    <a:pt x="218218" y="67818"/>
                  </a:cubicBezTo>
                  <a:cubicBezTo>
                    <a:pt x="222285" y="54246"/>
                    <a:pt x="223581" y="39992"/>
                    <a:pt x="222028" y="25908"/>
                  </a:cubicBezTo>
                  <a:cubicBezTo>
                    <a:pt x="222028" y="22289"/>
                    <a:pt x="221742" y="18193"/>
                    <a:pt x="221266" y="14097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17"/>
            <p:cNvSpPr/>
            <p:nvPr/>
          </p:nvSpPr>
          <p:spPr>
            <a:xfrm>
              <a:off x="4750147" y="550873"/>
              <a:ext cx="221772" cy="415907"/>
            </a:xfrm>
            <a:custGeom>
              <a:rect b="b" l="l" r="r" t="t"/>
              <a:pathLst>
                <a:path extrusionOk="0" h="415907" w="221772">
                  <a:moveTo>
                    <a:pt x="207074" y="0"/>
                  </a:moveTo>
                  <a:cubicBezTo>
                    <a:pt x="180670" y="11879"/>
                    <a:pt x="151372" y="15786"/>
                    <a:pt x="122777" y="11240"/>
                  </a:cubicBezTo>
                  <a:cubicBezTo>
                    <a:pt x="122777" y="25051"/>
                    <a:pt x="124683" y="50959"/>
                    <a:pt x="124683" y="50959"/>
                  </a:cubicBezTo>
                  <a:cubicBezTo>
                    <a:pt x="84963" y="79058"/>
                    <a:pt x="5239" y="126397"/>
                    <a:pt x="0" y="158972"/>
                  </a:cubicBezTo>
                  <a:cubicBezTo>
                    <a:pt x="5239" y="262128"/>
                    <a:pt x="14859" y="411385"/>
                    <a:pt x="19050" y="413290"/>
                  </a:cubicBezTo>
                  <a:cubicBezTo>
                    <a:pt x="29956" y="417859"/>
                    <a:pt x="42463" y="416377"/>
                    <a:pt x="52007" y="409385"/>
                  </a:cubicBezTo>
                  <a:cubicBezTo>
                    <a:pt x="52007" y="409385"/>
                    <a:pt x="77058" y="323183"/>
                    <a:pt x="69818" y="195072"/>
                  </a:cubicBezTo>
                  <a:cubicBezTo>
                    <a:pt x="69818" y="192596"/>
                    <a:pt x="188976" y="133922"/>
                    <a:pt x="204026" y="118872"/>
                  </a:cubicBezTo>
                  <a:cubicBezTo>
                    <a:pt x="219075" y="103823"/>
                    <a:pt x="222123" y="80296"/>
                    <a:pt x="221742" y="58388"/>
                  </a:cubicBezTo>
                  <a:cubicBezTo>
                    <a:pt x="220914" y="38124"/>
                    <a:pt x="215922" y="18248"/>
                    <a:pt x="207074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17"/>
            <p:cNvSpPr/>
            <p:nvPr/>
          </p:nvSpPr>
          <p:spPr>
            <a:xfrm>
              <a:off x="4667800" y="524108"/>
              <a:ext cx="331739" cy="305664"/>
            </a:xfrm>
            <a:custGeom>
              <a:rect b="b" l="l" r="r" t="t"/>
              <a:pathLst>
                <a:path extrusionOk="0" h="305664" w="331739">
                  <a:moveTo>
                    <a:pt x="318663" y="48673"/>
                  </a:moveTo>
                  <a:cubicBezTo>
                    <a:pt x="318663" y="48673"/>
                    <a:pt x="362668" y="126682"/>
                    <a:pt x="289230" y="166783"/>
                  </a:cubicBezTo>
                  <a:cubicBezTo>
                    <a:pt x="211697" y="209169"/>
                    <a:pt x="164548" y="219075"/>
                    <a:pt x="164548" y="219075"/>
                  </a:cubicBezTo>
                  <a:lnTo>
                    <a:pt x="152928" y="221837"/>
                  </a:lnTo>
                  <a:cubicBezTo>
                    <a:pt x="156595" y="248732"/>
                    <a:pt x="156595" y="276000"/>
                    <a:pt x="152928" y="302895"/>
                  </a:cubicBezTo>
                  <a:cubicBezTo>
                    <a:pt x="152928" y="302895"/>
                    <a:pt x="97587" y="321945"/>
                    <a:pt x="27102" y="260128"/>
                  </a:cubicBezTo>
                  <a:lnTo>
                    <a:pt x="3766" y="184880"/>
                  </a:lnTo>
                  <a:lnTo>
                    <a:pt x="814" y="164592"/>
                  </a:lnTo>
                  <a:cubicBezTo>
                    <a:pt x="-1958" y="150729"/>
                    <a:pt x="2452" y="136403"/>
                    <a:pt x="12529" y="126492"/>
                  </a:cubicBezTo>
                  <a:cubicBezTo>
                    <a:pt x="29484" y="111157"/>
                    <a:pt x="83110" y="71914"/>
                    <a:pt x="116447" y="49435"/>
                  </a:cubicBezTo>
                  <a:cubicBezTo>
                    <a:pt x="149785" y="26956"/>
                    <a:pt x="176454" y="5429"/>
                    <a:pt x="176454" y="5429"/>
                  </a:cubicBezTo>
                  <a:lnTo>
                    <a:pt x="182265" y="0"/>
                  </a:lnTo>
                  <a:cubicBezTo>
                    <a:pt x="182265" y="0"/>
                    <a:pt x="221794" y="31528"/>
                    <a:pt x="294088" y="20955"/>
                  </a:cubicBezTo>
                  <a:cubicBezTo>
                    <a:pt x="303709" y="28824"/>
                    <a:pt x="312005" y="38181"/>
                    <a:pt x="318663" y="486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17"/>
            <p:cNvSpPr/>
            <p:nvPr/>
          </p:nvSpPr>
          <p:spPr>
            <a:xfrm>
              <a:off x="4934583" y="344330"/>
              <a:ext cx="115253" cy="404460"/>
            </a:xfrm>
            <a:custGeom>
              <a:rect b="b" l="l" r="r" t="t"/>
              <a:pathLst>
                <a:path extrusionOk="0" h="404460" w="115253">
                  <a:moveTo>
                    <a:pt x="8160" y="344370"/>
                  </a:moveTo>
                  <a:cubicBezTo>
                    <a:pt x="14904" y="338294"/>
                    <a:pt x="22029" y="332663"/>
                    <a:pt x="29496" y="327511"/>
                  </a:cubicBezTo>
                  <a:cubicBezTo>
                    <a:pt x="37392" y="323547"/>
                    <a:pt x="44622" y="318373"/>
                    <a:pt x="50927" y="312175"/>
                  </a:cubicBezTo>
                  <a:cubicBezTo>
                    <a:pt x="57690" y="305413"/>
                    <a:pt x="67691" y="277123"/>
                    <a:pt x="72930" y="249501"/>
                  </a:cubicBezTo>
                  <a:cubicBezTo>
                    <a:pt x="77683" y="218583"/>
                    <a:pt x="77140" y="187081"/>
                    <a:pt x="71311" y="156346"/>
                  </a:cubicBezTo>
                  <a:cubicBezTo>
                    <a:pt x="62186" y="119587"/>
                    <a:pt x="49851" y="83699"/>
                    <a:pt x="34449" y="49095"/>
                  </a:cubicBezTo>
                  <a:cubicBezTo>
                    <a:pt x="24924" y="28330"/>
                    <a:pt x="30163" y="15757"/>
                    <a:pt x="39116" y="6518"/>
                  </a:cubicBezTo>
                  <a:cubicBezTo>
                    <a:pt x="49594" y="-4245"/>
                    <a:pt x="60548" y="-3959"/>
                    <a:pt x="73026" y="24997"/>
                  </a:cubicBezTo>
                  <a:cubicBezTo>
                    <a:pt x="90609" y="65456"/>
                    <a:pt x="103610" y="107756"/>
                    <a:pt x="111792" y="151108"/>
                  </a:cubicBezTo>
                  <a:cubicBezTo>
                    <a:pt x="116821" y="182699"/>
                    <a:pt x="116364" y="214919"/>
                    <a:pt x="110459" y="246358"/>
                  </a:cubicBezTo>
                  <a:cubicBezTo>
                    <a:pt x="105277" y="273851"/>
                    <a:pt x="96809" y="300618"/>
                    <a:pt x="85218" y="326082"/>
                  </a:cubicBezTo>
                  <a:cubicBezTo>
                    <a:pt x="81979" y="333511"/>
                    <a:pt x="81407" y="339798"/>
                    <a:pt x="76931" y="354657"/>
                  </a:cubicBezTo>
                  <a:cubicBezTo>
                    <a:pt x="72673" y="369631"/>
                    <a:pt x="64862" y="383357"/>
                    <a:pt x="54166" y="394662"/>
                  </a:cubicBezTo>
                  <a:cubicBezTo>
                    <a:pt x="44641" y="403520"/>
                    <a:pt x="39783" y="405235"/>
                    <a:pt x="37116" y="404187"/>
                  </a:cubicBezTo>
                  <a:cubicBezTo>
                    <a:pt x="34449" y="403139"/>
                    <a:pt x="34068" y="399329"/>
                    <a:pt x="37973" y="394662"/>
                  </a:cubicBezTo>
                  <a:cubicBezTo>
                    <a:pt x="44631" y="387879"/>
                    <a:pt x="50051" y="379980"/>
                    <a:pt x="53976" y="371326"/>
                  </a:cubicBezTo>
                  <a:cubicBezTo>
                    <a:pt x="53976" y="371326"/>
                    <a:pt x="45974" y="381708"/>
                    <a:pt x="40640" y="387518"/>
                  </a:cubicBezTo>
                  <a:cubicBezTo>
                    <a:pt x="35887" y="392688"/>
                    <a:pt x="30430" y="397176"/>
                    <a:pt x="24448" y="400853"/>
                  </a:cubicBezTo>
                  <a:cubicBezTo>
                    <a:pt x="18638" y="404377"/>
                    <a:pt x="9494" y="400282"/>
                    <a:pt x="13304" y="395614"/>
                  </a:cubicBezTo>
                  <a:cubicBezTo>
                    <a:pt x="17114" y="390947"/>
                    <a:pt x="21305" y="388280"/>
                    <a:pt x="29115" y="379612"/>
                  </a:cubicBezTo>
                  <a:cubicBezTo>
                    <a:pt x="33306" y="375022"/>
                    <a:pt x="36926" y="369936"/>
                    <a:pt x="39878" y="364468"/>
                  </a:cubicBezTo>
                  <a:cubicBezTo>
                    <a:pt x="34335" y="369996"/>
                    <a:pt x="28344" y="375060"/>
                    <a:pt x="21971" y="379612"/>
                  </a:cubicBezTo>
                  <a:cubicBezTo>
                    <a:pt x="17047" y="383554"/>
                    <a:pt x="11094" y="386000"/>
                    <a:pt x="4827" y="386661"/>
                  </a:cubicBezTo>
                  <a:cubicBezTo>
                    <a:pt x="1588" y="386661"/>
                    <a:pt x="-2889" y="382851"/>
                    <a:pt x="2540" y="377707"/>
                  </a:cubicBezTo>
                  <a:cubicBezTo>
                    <a:pt x="10370" y="372249"/>
                    <a:pt x="17504" y="365851"/>
                    <a:pt x="23781" y="358657"/>
                  </a:cubicBezTo>
                  <a:cubicBezTo>
                    <a:pt x="29687" y="351133"/>
                    <a:pt x="32735" y="345037"/>
                    <a:pt x="30830" y="345132"/>
                  </a:cubicBezTo>
                  <a:cubicBezTo>
                    <a:pt x="28925" y="345227"/>
                    <a:pt x="25781" y="349990"/>
                    <a:pt x="18257" y="353419"/>
                  </a:cubicBezTo>
                  <a:cubicBezTo>
                    <a:pt x="10732" y="356848"/>
                    <a:pt x="1969" y="355705"/>
                    <a:pt x="445" y="351514"/>
                  </a:cubicBezTo>
                  <a:cubicBezTo>
                    <a:pt x="-1079" y="347323"/>
                    <a:pt x="1302" y="348847"/>
                    <a:pt x="8160" y="34437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17"/>
            <p:cNvSpPr/>
            <p:nvPr/>
          </p:nvSpPr>
          <p:spPr>
            <a:xfrm>
              <a:off x="4957330" y="339243"/>
              <a:ext cx="69518" cy="88698"/>
            </a:xfrm>
            <a:custGeom>
              <a:rect b="b" l="l" r="r" t="t"/>
              <a:pathLst>
                <a:path extrusionOk="0" h="88698" w="69518">
                  <a:moveTo>
                    <a:pt x="69519" y="69040"/>
                  </a:moveTo>
                  <a:cubicBezTo>
                    <a:pt x="69519" y="69040"/>
                    <a:pt x="42848" y="92757"/>
                    <a:pt x="13130" y="88090"/>
                  </a:cubicBezTo>
                  <a:lnTo>
                    <a:pt x="1320" y="38179"/>
                  </a:lnTo>
                  <a:cubicBezTo>
                    <a:pt x="1320" y="38179"/>
                    <a:pt x="-6491" y="11985"/>
                    <a:pt x="15893" y="2079"/>
                  </a:cubicBezTo>
                  <a:cubicBezTo>
                    <a:pt x="38277" y="-7827"/>
                    <a:pt x="59898" y="18177"/>
                    <a:pt x="69519" y="6904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7"/>
            <p:cNvSpPr/>
            <p:nvPr/>
          </p:nvSpPr>
          <p:spPr>
            <a:xfrm>
              <a:off x="4820537" y="320915"/>
              <a:ext cx="59626" cy="62603"/>
            </a:xfrm>
            <a:custGeom>
              <a:rect b="b" l="l" r="r" t="t"/>
              <a:pathLst>
                <a:path extrusionOk="0" h="62603" w="59626">
                  <a:moveTo>
                    <a:pt x="59627" y="405"/>
                  </a:moveTo>
                  <a:cubicBezTo>
                    <a:pt x="59627" y="405"/>
                    <a:pt x="31052" y="-8358"/>
                    <a:pt x="0" y="55650"/>
                  </a:cubicBezTo>
                  <a:lnTo>
                    <a:pt x="11430" y="62603"/>
                  </a:lnTo>
                  <a:cubicBezTo>
                    <a:pt x="25775" y="40593"/>
                    <a:pt x="41891" y="19791"/>
                    <a:pt x="59627" y="40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7"/>
            <p:cNvSpPr/>
            <p:nvPr/>
          </p:nvSpPr>
          <p:spPr>
            <a:xfrm>
              <a:off x="2491198" y="3393133"/>
              <a:ext cx="385953" cy="222884"/>
            </a:xfrm>
            <a:custGeom>
              <a:rect b="b" l="l" r="r" t="t"/>
              <a:pathLst>
                <a:path extrusionOk="0" h="222884" w="385953">
                  <a:moveTo>
                    <a:pt x="192976" y="222885"/>
                  </a:moveTo>
                  <a:lnTo>
                    <a:pt x="0" y="111443"/>
                  </a:lnTo>
                  <a:lnTo>
                    <a:pt x="192976" y="0"/>
                  </a:lnTo>
                  <a:lnTo>
                    <a:pt x="385953" y="111443"/>
                  </a:lnTo>
                  <a:lnTo>
                    <a:pt x="192976" y="222885"/>
                  </a:lnTo>
                  <a:close/>
                </a:path>
              </a:pathLst>
            </a:custGeom>
            <a:solidFill>
              <a:srgbClr val="D6D8E5">
                <a:alpha val="2940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7"/>
            <p:cNvSpPr/>
            <p:nvPr/>
          </p:nvSpPr>
          <p:spPr>
            <a:xfrm>
              <a:off x="2797046" y="3214634"/>
              <a:ext cx="385953" cy="222789"/>
            </a:xfrm>
            <a:custGeom>
              <a:rect b="b" l="l" r="r" t="t"/>
              <a:pathLst>
                <a:path extrusionOk="0" h="222789" w="385953">
                  <a:moveTo>
                    <a:pt x="192976" y="222790"/>
                  </a:moveTo>
                  <a:lnTo>
                    <a:pt x="0" y="111443"/>
                  </a:lnTo>
                  <a:lnTo>
                    <a:pt x="192976" y="0"/>
                  </a:lnTo>
                  <a:lnTo>
                    <a:pt x="385953" y="111443"/>
                  </a:lnTo>
                  <a:lnTo>
                    <a:pt x="192976" y="222790"/>
                  </a:lnTo>
                  <a:close/>
                </a:path>
              </a:pathLst>
            </a:custGeom>
            <a:solidFill>
              <a:srgbClr val="D6D8E5">
                <a:alpha val="2940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7"/>
            <p:cNvSpPr/>
            <p:nvPr/>
          </p:nvSpPr>
          <p:spPr>
            <a:xfrm>
              <a:off x="2911632" y="2431203"/>
              <a:ext cx="385953" cy="222884"/>
            </a:xfrm>
            <a:custGeom>
              <a:rect b="b" l="l" r="r" t="t"/>
              <a:pathLst>
                <a:path extrusionOk="0" h="222884" w="385953">
                  <a:moveTo>
                    <a:pt x="192977" y="222885"/>
                  </a:moveTo>
                  <a:lnTo>
                    <a:pt x="0" y="111442"/>
                  </a:lnTo>
                  <a:lnTo>
                    <a:pt x="192977" y="0"/>
                  </a:lnTo>
                  <a:lnTo>
                    <a:pt x="385953" y="111442"/>
                  </a:lnTo>
                  <a:lnTo>
                    <a:pt x="192977" y="222885"/>
                  </a:lnTo>
                  <a:close/>
                </a:path>
              </a:pathLst>
            </a:custGeom>
            <a:solidFill>
              <a:srgbClr val="70B6F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7"/>
            <p:cNvSpPr/>
            <p:nvPr/>
          </p:nvSpPr>
          <p:spPr>
            <a:xfrm>
              <a:off x="2911632" y="2542645"/>
              <a:ext cx="192976" cy="830294"/>
            </a:xfrm>
            <a:custGeom>
              <a:rect b="b" l="l" r="r" t="t"/>
              <a:pathLst>
                <a:path extrusionOk="0" h="830294" w="192976">
                  <a:moveTo>
                    <a:pt x="192977" y="830294"/>
                  </a:moveTo>
                  <a:lnTo>
                    <a:pt x="0" y="718852"/>
                  </a:lnTo>
                  <a:lnTo>
                    <a:pt x="0" y="0"/>
                  </a:lnTo>
                  <a:lnTo>
                    <a:pt x="192977" y="111442"/>
                  </a:lnTo>
                  <a:lnTo>
                    <a:pt x="192977" y="830294"/>
                  </a:lnTo>
                  <a:close/>
                </a:path>
              </a:pathLst>
            </a:custGeom>
            <a:solidFill>
              <a:srgbClr val="4399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7"/>
            <p:cNvSpPr/>
            <p:nvPr/>
          </p:nvSpPr>
          <p:spPr>
            <a:xfrm>
              <a:off x="3104608" y="2542645"/>
              <a:ext cx="192976" cy="830294"/>
            </a:xfrm>
            <a:custGeom>
              <a:rect b="b" l="l" r="r" t="t"/>
              <a:pathLst>
                <a:path extrusionOk="0" h="830294" w="192976">
                  <a:moveTo>
                    <a:pt x="192977" y="718852"/>
                  </a:moveTo>
                  <a:lnTo>
                    <a:pt x="0" y="830294"/>
                  </a:lnTo>
                  <a:lnTo>
                    <a:pt x="0" y="111442"/>
                  </a:lnTo>
                  <a:lnTo>
                    <a:pt x="192977" y="0"/>
                  </a:lnTo>
                  <a:lnTo>
                    <a:pt x="192977" y="718852"/>
                  </a:lnTo>
                  <a:close/>
                </a:path>
              </a:pathLst>
            </a:custGeom>
            <a:solidFill>
              <a:srgbClr val="3E7E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7"/>
            <p:cNvSpPr/>
            <p:nvPr/>
          </p:nvSpPr>
          <p:spPr>
            <a:xfrm>
              <a:off x="2622167" y="2797249"/>
              <a:ext cx="385953" cy="222789"/>
            </a:xfrm>
            <a:custGeom>
              <a:rect b="b" l="l" r="r" t="t"/>
              <a:pathLst>
                <a:path extrusionOk="0" h="222789" w="385953">
                  <a:moveTo>
                    <a:pt x="192976" y="222790"/>
                  </a:moveTo>
                  <a:lnTo>
                    <a:pt x="0" y="111347"/>
                  </a:lnTo>
                  <a:lnTo>
                    <a:pt x="192976" y="0"/>
                  </a:lnTo>
                  <a:lnTo>
                    <a:pt x="385953" y="111347"/>
                  </a:lnTo>
                  <a:lnTo>
                    <a:pt x="192976" y="222790"/>
                  </a:ln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7"/>
            <p:cNvSpPr/>
            <p:nvPr/>
          </p:nvSpPr>
          <p:spPr>
            <a:xfrm>
              <a:off x="2622167" y="2908596"/>
              <a:ext cx="192976" cy="630555"/>
            </a:xfrm>
            <a:custGeom>
              <a:rect b="b" l="l" r="r" t="t"/>
              <a:pathLst>
                <a:path extrusionOk="0" h="630555" w="192976">
                  <a:moveTo>
                    <a:pt x="192976" y="630555"/>
                  </a:moveTo>
                  <a:lnTo>
                    <a:pt x="0" y="519113"/>
                  </a:lnTo>
                  <a:lnTo>
                    <a:pt x="0" y="0"/>
                  </a:lnTo>
                  <a:lnTo>
                    <a:pt x="192976" y="111443"/>
                  </a:lnTo>
                  <a:lnTo>
                    <a:pt x="192976" y="630555"/>
                  </a:ln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17"/>
            <p:cNvSpPr/>
            <p:nvPr/>
          </p:nvSpPr>
          <p:spPr>
            <a:xfrm>
              <a:off x="2622167" y="2908596"/>
              <a:ext cx="192976" cy="630555"/>
            </a:xfrm>
            <a:custGeom>
              <a:rect b="b" l="l" r="r" t="t"/>
              <a:pathLst>
                <a:path extrusionOk="0" h="630555" w="192976">
                  <a:moveTo>
                    <a:pt x="192976" y="630555"/>
                  </a:moveTo>
                  <a:lnTo>
                    <a:pt x="0" y="519113"/>
                  </a:lnTo>
                  <a:lnTo>
                    <a:pt x="0" y="0"/>
                  </a:lnTo>
                  <a:lnTo>
                    <a:pt x="192976" y="111443"/>
                  </a:lnTo>
                  <a:lnTo>
                    <a:pt x="192976" y="630555"/>
                  </a:lnTo>
                  <a:close/>
                </a:path>
              </a:pathLst>
            </a:custGeom>
            <a:solidFill>
              <a:srgbClr val="000000">
                <a:alpha val="94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17"/>
            <p:cNvSpPr/>
            <p:nvPr/>
          </p:nvSpPr>
          <p:spPr>
            <a:xfrm>
              <a:off x="2815143" y="2908596"/>
              <a:ext cx="192976" cy="630555"/>
            </a:xfrm>
            <a:custGeom>
              <a:rect b="b" l="l" r="r" t="t"/>
              <a:pathLst>
                <a:path extrusionOk="0" h="630555" w="192976">
                  <a:moveTo>
                    <a:pt x="192977" y="519113"/>
                  </a:moveTo>
                  <a:lnTo>
                    <a:pt x="0" y="630555"/>
                  </a:lnTo>
                  <a:lnTo>
                    <a:pt x="0" y="111443"/>
                  </a:lnTo>
                  <a:lnTo>
                    <a:pt x="192977" y="0"/>
                  </a:lnTo>
                  <a:lnTo>
                    <a:pt x="192977" y="519113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17"/>
            <p:cNvSpPr/>
            <p:nvPr/>
          </p:nvSpPr>
          <p:spPr>
            <a:xfrm>
              <a:off x="2244025" y="3539151"/>
              <a:ext cx="385953" cy="222884"/>
            </a:xfrm>
            <a:custGeom>
              <a:rect b="b" l="l" r="r" t="t"/>
              <a:pathLst>
                <a:path extrusionOk="0" h="222884" w="385953">
                  <a:moveTo>
                    <a:pt x="192977" y="222885"/>
                  </a:moveTo>
                  <a:lnTo>
                    <a:pt x="0" y="111442"/>
                  </a:lnTo>
                  <a:lnTo>
                    <a:pt x="192977" y="0"/>
                  </a:lnTo>
                  <a:lnTo>
                    <a:pt x="385953" y="111442"/>
                  </a:lnTo>
                  <a:lnTo>
                    <a:pt x="192977" y="222885"/>
                  </a:lnTo>
                  <a:close/>
                </a:path>
              </a:pathLst>
            </a:custGeom>
            <a:solidFill>
              <a:srgbClr val="D6D8E5">
                <a:alpha val="2940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17"/>
            <p:cNvSpPr/>
            <p:nvPr/>
          </p:nvSpPr>
          <p:spPr>
            <a:xfrm>
              <a:off x="2313938" y="3177773"/>
              <a:ext cx="385953" cy="222789"/>
            </a:xfrm>
            <a:custGeom>
              <a:rect b="b" l="l" r="r" t="t"/>
              <a:pathLst>
                <a:path extrusionOk="0" h="222789" w="385953">
                  <a:moveTo>
                    <a:pt x="192977" y="222790"/>
                  </a:moveTo>
                  <a:lnTo>
                    <a:pt x="0" y="111347"/>
                  </a:lnTo>
                  <a:lnTo>
                    <a:pt x="192977" y="0"/>
                  </a:lnTo>
                  <a:lnTo>
                    <a:pt x="385953" y="111347"/>
                  </a:lnTo>
                  <a:lnTo>
                    <a:pt x="192977" y="222790"/>
                  </a:lnTo>
                  <a:close/>
                </a:path>
              </a:pathLst>
            </a:custGeom>
            <a:solidFill>
              <a:srgbClr val="B7E2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17"/>
            <p:cNvSpPr/>
            <p:nvPr/>
          </p:nvSpPr>
          <p:spPr>
            <a:xfrm>
              <a:off x="2313938" y="3289120"/>
              <a:ext cx="192976" cy="430815"/>
            </a:xfrm>
            <a:custGeom>
              <a:rect b="b" l="l" r="r" t="t"/>
              <a:pathLst>
                <a:path extrusionOk="0" h="430815" w="192976">
                  <a:moveTo>
                    <a:pt x="192977" y="430816"/>
                  </a:moveTo>
                  <a:lnTo>
                    <a:pt x="0" y="319468"/>
                  </a:lnTo>
                  <a:lnTo>
                    <a:pt x="0" y="0"/>
                  </a:lnTo>
                  <a:lnTo>
                    <a:pt x="192977" y="111442"/>
                  </a:lnTo>
                  <a:lnTo>
                    <a:pt x="192977" y="430816"/>
                  </a:lnTo>
                  <a:close/>
                </a:path>
              </a:pathLst>
            </a:custGeom>
            <a:solidFill>
              <a:srgbClr val="B7E2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17"/>
            <p:cNvSpPr/>
            <p:nvPr/>
          </p:nvSpPr>
          <p:spPr>
            <a:xfrm>
              <a:off x="2313938" y="3289120"/>
              <a:ext cx="192976" cy="430815"/>
            </a:xfrm>
            <a:custGeom>
              <a:rect b="b" l="l" r="r" t="t"/>
              <a:pathLst>
                <a:path extrusionOk="0" h="430815" w="192976">
                  <a:moveTo>
                    <a:pt x="192977" y="430816"/>
                  </a:moveTo>
                  <a:lnTo>
                    <a:pt x="0" y="319468"/>
                  </a:lnTo>
                  <a:lnTo>
                    <a:pt x="0" y="0"/>
                  </a:lnTo>
                  <a:lnTo>
                    <a:pt x="192977" y="111442"/>
                  </a:lnTo>
                  <a:lnTo>
                    <a:pt x="192977" y="430816"/>
                  </a:lnTo>
                  <a:close/>
                </a:path>
              </a:pathLst>
            </a:custGeom>
            <a:solidFill>
              <a:srgbClr val="000000">
                <a:alpha val="94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17"/>
            <p:cNvSpPr/>
            <p:nvPr/>
          </p:nvSpPr>
          <p:spPr>
            <a:xfrm>
              <a:off x="2506915" y="3289120"/>
              <a:ext cx="192976" cy="430815"/>
            </a:xfrm>
            <a:custGeom>
              <a:rect b="b" l="l" r="r" t="t"/>
              <a:pathLst>
                <a:path extrusionOk="0" h="430815" w="192976">
                  <a:moveTo>
                    <a:pt x="192977" y="319468"/>
                  </a:moveTo>
                  <a:lnTo>
                    <a:pt x="0" y="430816"/>
                  </a:lnTo>
                  <a:lnTo>
                    <a:pt x="0" y="111442"/>
                  </a:lnTo>
                  <a:lnTo>
                    <a:pt x="192977" y="0"/>
                  </a:lnTo>
                  <a:lnTo>
                    <a:pt x="192977" y="319468"/>
                  </a:lnTo>
                  <a:close/>
                </a:path>
              </a:pathLst>
            </a:custGeom>
            <a:solidFill>
              <a:srgbClr val="B7E2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17"/>
            <p:cNvSpPr/>
            <p:nvPr/>
          </p:nvSpPr>
          <p:spPr>
            <a:xfrm>
              <a:off x="2506915" y="3289120"/>
              <a:ext cx="192976" cy="430815"/>
            </a:xfrm>
            <a:custGeom>
              <a:rect b="b" l="l" r="r" t="t"/>
              <a:pathLst>
                <a:path extrusionOk="0" h="430815" w="192976">
                  <a:moveTo>
                    <a:pt x="192977" y="319468"/>
                  </a:moveTo>
                  <a:lnTo>
                    <a:pt x="0" y="430816"/>
                  </a:lnTo>
                  <a:lnTo>
                    <a:pt x="0" y="111442"/>
                  </a:lnTo>
                  <a:lnTo>
                    <a:pt x="192977" y="0"/>
                  </a:lnTo>
                  <a:lnTo>
                    <a:pt x="192977" y="319468"/>
                  </a:lnTo>
                  <a:close/>
                </a:path>
              </a:pathLst>
            </a:custGeom>
            <a:solidFill>
              <a:srgbClr val="000000">
                <a:alpha val="145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17"/>
            <p:cNvSpPr/>
            <p:nvPr/>
          </p:nvSpPr>
          <p:spPr>
            <a:xfrm>
              <a:off x="3217241" y="3786325"/>
              <a:ext cx="1277540" cy="681323"/>
            </a:xfrm>
            <a:custGeom>
              <a:rect b="b" l="l" r="r" t="t"/>
              <a:pathLst>
                <a:path extrusionOk="0" h="681323" w="1277540">
                  <a:moveTo>
                    <a:pt x="1277541" y="681323"/>
                  </a:moveTo>
                  <a:lnTo>
                    <a:pt x="1153716" y="503015"/>
                  </a:lnTo>
                  <a:lnTo>
                    <a:pt x="1093708" y="476155"/>
                  </a:lnTo>
                  <a:cubicBezTo>
                    <a:pt x="1048160" y="465620"/>
                    <a:pt x="1001582" y="460258"/>
                    <a:pt x="954834" y="460153"/>
                  </a:cubicBezTo>
                  <a:cubicBezTo>
                    <a:pt x="898922" y="516541"/>
                    <a:pt x="546306" y="531590"/>
                    <a:pt x="406289" y="462058"/>
                  </a:cubicBezTo>
                  <a:cubicBezTo>
                    <a:pt x="247507" y="383191"/>
                    <a:pt x="164259" y="286893"/>
                    <a:pt x="138351" y="227933"/>
                  </a:cubicBezTo>
                  <a:cubicBezTo>
                    <a:pt x="92250" y="123158"/>
                    <a:pt x="180165" y="0"/>
                    <a:pt x="180165" y="0"/>
                  </a:cubicBezTo>
                  <a:cubicBezTo>
                    <a:pt x="-60055" y="138684"/>
                    <a:pt x="-60055" y="364427"/>
                    <a:pt x="180165" y="503111"/>
                  </a:cubicBezTo>
                  <a:cubicBezTo>
                    <a:pt x="405336" y="633127"/>
                    <a:pt x="762905" y="641223"/>
                    <a:pt x="1004649" y="527495"/>
                  </a:cubicBezTo>
                  <a:lnTo>
                    <a:pt x="1004649" y="52749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4341906" y="4346681"/>
              <a:ext cx="972788" cy="561593"/>
            </a:xfrm>
            <a:custGeom>
              <a:rect b="b" l="l" r="r" t="t"/>
              <a:pathLst>
                <a:path extrusionOk="0" h="561593" w="972788">
                  <a:moveTo>
                    <a:pt x="831532" y="561594"/>
                  </a:moveTo>
                  <a:lnTo>
                    <a:pt x="0" y="81534"/>
                  </a:lnTo>
                  <a:lnTo>
                    <a:pt x="141256" y="0"/>
                  </a:lnTo>
                  <a:lnTo>
                    <a:pt x="972788" y="480060"/>
                  </a:lnTo>
                  <a:lnTo>
                    <a:pt x="831532" y="56159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246959" y="3638497"/>
              <a:ext cx="1231677" cy="711112"/>
            </a:xfrm>
            <a:custGeom>
              <a:rect b="b" l="l" r="r" t="t"/>
              <a:pathLst>
                <a:path extrusionOk="0" h="711112" w="1231677">
                  <a:moveTo>
                    <a:pt x="180165" y="607029"/>
                  </a:moveTo>
                  <a:cubicBezTo>
                    <a:pt x="-60055" y="468344"/>
                    <a:pt x="-60055" y="242697"/>
                    <a:pt x="180165" y="104013"/>
                  </a:cubicBezTo>
                  <a:cubicBezTo>
                    <a:pt x="420386" y="-34671"/>
                    <a:pt x="811292" y="-34671"/>
                    <a:pt x="1051512" y="104013"/>
                  </a:cubicBezTo>
                  <a:cubicBezTo>
                    <a:pt x="1291733" y="242697"/>
                    <a:pt x="1291733" y="468344"/>
                    <a:pt x="1051512" y="607029"/>
                  </a:cubicBezTo>
                  <a:cubicBezTo>
                    <a:pt x="811292" y="745713"/>
                    <a:pt x="420386" y="745903"/>
                    <a:pt x="180165" y="607029"/>
                  </a:cubicBezTo>
                  <a:close/>
                  <a:moveTo>
                    <a:pt x="945213" y="165354"/>
                  </a:moveTo>
                  <a:cubicBezTo>
                    <a:pt x="763572" y="60579"/>
                    <a:pt x="468011" y="60579"/>
                    <a:pt x="286464" y="165354"/>
                  </a:cubicBezTo>
                  <a:cubicBezTo>
                    <a:pt x="104918" y="270129"/>
                    <a:pt x="104823" y="441103"/>
                    <a:pt x="286464" y="545878"/>
                  </a:cubicBezTo>
                  <a:cubicBezTo>
                    <a:pt x="468106" y="650653"/>
                    <a:pt x="763572" y="650653"/>
                    <a:pt x="945213" y="545878"/>
                  </a:cubicBezTo>
                  <a:cubicBezTo>
                    <a:pt x="1126855" y="441103"/>
                    <a:pt x="1126855" y="270224"/>
                    <a:pt x="945213" y="16535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247293" y="3898053"/>
              <a:ext cx="108013" cy="106584"/>
            </a:xfrm>
            <a:custGeom>
              <a:rect b="b" l="l" r="r" t="t"/>
              <a:pathLst>
                <a:path extrusionOk="0" h="106584" w="108013">
                  <a:moveTo>
                    <a:pt x="0" y="106585"/>
                  </a:moveTo>
                  <a:lnTo>
                    <a:pt x="0" y="0"/>
                  </a:lnTo>
                  <a:lnTo>
                    <a:pt x="108013" y="53245"/>
                  </a:lnTo>
                  <a:lnTo>
                    <a:pt x="0" y="1065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3553141" y="4166849"/>
              <a:ext cx="622063" cy="123348"/>
            </a:xfrm>
            <a:custGeom>
              <a:rect b="b" l="l" r="r" t="t"/>
              <a:pathLst>
                <a:path extrusionOk="0" h="123348" w="622063">
                  <a:moveTo>
                    <a:pt x="0" y="13525"/>
                  </a:moveTo>
                  <a:cubicBezTo>
                    <a:pt x="4381" y="18955"/>
                    <a:pt x="19812" y="123349"/>
                    <a:pt x="327470" y="123349"/>
                  </a:cubicBezTo>
                  <a:cubicBezTo>
                    <a:pt x="635127" y="123349"/>
                    <a:pt x="621983" y="0"/>
                    <a:pt x="621983" y="0"/>
                  </a:cubicBezTo>
                  <a:cubicBezTo>
                    <a:pt x="621983" y="0"/>
                    <a:pt x="331851" y="39910"/>
                    <a:pt x="327470" y="39910"/>
                  </a:cubicBezTo>
                  <a:cubicBezTo>
                    <a:pt x="323088" y="39910"/>
                    <a:pt x="0" y="13525"/>
                    <a:pt x="0" y="13525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390007" y="3898053"/>
              <a:ext cx="88582" cy="95916"/>
            </a:xfrm>
            <a:custGeom>
              <a:rect b="b" l="l" r="r" t="t"/>
              <a:pathLst>
                <a:path extrusionOk="0" h="95916" w="88582">
                  <a:moveTo>
                    <a:pt x="88583" y="0"/>
                  </a:moveTo>
                  <a:lnTo>
                    <a:pt x="88583" y="95917"/>
                  </a:lnTo>
                  <a:lnTo>
                    <a:pt x="0" y="39433"/>
                  </a:lnTo>
                  <a:lnTo>
                    <a:pt x="88583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582763" y="3612208"/>
              <a:ext cx="550640" cy="90297"/>
            </a:xfrm>
            <a:custGeom>
              <a:rect b="b" l="l" r="r" t="t"/>
              <a:pathLst>
                <a:path extrusionOk="0" h="90297" w="550640">
                  <a:moveTo>
                    <a:pt x="0" y="53816"/>
                  </a:moveTo>
                  <a:cubicBezTo>
                    <a:pt x="89316" y="19079"/>
                    <a:pt x="184204" y="838"/>
                    <a:pt x="280035" y="0"/>
                  </a:cubicBezTo>
                  <a:cubicBezTo>
                    <a:pt x="373275" y="295"/>
                    <a:pt x="465430" y="19984"/>
                    <a:pt x="550640" y="57817"/>
                  </a:cubicBezTo>
                  <a:lnTo>
                    <a:pt x="531114" y="90297"/>
                  </a:lnTo>
                  <a:lnTo>
                    <a:pt x="16764" y="902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3404265" y="3670120"/>
              <a:ext cx="917257" cy="529590"/>
            </a:xfrm>
            <a:custGeom>
              <a:rect b="b" l="l" r="r" t="t"/>
              <a:pathLst>
                <a:path extrusionOk="0" h="529590" w="917257">
                  <a:moveTo>
                    <a:pt x="917258" y="264795"/>
                  </a:moveTo>
                  <a:cubicBezTo>
                    <a:pt x="917258" y="411037"/>
                    <a:pt x="711922" y="529590"/>
                    <a:pt x="458629" y="529590"/>
                  </a:cubicBezTo>
                  <a:cubicBezTo>
                    <a:pt x="205335" y="529590"/>
                    <a:pt x="0" y="411037"/>
                    <a:pt x="0" y="264795"/>
                  </a:cubicBezTo>
                  <a:cubicBezTo>
                    <a:pt x="0" y="118553"/>
                    <a:pt x="205335" y="0"/>
                    <a:pt x="458629" y="0"/>
                  </a:cubicBezTo>
                  <a:cubicBezTo>
                    <a:pt x="711923" y="0"/>
                    <a:pt x="917258" y="118553"/>
                    <a:pt x="917258" y="264795"/>
                  </a:cubicBezTo>
                  <a:close/>
                </a:path>
              </a:pathLst>
            </a:custGeom>
            <a:solidFill>
              <a:srgbClr val="3E7EFF">
                <a:alpha val="94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3246959" y="3542485"/>
              <a:ext cx="1231677" cy="711136"/>
            </a:xfrm>
            <a:custGeom>
              <a:rect b="b" l="l" r="r" t="t"/>
              <a:pathLst>
                <a:path extrusionOk="0" h="711136" w="1231677">
                  <a:moveTo>
                    <a:pt x="180165" y="607124"/>
                  </a:moveTo>
                  <a:cubicBezTo>
                    <a:pt x="-60055" y="468440"/>
                    <a:pt x="-60055" y="242697"/>
                    <a:pt x="180165" y="104013"/>
                  </a:cubicBezTo>
                  <a:cubicBezTo>
                    <a:pt x="420386" y="-34671"/>
                    <a:pt x="811292" y="-34671"/>
                    <a:pt x="1051512" y="104013"/>
                  </a:cubicBezTo>
                  <a:cubicBezTo>
                    <a:pt x="1291733" y="242697"/>
                    <a:pt x="1291733" y="468440"/>
                    <a:pt x="1051512" y="607124"/>
                  </a:cubicBezTo>
                  <a:cubicBezTo>
                    <a:pt x="811292" y="745808"/>
                    <a:pt x="420386" y="745808"/>
                    <a:pt x="180165" y="607124"/>
                  </a:cubicBezTo>
                  <a:close/>
                  <a:moveTo>
                    <a:pt x="945213" y="165640"/>
                  </a:moveTo>
                  <a:cubicBezTo>
                    <a:pt x="763572" y="60865"/>
                    <a:pt x="468011" y="60865"/>
                    <a:pt x="286464" y="165640"/>
                  </a:cubicBezTo>
                  <a:cubicBezTo>
                    <a:pt x="104918" y="270415"/>
                    <a:pt x="104823" y="441198"/>
                    <a:pt x="286464" y="546068"/>
                  </a:cubicBezTo>
                  <a:cubicBezTo>
                    <a:pt x="468106" y="650939"/>
                    <a:pt x="763572" y="650843"/>
                    <a:pt x="945213" y="546068"/>
                  </a:cubicBezTo>
                  <a:cubicBezTo>
                    <a:pt x="1126855" y="441293"/>
                    <a:pt x="1126855" y="270415"/>
                    <a:pt x="945213" y="165640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4233892" y="4110556"/>
              <a:ext cx="329469" cy="191071"/>
            </a:xfrm>
            <a:custGeom>
              <a:rect b="b" l="l" r="r" t="t"/>
              <a:pathLst>
                <a:path extrusionOk="0" h="191071" w="329469">
                  <a:moveTo>
                    <a:pt x="208407" y="191071"/>
                  </a:moveTo>
                  <a:lnTo>
                    <a:pt x="0" y="69818"/>
                  </a:lnTo>
                  <a:lnTo>
                    <a:pt x="121063" y="0"/>
                  </a:lnTo>
                  <a:lnTo>
                    <a:pt x="329470" y="121158"/>
                  </a:lnTo>
                  <a:lnTo>
                    <a:pt x="208407" y="191071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4234083" y="4180469"/>
              <a:ext cx="208216" cy="217741"/>
            </a:xfrm>
            <a:custGeom>
              <a:rect b="b" l="l" r="r" t="t"/>
              <a:pathLst>
                <a:path extrusionOk="0" h="217741" w="208216">
                  <a:moveTo>
                    <a:pt x="208217" y="217742"/>
                  </a:moveTo>
                  <a:lnTo>
                    <a:pt x="0" y="97250"/>
                  </a:lnTo>
                  <a:lnTo>
                    <a:pt x="0" y="0"/>
                  </a:lnTo>
                  <a:lnTo>
                    <a:pt x="208217" y="120491"/>
                  </a:lnTo>
                  <a:lnTo>
                    <a:pt x="208217" y="21774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4368385" y="4248383"/>
              <a:ext cx="831437" cy="643127"/>
            </a:xfrm>
            <a:custGeom>
              <a:rect b="b" l="l" r="r" t="t"/>
              <a:pathLst>
                <a:path extrusionOk="0" h="643127" w="831437">
                  <a:moveTo>
                    <a:pt x="831437" y="643128"/>
                  </a:moveTo>
                  <a:lnTo>
                    <a:pt x="0" y="163068"/>
                  </a:lnTo>
                  <a:lnTo>
                    <a:pt x="0" y="0"/>
                  </a:lnTo>
                  <a:lnTo>
                    <a:pt x="831437" y="480060"/>
                  </a:lnTo>
                  <a:lnTo>
                    <a:pt x="831437" y="643128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4368385" y="4166944"/>
              <a:ext cx="972788" cy="561593"/>
            </a:xfrm>
            <a:custGeom>
              <a:rect b="b" l="l" r="r" t="t"/>
              <a:pathLst>
                <a:path extrusionOk="0" h="561593" w="972788">
                  <a:moveTo>
                    <a:pt x="831532" y="561594"/>
                  </a:moveTo>
                  <a:lnTo>
                    <a:pt x="0" y="81534"/>
                  </a:lnTo>
                  <a:lnTo>
                    <a:pt x="141256" y="0"/>
                  </a:lnTo>
                  <a:lnTo>
                    <a:pt x="972788" y="479965"/>
                  </a:lnTo>
                  <a:lnTo>
                    <a:pt x="831532" y="561594"/>
                  </a:lnTo>
                  <a:close/>
                </a:path>
              </a:pathLst>
            </a:custGeom>
            <a:solidFill>
              <a:srgbClr val="39405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5199823" y="4646908"/>
              <a:ext cx="141350" cy="244601"/>
            </a:xfrm>
            <a:custGeom>
              <a:rect b="b" l="l" r="r" t="t"/>
              <a:pathLst>
                <a:path extrusionOk="0" h="244601" w="141350">
                  <a:moveTo>
                    <a:pt x="0" y="244602"/>
                  </a:moveTo>
                  <a:cubicBezTo>
                    <a:pt x="8572" y="243650"/>
                    <a:pt x="141351" y="165068"/>
                    <a:pt x="141351" y="165068"/>
                  </a:cubicBezTo>
                  <a:lnTo>
                    <a:pt x="141351" y="0"/>
                  </a:lnTo>
                  <a:lnTo>
                    <a:pt x="95" y="81629"/>
                  </a:lnTo>
                  <a:close/>
                </a:path>
              </a:pathLst>
            </a:custGeom>
            <a:solidFill>
              <a:srgbClr val="2327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64672" y="2500358"/>
              <a:ext cx="158537" cy="311524"/>
            </a:xfrm>
            <a:custGeom>
              <a:rect b="b" l="l" r="r" t="t"/>
              <a:pathLst>
                <a:path extrusionOk="0" h="311524" w="158537">
                  <a:moveTo>
                    <a:pt x="67807" y="240979"/>
                  </a:moveTo>
                  <a:cubicBezTo>
                    <a:pt x="81791" y="265992"/>
                    <a:pt x="98811" y="289195"/>
                    <a:pt x="118480" y="310035"/>
                  </a:cubicBezTo>
                  <a:cubicBezTo>
                    <a:pt x="124004" y="316417"/>
                    <a:pt x="166105" y="300510"/>
                    <a:pt x="157342" y="295748"/>
                  </a:cubicBezTo>
                  <a:cubicBezTo>
                    <a:pt x="148579" y="290985"/>
                    <a:pt x="120861" y="252695"/>
                    <a:pt x="107050" y="227073"/>
                  </a:cubicBezTo>
                  <a:cubicBezTo>
                    <a:pt x="95443" y="196383"/>
                    <a:pt x="85585" y="165055"/>
                    <a:pt x="77522" y="133251"/>
                  </a:cubicBezTo>
                  <a:cubicBezTo>
                    <a:pt x="68855" y="101819"/>
                    <a:pt x="61330" y="55718"/>
                    <a:pt x="55043" y="34001"/>
                  </a:cubicBezTo>
                  <a:cubicBezTo>
                    <a:pt x="51648" y="17665"/>
                    <a:pt x="39025" y="4826"/>
                    <a:pt x="22754" y="1140"/>
                  </a:cubicBezTo>
                  <a:cubicBezTo>
                    <a:pt x="7514" y="-2385"/>
                    <a:pt x="-2297" y="1806"/>
                    <a:pt x="465" y="20190"/>
                  </a:cubicBezTo>
                  <a:cubicBezTo>
                    <a:pt x="5323" y="52384"/>
                    <a:pt x="30564" y="177638"/>
                    <a:pt x="67807" y="24097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800168" y="3231875"/>
              <a:ext cx="108892" cy="84472"/>
            </a:xfrm>
            <a:custGeom>
              <a:rect b="b" l="l" r="r" t="t"/>
              <a:pathLst>
                <a:path extrusionOk="0" h="84472" w="108892">
                  <a:moveTo>
                    <a:pt x="8117" y="0"/>
                  </a:moveTo>
                  <a:cubicBezTo>
                    <a:pt x="21166" y="10668"/>
                    <a:pt x="40502" y="953"/>
                    <a:pt x="41455" y="1905"/>
                  </a:cubicBezTo>
                  <a:cubicBezTo>
                    <a:pt x="56774" y="16173"/>
                    <a:pt x="72863" y="29594"/>
                    <a:pt x="89651" y="42101"/>
                  </a:cubicBezTo>
                  <a:cubicBezTo>
                    <a:pt x="97843" y="48482"/>
                    <a:pt x="110606" y="57055"/>
                    <a:pt x="108701" y="69437"/>
                  </a:cubicBezTo>
                  <a:cubicBezTo>
                    <a:pt x="104605" y="91440"/>
                    <a:pt x="69363" y="84677"/>
                    <a:pt x="56028" y="77914"/>
                  </a:cubicBezTo>
                  <a:cubicBezTo>
                    <a:pt x="42693" y="71152"/>
                    <a:pt x="31834" y="60007"/>
                    <a:pt x="19261" y="52197"/>
                  </a:cubicBezTo>
                  <a:cubicBezTo>
                    <a:pt x="10308" y="46577"/>
                    <a:pt x="1450" y="43720"/>
                    <a:pt x="211" y="32385"/>
                  </a:cubicBezTo>
                  <a:cubicBezTo>
                    <a:pt x="-1313" y="25622"/>
                    <a:pt x="5831" y="0"/>
                    <a:pt x="8117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799603" y="3259783"/>
              <a:ext cx="108313" cy="56238"/>
            </a:xfrm>
            <a:custGeom>
              <a:rect b="b" l="l" r="r" t="t"/>
              <a:pathLst>
                <a:path extrusionOk="0" h="56238" w="108313">
                  <a:moveTo>
                    <a:pt x="300" y="0"/>
                  </a:moveTo>
                  <a:cubicBezTo>
                    <a:pt x="2015" y="10859"/>
                    <a:pt x="10778" y="13811"/>
                    <a:pt x="19350" y="19050"/>
                  </a:cubicBezTo>
                  <a:cubicBezTo>
                    <a:pt x="32209" y="26956"/>
                    <a:pt x="43449" y="38100"/>
                    <a:pt x="56784" y="45149"/>
                  </a:cubicBezTo>
                  <a:cubicBezTo>
                    <a:pt x="70119" y="52197"/>
                    <a:pt x="99741" y="57626"/>
                    <a:pt x="108314" y="41815"/>
                  </a:cubicBezTo>
                  <a:cubicBezTo>
                    <a:pt x="103647" y="63055"/>
                    <a:pt x="68976" y="56388"/>
                    <a:pt x="55831" y="49721"/>
                  </a:cubicBezTo>
                  <a:cubicBezTo>
                    <a:pt x="42687" y="43053"/>
                    <a:pt x="31638" y="31813"/>
                    <a:pt x="19065" y="24003"/>
                  </a:cubicBezTo>
                  <a:cubicBezTo>
                    <a:pt x="10111" y="18383"/>
                    <a:pt x="1253" y="15526"/>
                    <a:pt x="15" y="4191"/>
                  </a:cubicBezTo>
                  <a:cubicBezTo>
                    <a:pt x="-40" y="2791"/>
                    <a:pt x="57" y="1381"/>
                    <a:pt x="30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931444" y="3155618"/>
              <a:ext cx="108758" cy="81374"/>
            </a:xfrm>
            <a:custGeom>
              <a:rect b="b" l="l" r="r" t="t"/>
              <a:pathLst>
                <a:path extrusionOk="0" h="81374" w="108758">
                  <a:moveTo>
                    <a:pt x="9430" y="56"/>
                  </a:moveTo>
                  <a:cubicBezTo>
                    <a:pt x="22574" y="10724"/>
                    <a:pt x="45434" y="-896"/>
                    <a:pt x="46387" y="56"/>
                  </a:cubicBezTo>
                  <a:cubicBezTo>
                    <a:pt x="60035" y="13829"/>
                    <a:pt x="74440" y="26841"/>
                    <a:pt x="89535" y="39013"/>
                  </a:cubicBezTo>
                  <a:cubicBezTo>
                    <a:pt x="97631" y="45395"/>
                    <a:pt x="110395" y="53968"/>
                    <a:pt x="108585" y="66255"/>
                  </a:cubicBezTo>
                  <a:cubicBezTo>
                    <a:pt x="104489" y="88353"/>
                    <a:pt x="69152" y="81590"/>
                    <a:pt x="55817" y="74827"/>
                  </a:cubicBezTo>
                  <a:cubicBezTo>
                    <a:pt x="42481" y="68065"/>
                    <a:pt x="31623" y="56920"/>
                    <a:pt x="19050" y="49110"/>
                  </a:cubicBezTo>
                  <a:cubicBezTo>
                    <a:pt x="10097" y="43490"/>
                    <a:pt x="1238" y="40633"/>
                    <a:pt x="0" y="29298"/>
                  </a:cubicBezTo>
                  <a:cubicBezTo>
                    <a:pt x="599" y="18906"/>
                    <a:pt x="3845" y="8838"/>
                    <a:pt x="9430" y="5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931020" y="3181773"/>
              <a:ext cx="108151" cy="56575"/>
            </a:xfrm>
            <a:custGeom>
              <a:rect b="b" l="l" r="r" t="t"/>
              <a:pathLst>
                <a:path extrusionOk="0" h="56575" w="108151">
                  <a:moveTo>
                    <a:pt x="138" y="0"/>
                  </a:moveTo>
                  <a:cubicBezTo>
                    <a:pt x="1948" y="10859"/>
                    <a:pt x="10615" y="13811"/>
                    <a:pt x="19188" y="19050"/>
                  </a:cubicBezTo>
                  <a:cubicBezTo>
                    <a:pt x="31951" y="26956"/>
                    <a:pt x="43286" y="38100"/>
                    <a:pt x="56526" y="45149"/>
                  </a:cubicBezTo>
                  <a:cubicBezTo>
                    <a:pt x="69766" y="52197"/>
                    <a:pt x="99579" y="57626"/>
                    <a:pt x="108151" y="41815"/>
                  </a:cubicBezTo>
                  <a:cubicBezTo>
                    <a:pt x="103579" y="63437"/>
                    <a:pt x="69194" y="56769"/>
                    <a:pt x="55954" y="50102"/>
                  </a:cubicBezTo>
                  <a:cubicBezTo>
                    <a:pt x="42715" y="43434"/>
                    <a:pt x="31761" y="32195"/>
                    <a:pt x="19188" y="24384"/>
                  </a:cubicBezTo>
                  <a:cubicBezTo>
                    <a:pt x="9663" y="18764"/>
                    <a:pt x="1281" y="15907"/>
                    <a:pt x="138" y="4572"/>
                  </a:cubicBezTo>
                  <a:cubicBezTo>
                    <a:pt x="-46" y="3058"/>
                    <a:pt x="-46" y="1514"/>
                    <a:pt x="138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630424" y="2780976"/>
              <a:ext cx="382278" cy="462504"/>
            </a:xfrm>
            <a:custGeom>
              <a:rect b="b" l="l" r="r" t="t"/>
              <a:pathLst>
                <a:path extrusionOk="0" h="462504" w="382278">
                  <a:moveTo>
                    <a:pt x="2983" y="31799"/>
                  </a:moveTo>
                  <a:cubicBezTo>
                    <a:pt x="-11495" y="122381"/>
                    <a:pt x="28700" y="156100"/>
                    <a:pt x="80993" y="175435"/>
                  </a:cubicBezTo>
                  <a:cubicBezTo>
                    <a:pt x="118521" y="189247"/>
                    <a:pt x="172337" y="210488"/>
                    <a:pt x="172337" y="210488"/>
                  </a:cubicBezTo>
                  <a:cubicBezTo>
                    <a:pt x="172337" y="210488"/>
                    <a:pt x="171575" y="230395"/>
                    <a:pt x="171194" y="274972"/>
                  </a:cubicBezTo>
                  <a:cubicBezTo>
                    <a:pt x="171194" y="314310"/>
                    <a:pt x="175957" y="457661"/>
                    <a:pt x="175957" y="457661"/>
                  </a:cubicBezTo>
                  <a:cubicBezTo>
                    <a:pt x="188510" y="464119"/>
                    <a:pt x="203409" y="464119"/>
                    <a:pt x="215962" y="457661"/>
                  </a:cubicBezTo>
                  <a:cubicBezTo>
                    <a:pt x="215962" y="457661"/>
                    <a:pt x="237107" y="347743"/>
                    <a:pt x="241584" y="298213"/>
                  </a:cubicBezTo>
                  <a:cubicBezTo>
                    <a:pt x="247585" y="231062"/>
                    <a:pt x="257967" y="187056"/>
                    <a:pt x="254538" y="172578"/>
                  </a:cubicBezTo>
                  <a:cubicBezTo>
                    <a:pt x="251490" y="159815"/>
                    <a:pt x="178338" y="123715"/>
                    <a:pt x="154716" y="104379"/>
                  </a:cubicBezTo>
                  <a:lnTo>
                    <a:pt x="308926" y="155624"/>
                  </a:lnTo>
                  <a:cubicBezTo>
                    <a:pt x="305837" y="172302"/>
                    <a:pt x="304338" y="189237"/>
                    <a:pt x="304449" y="206201"/>
                  </a:cubicBezTo>
                  <a:cubicBezTo>
                    <a:pt x="305878" y="259541"/>
                    <a:pt x="308735" y="374889"/>
                    <a:pt x="308735" y="374889"/>
                  </a:cubicBezTo>
                  <a:cubicBezTo>
                    <a:pt x="308735" y="374889"/>
                    <a:pt x="329881" y="390129"/>
                    <a:pt x="347883" y="374889"/>
                  </a:cubicBezTo>
                  <a:cubicBezTo>
                    <a:pt x="347883" y="374889"/>
                    <a:pt x="386555" y="146289"/>
                    <a:pt x="381887" y="116190"/>
                  </a:cubicBezTo>
                  <a:cubicBezTo>
                    <a:pt x="377411" y="87615"/>
                    <a:pt x="241870" y="28846"/>
                    <a:pt x="217962" y="8653"/>
                  </a:cubicBezTo>
                  <a:cubicBezTo>
                    <a:pt x="209558" y="1757"/>
                    <a:pt x="198605" y="-1225"/>
                    <a:pt x="187863" y="4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662372" y="2471875"/>
              <a:ext cx="120066" cy="117360"/>
            </a:xfrm>
            <a:custGeom>
              <a:rect b="b" l="l" r="r" t="t"/>
              <a:pathLst>
                <a:path extrusionOk="0" h="117360" w="120066">
                  <a:moveTo>
                    <a:pt x="24565" y="0"/>
                  </a:moveTo>
                  <a:cubicBezTo>
                    <a:pt x="24565" y="0"/>
                    <a:pt x="26756" y="43148"/>
                    <a:pt x="25804" y="46958"/>
                  </a:cubicBezTo>
                  <a:cubicBezTo>
                    <a:pt x="24851" y="50768"/>
                    <a:pt x="5992" y="63436"/>
                    <a:pt x="562" y="67913"/>
                  </a:cubicBezTo>
                  <a:cubicBezTo>
                    <a:pt x="-4867" y="72390"/>
                    <a:pt x="30376" y="107251"/>
                    <a:pt x="47521" y="115538"/>
                  </a:cubicBezTo>
                  <a:cubicBezTo>
                    <a:pt x="64666" y="123825"/>
                    <a:pt x="119053" y="102679"/>
                    <a:pt x="120006" y="75914"/>
                  </a:cubicBezTo>
                  <a:cubicBezTo>
                    <a:pt x="120958" y="49149"/>
                    <a:pt x="110481" y="26765"/>
                    <a:pt x="102385" y="25622"/>
                  </a:cubicBezTo>
                  <a:cubicBezTo>
                    <a:pt x="94288" y="24479"/>
                    <a:pt x="24565" y="0"/>
                    <a:pt x="24565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630208" y="2488280"/>
              <a:ext cx="194941" cy="380900"/>
            </a:xfrm>
            <a:custGeom>
              <a:rect b="b" l="l" r="r" t="t"/>
              <a:pathLst>
                <a:path extrusionOk="0" h="380900" w="194941">
                  <a:moveTo>
                    <a:pt x="51967" y="37982"/>
                  </a:moveTo>
                  <a:cubicBezTo>
                    <a:pt x="51967" y="37982"/>
                    <a:pt x="83304" y="84655"/>
                    <a:pt x="126928" y="89036"/>
                  </a:cubicBezTo>
                  <a:cubicBezTo>
                    <a:pt x="140740" y="75416"/>
                    <a:pt x="141978" y="27124"/>
                    <a:pt x="122928" y="11694"/>
                  </a:cubicBezTo>
                  <a:cubicBezTo>
                    <a:pt x="122928" y="11694"/>
                    <a:pt x="140454" y="-2404"/>
                    <a:pt x="152455" y="359"/>
                  </a:cubicBezTo>
                  <a:cubicBezTo>
                    <a:pt x="165339" y="8141"/>
                    <a:pt x="174927" y="20371"/>
                    <a:pt x="179411" y="34744"/>
                  </a:cubicBezTo>
                  <a:cubicBezTo>
                    <a:pt x="190515" y="66815"/>
                    <a:pt x="195743" y="100638"/>
                    <a:pt x="194842" y="134566"/>
                  </a:cubicBezTo>
                  <a:cubicBezTo>
                    <a:pt x="194175" y="180286"/>
                    <a:pt x="194842" y="296015"/>
                    <a:pt x="194842" y="296015"/>
                  </a:cubicBezTo>
                  <a:cubicBezTo>
                    <a:pt x="189720" y="323790"/>
                    <a:pt x="172934" y="348031"/>
                    <a:pt x="148741" y="362594"/>
                  </a:cubicBezTo>
                  <a:cubicBezTo>
                    <a:pt x="117245" y="380282"/>
                    <a:pt x="80217" y="385388"/>
                    <a:pt x="45109" y="376882"/>
                  </a:cubicBezTo>
                  <a:cubicBezTo>
                    <a:pt x="23011" y="371738"/>
                    <a:pt x="14724" y="359356"/>
                    <a:pt x="7009" y="343259"/>
                  </a:cubicBezTo>
                  <a:cubicBezTo>
                    <a:pt x="9009" y="311255"/>
                    <a:pt x="21677" y="245246"/>
                    <a:pt x="16534" y="204861"/>
                  </a:cubicBezTo>
                  <a:cubicBezTo>
                    <a:pt x="11390" y="164475"/>
                    <a:pt x="2722" y="134471"/>
                    <a:pt x="436" y="101800"/>
                  </a:cubicBezTo>
                  <a:cubicBezTo>
                    <a:pt x="-1850" y="69129"/>
                    <a:pt x="4818" y="69891"/>
                    <a:pt x="21106" y="58271"/>
                  </a:cubicBezTo>
                  <a:cubicBezTo>
                    <a:pt x="30902" y="50794"/>
                    <a:pt x="41215" y="44012"/>
                    <a:pt x="51967" y="3798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17"/>
            <p:cNvSpPr/>
            <p:nvPr/>
          </p:nvSpPr>
          <p:spPr>
            <a:xfrm>
              <a:off x="2658361" y="2350349"/>
              <a:ext cx="128870" cy="157700"/>
            </a:xfrm>
            <a:custGeom>
              <a:rect b="b" l="l" r="r" t="t"/>
              <a:pathLst>
                <a:path extrusionOk="0" h="157700" w="128870">
                  <a:moveTo>
                    <a:pt x="126208" y="57232"/>
                  </a:moveTo>
                  <a:lnTo>
                    <a:pt x="126208" y="57232"/>
                  </a:lnTo>
                  <a:cubicBezTo>
                    <a:pt x="121064" y="23704"/>
                    <a:pt x="96871" y="-1632"/>
                    <a:pt x="62390" y="82"/>
                  </a:cubicBezTo>
                  <a:cubicBezTo>
                    <a:pt x="25643" y="2454"/>
                    <a:pt x="-2228" y="34162"/>
                    <a:pt x="140" y="70910"/>
                  </a:cubicBezTo>
                  <a:cubicBezTo>
                    <a:pt x="1446" y="91170"/>
                    <a:pt x="11913" y="109734"/>
                    <a:pt x="28576" y="121335"/>
                  </a:cubicBezTo>
                  <a:cubicBezTo>
                    <a:pt x="29769" y="126384"/>
                    <a:pt x="31560" y="131279"/>
                    <a:pt x="33910" y="135909"/>
                  </a:cubicBezTo>
                  <a:cubicBezTo>
                    <a:pt x="46102" y="150196"/>
                    <a:pt x="83059" y="159054"/>
                    <a:pt x="93632" y="157530"/>
                  </a:cubicBezTo>
                  <a:cubicBezTo>
                    <a:pt x="106549" y="156387"/>
                    <a:pt x="117460" y="147481"/>
                    <a:pt x="121159" y="135051"/>
                  </a:cubicBezTo>
                  <a:cubicBezTo>
                    <a:pt x="132589" y="108953"/>
                    <a:pt x="128589" y="73806"/>
                    <a:pt x="126208" y="5723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17"/>
            <p:cNvSpPr/>
            <p:nvPr/>
          </p:nvSpPr>
          <p:spPr>
            <a:xfrm>
              <a:off x="2645583" y="2336673"/>
              <a:ext cx="136833" cy="135201"/>
            </a:xfrm>
            <a:custGeom>
              <a:rect b="b" l="l" r="r" t="t"/>
              <a:pathLst>
                <a:path extrusionOk="0" h="135201" w="136833">
                  <a:moveTo>
                    <a:pt x="41354" y="135202"/>
                  </a:moveTo>
                  <a:lnTo>
                    <a:pt x="41354" y="135202"/>
                  </a:lnTo>
                  <a:lnTo>
                    <a:pt x="44497" y="105960"/>
                  </a:lnTo>
                  <a:cubicBezTo>
                    <a:pt x="44497" y="105960"/>
                    <a:pt x="20685" y="44143"/>
                    <a:pt x="77073" y="56049"/>
                  </a:cubicBezTo>
                  <a:cubicBezTo>
                    <a:pt x="114220" y="63860"/>
                    <a:pt x="123555" y="67289"/>
                    <a:pt x="134890" y="42333"/>
                  </a:cubicBezTo>
                  <a:cubicBezTo>
                    <a:pt x="146224" y="17378"/>
                    <a:pt x="106315" y="-5292"/>
                    <a:pt x="58690" y="1090"/>
                  </a:cubicBezTo>
                  <a:cubicBezTo>
                    <a:pt x="24779" y="4690"/>
                    <a:pt x="-720" y="33675"/>
                    <a:pt x="16" y="67765"/>
                  </a:cubicBezTo>
                  <a:cubicBezTo>
                    <a:pt x="1444" y="86053"/>
                    <a:pt x="6302" y="123677"/>
                    <a:pt x="41354" y="135202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17"/>
            <p:cNvSpPr/>
            <p:nvPr/>
          </p:nvSpPr>
          <p:spPr>
            <a:xfrm>
              <a:off x="2782568" y="2488639"/>
              <a:ext cx="62960" cy="91535"/>
            </a:xfrm>
            <a:custGeom>
              <a:rect b="b" l="l" r="r" t="t"/>
              <a:pathLst>
                <a:path extrusionOk="0" h="91535" w="62960">
                  <a:moveTo>
                    <a:pt x="40195" y="91535"/>
                  </a:moveTo>
                  <a:cubicBezTo>
                    <a:pt x="48803" y="91154"/>
                    <a:pt x="56942" y="87506"/>
                    <a:pt x="62960" y="81343"/>
                  </a:cubicBezTo>
                  <a:cubicBezTo>
                    <a:pt x="61722" y="65342"/>
                    <a:pt x="41243" y="4477"/>
                    <a:pt x="0" y="0"/>
                  </a:cubicBezTo>
                  <a:cubicBezTo>
                    <a:pt x="11224" y="7830"/>
                    <a:pt x="20113" y="18564"/>
                    <a:pt x="25718" y="31051"/>
                  </a:cubicBezTo>
                  <a:cubicBezTo>
                    <a:pt x="32101" y="50806"/>
                    <a:pt x="36942" y="71028"/>
                    <a:pt x="40195" y="9153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3" name="Google Shape;623;p17"/>
            <p:cNvGrpSpPr/>
            <p:nvPr/>
          </p:nvGrpSpPr>
          <p:grpSpPr>
            <a:xfrm flipH="1">
              <a:off x="2710670" y="2723580"/>
              <a:ext cx="319676" cy="242660"/>
              <a:chOff x="6621095" y="1452181"/>
              <a:chExt cx="330893" cy="250785"/>
            </a:xfrm>
          </p:grpSpPr>
          <p:sp>
            <p:nvSpPr>
              <p:cNvPr id="624" name="Google Shape;624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5" name="Google Shape;625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5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6" name="Google Shape;626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7" name="Google Shape;627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8" name="Google Shape;628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29" name="Google Shape;629;p17"/>
            <p:cNvSpPr/>
            <p:nvPr/>
          </p:nvSpPr>
          <p:spPr>
            <a:xfrm>
              <a:off x="2596421" y="2551548"/>
              <a:ext cx="147299" cy="413263"/>
            </a:xfrm>
            <a:custGeom>
              <a:rect b="b" l="l" r="r" t="t"/>
              <a:pathLst>
                <a:path extrusionOk="0" h="413263" w="147299">
                  <a:moveTo>
                    <a:pt x="135855" y="346380"/>
                  </a:moveTo>
                  <a:cubicBezTo>
                    <a:pt x="128010" y="341189"/>
                    <a:pt x="119833" y="336503"/>
                    <a:pt x="111376" y="332378"/>
                  </a:cubicBezTo>
                  <a:cubicBezTo>
                    <a:pt x="103452" y="329902"/>
                    <a:pt x="96257" y="325520"/>
                    <a:pt x="90421" y="319615"/>
                  </a:cubicBezTo>
                  <a:cubicBezTo>
                    <a:pt x="82706" y="312090"/>
                    <a:pt x="70133" y="283705"/>
                    <a:pt x="61179" y="255988"/>
                  </a:cubicBezTo>
                  <a:cubicBezTo>
                    <a:pt x="52178" y="224727"/>
                    <a:pt x="48602" y="192161"/>
                    <a:pt x="50607" y="159690"/>
                  </a:cubicBezTo>
                  <a:cubicBezTo>
                    <a:pt x="54417" y="120828"/>
                    <a:pt x="68418" y="66440"/>
                    <a:pt x="71943" y="44057"/>
                  </a:cubicBezTo>
                  <a:cubicBezTo>
                    <a:pt x="75467" y="21673"/>
                    <a:pt x="68323" y="12719"/>
                    <a:pt x="57941" y="4528"/>
                  </a:cubicBezTo>
                  <a:cubicBezTo>
                    <a:pt x="45654" y="-4997"/>
                    <a:pt x="28794" y="-901"/>
                    <a:pt x="19841" y="30436"/>
                  </a:cubicBezTo>
                  <a:cubicBezTo>
                    <a:pt x="8316" y="73822"/>
                    <a:pt x="1670" y="118352"/>
                    <a:pt x="29" y="163214"/>
                  </a:cubicBezTo>
                  <a:cubicBezTo>
                    <a:pt x="-431" y="196476"/>
                    <a:pt x="4590" y="229594"/>
                    <a:pt x="14888" y="261227"/>
                  </a:cubicBezTo>
                  <a:cubicBezTo>
                    <a:pt x="24235" y="288316"/>
                    <a:pt x="36803" y="314186"/>
                    <a:pt x="52321" y="338284"/>
                  </a:cubicBezTo>
                  <a:cubicBezTo>
                    <a:pt x="56607" y="345523"/>
                    <a:pt x="58036" y="351904"/>
                    <a:pt x="64513" y="366859"/>
                  </a:cubicBezTo>
                  <a:cubicBezTo>
                    <a:pt x="70828" y="381680"/>
                    <a:pt x="80631" y="394748"/>
                    <a:pt x="93088" y="404959"/>
                  </a:cubicBezTo>
                  <a:cubicBezTo>
                    <a:pt x="104042" y="412865"/>
                    <a:pt x="109281" y="414484"/>
                    <a:pt x="112138" y="412484"/>
                  </a:cubicBezTo>
                  <a:cubicBezTo>
                    <a:pt x="114996" y="410483"/>
                    <a:pt x="114710" y="407054"/>
                    <a:pt x="110138" y="402959"/>
                  </a:cubicBezTo>
                  <a:cubicBezTo>
                    <a:pt x="102321" y="396910"/>
                    <a:pt x="95671" y="389481"/>
                    <a:pt x="90516" y="381051"/>
                  </a:cubicBezTo>
                  <a:cubicBezTo>
                    <a:pt x="90516" y="381051"/>
                    <a:pt x="100041" y="390576"/>
                    <a:pt x="106423" y="395910"/>
                  </a:cubicBezTo>
                  <a:cubicBezTo>
                    <a:pt x="111985" y="400596"/>
                    <a:pt x="118133" y="404530"/>
                    <a:pt x="124711" y="407626"/>
                  </a:cubicBezTo>
                  <a:cubicBezTo>
                    <a:pt x="131188" y="410483"/>
                    <a:pt x="140046" y="405054"/>
                    <a:pt x="135474" y="400673"/>
                  </a:cubicBezTo>
                  <a:cubicBezTo>
                    <a:pt x="130903" y="396291"/>
                    <a:pt x="125949" y="394291"/>
                    <a:pt x="117186" y="386290"/>
                  </a:cubicBezTo>
                  <a:cubicBezTo>
                    <a:pt x="112272" y="382147"/>
                    <a:pt x="107888" y="377412"/>
                    <a:pt x="104137" y="372193"/>
                  </a:cubicBezTo>
                  <a:cubicBezTo>
                    <a:pt x="110508" y="377022"/>
                    <a:pt x="117261" y="381318"/>
                    <a:pt x="124330" y="385052"/>
                  </a:cubicBezTo>
                  <a:cubicBezTo>
                    <a:pt x="129883" y="388462"/>
                    <a:pt x="136294" y="390214"/>
                    <a:pt x="142809" y="390100"/>
                  </a:cubicBezTo>
                  <a:cubicBezTo>
                    <a:pt x="146238" y="390100"/>
                    <a:pt x="150333" y="385242"/>
                    <a:pt x="143952" y="380575"/>
                  </a:cubicBezTo>
                  <a:cubicBezTo>
                    <a:pt x="135271" y="376012"/>
                    <a:pt x="127152" y="370450"/>
                    <a:pt x="119758" y="364001"/>
                  </a:cubicBezTo>
                  <a:cubicBezTo>
                    <a:pt x="112710" y="357048"/>
                    <a:pt x="108709" y="351143"/>
                    <a:pt x="110233" y="351047"/>
                  </a:cubicBezTo>
                  <a:cubicBezTo>
                    <a:pt x="111757" y="350952"/>
                    <a:pt x="116043" y="355238"/>
                    <a:pt x="124235" y="357810"/>
                  </a:cubicBezTo>
                  <a:cubicBezTo>
                    <a:pt x="132427" y="360382"/>
                    <a:pt x="141285" y="357810"/>
                    <a:pt x="142332" y="353619"/>
                  </a:cubicBezTo>
                  <a:cubicBezTo>
                    <a:pt x="143380" y="349428"/>
                    <a:pt x="143571" y="350190"/>
                    <a:pt x="135855" y="34638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17"/>
            <p:cNvSpPr/>
            <p:nvPr/>
          </p:nvSpPr>
          <p:spPr>
            <a:xfrm>
              <a:off x="2590449" y="2547578"/>
              <a:ext cx="84867" cy="115327"/>
            </a:xfrm>
            <a:custGeom>
              <a:rect b="b" l="l" r="r" t="t"/>
              <a:pathLst>
                <a:path extrusionOk="0" h="115327" w="84867">
                  <a:moveTo>
                    <a:pt x="0" y="91937"/>
                  </a:moveTo>
                  <a:cubicBezTo>
                    <a:pt x="0" y="91937"/>
                    <a:pt x="30766" y="122512"/>
                    <a:pt x="67151" y="113749"/>
                  </a:cubicBezTo>
                  <a:cubicBezTo>
                    <a:pt x="72390" y="110225"/>
                    <a:pt x="84868" y="38692"/>
                    <a:pt x="84868" y="38692"/>
                  </a:cubicBezTo>
                  <a:cubicBezTo>
                    <a:pt x="84868" y="38692"/>
                    <a:pt x="84868" y="-1027"/>
                    <a:pt x="54483" y="20"/>
                  </a:cubicBezTo>
                  <a:cubicBezTo>
                    <a:pt x="24098" y="1068"/>
                    <a:pt x="0" y="91937"/>
                    <a:pt x="0" y="919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31" name="Google Shape;631;p17"/>
            <p:cNvGrpSpPr/>
            <p:nvPr/>
          </p:nvGrpSpPr>
          <p:grpSpPr>
            <a:xfrm>
              <a:off x="4651663" y="468296"/>
              <a:ext cx="319676" cy="242660"/>
              <a:chOff x="6621095" y="1452181"/>
              <a:chExt cx="330893" cy="250785"/>
            </a:xfrm>
          </p:grpSpPr>
          <p:sp>
            <p:nvSpPr>
              <p:cNvPr id="632" name="Google Shape;6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3" name="Google Shape;6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5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4" name="Google Shape;6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5" name="Google Shape;6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6" name="Google Shape;6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18"/>
          <p:cNvSpPr txBox="1"/>
          <p:nvPr>
            <p:ph type="title"/>
          </p:nvPr>
        </p:nvSpPr>
        <p:spPr>
          <a:xfrm>
            <a:off x="350275" y="505500"/>
            <a:ext cx="38415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4300"/>
              <a:t>Data Collection</a:t>
            </a:r>
            <a:endParaRPr sz="4300"/>
          </a:p>
        </p:txBody>
      </p:sp>
      <p:sp>
        <p:nvSpPr>
          <p:cNvPr id="642" name="Google Shape;642;p18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3" name="Google Shape;643;p18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44" name="Google Shape;644;p18"/>
          <p:cNvPicPr preferRelativeResize="0"/>
          <p:nvPr/>
        </p:nvPicPr>
        <p:blipFill rotWithShape="1">
          <a:blip r:embed="rId3">
            <a:alphaModFix/>
          </a:blip>
          <a:srcRect b="16914" l="9908" r="17077" t="14271"/>
          <a:stretch/>
        </p:blipFill>
        <p:spPr>
          <a:xfrm>
            <a:off x="730300" y="1496600"/>
            <a:ext cx="3999300" cy="251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5" name="Google Shape;64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7413" y="2897950"/>
            <a:ext cx="1293850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6" name="Google Shape;646;p18"/>
          <p:cNvPicPr preferRelativeResize="0"/>
          <p:nvPr/>
        </p:nvPicPr>
        <p:blipFill rotWithShape="1">
          <a:blip r:embed="rId5">
            <a:alphaModFix/>
          </a:blip>
          <a:srcRect b="39476" l="30059" r="36634" t="19263"/>
          <a:stretch/>
        </p:blipFill>
        <p:spPr>
          <a:xfrm>
            <a:off x="5892025" y="505502"/>
            <a:ext cx="1624624" cy="1341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19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52" name="Google Shape;65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500" y="1390125"/>
            <a:ext cx="3281275" cy="262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3" name="Google Shape;65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5600" y="0"/>
            <a:ext cx="1253150" cy="125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4" name="Google Shape;65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61425" y="1945175"/>
            <a:ext cx="1253150" cy="125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5" name="Google Shape;655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58675" y="43725"/>
            <a:ext cx="1165700" cy="116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6" name="Google Shape;656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72775" y="1828500"/>
            <a:ext cx="1253150" cy="125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7" name="Google Shape;657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41825" y="3615175"/>
            <a:ext cx="1165700" cy="1165700"/>
          </a:xfrm>
          <a:prstGeom prst="rect">
            <a:avLst/>
          </a:prstGeom>
          <a:noFill/>
          <a:ln>
            <a:noFill/>
          </a:ln>
        </p:spPr>
      </p:pic>
      <p:sp>
        <p:nvSpPr>
          <p:cNvPr id="658" name="Google Shape;658;p19"/>
          <p:cNvSpPr txBox="1"/>
          <p:nvPr/>
        </p:nvSpPr>
        <p:spPr>
          <a:xfrm>
            <a:off x="3953814" y="1253138"/>
            <a:ext cx="2055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Browse</a:t>
            </a:r>
            <a:endParaRPr b="0" i="0" sz="16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59" name="Google Shape;659;p19"/>
          <p:cNvSpPr txBox="1"/>
          <p:nvPr/>
        </p:nvSpPr>
        <p:spPr>
          <a:xfrm>
            <a:off x="6271851" y="1253150"/>
            <a:ext cx="2055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rotatecw</a:t>
            </a:r>
            <a:endParaRPr b="0" i="0" sz="16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60" name="Google Shape;660;p19"/>
          <p:cNvSpPr txBox="1"/>
          <p:nvPr/>
        </p:nvSpPr>
        <p:spPr>
          <a:xfrm>
            <a:off x="3863676" y="3276475"/>
            <a:ext cx="2055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rotateccw</a:t>
            </a:r>
            <a:endParaRPr b="0" i="0" sz="16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61" name="Google Shape;661;p19"/>
          <p:cNvSpPr txBox="1"/>
          <p:nvPr/>
        </p:nvSpPr>
        <p:spPr>
          <a:xfrm>
            <a:off x="6400801" y="3179050"/>
            <a:ext cx="2055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zoomin</a:t>
            </a:r>
            <a:endParaRPr b="0" i="0" sz="16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62" name="Google Shape;662;p19"/>
          <p:cNvSpPr txBox="1"/>
          <p:nvPr/>
        </p:nvSpPr>
        <p:spPr>
          <a:xfrm>
            <a:off x="5173726" y="4780875"/>
            <a:ext cx="2055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zoomout</a:t>
            </a:r>
            <a:endParaRPr b="0" i="0" sz="16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20"/>
          <p:cNvSpPr txBox="1"/>
          <p:nvPr>
            <p:ph type="title"/>
          </p:nvPr>
        </p:nvSpPr>
        <p:spPr>
          <a:xfrm>
            <a:off x="350275" y="505500"/>
            <a:ext cx="38415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4300"/>
              <a:t>Model Training</a:t>
            </a:r>
            <a:endParaRPr sz="4300"/>
          </a:p>
        </p:txBody>
      </p:sp>
      <p:sp>
        <p:nvSpPr>
          <p:cNvPr id="668" name="Google Shape;668;p20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9" name="Google Shape;669;p20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70" name="Google Shape;670;p20"/>
          <p:cNvPicPr preferRelativeResize="0"/>
          <p:nvPr/>
        </p:nvPicPr>
        <p:blipFill rotWithShape="1">
          <a:blip r:embed="rId3">
            <a:alphaModFix/>
          </a:blip>
          <a:srcRect b="18372" l="14594" r="15274" t="11639"/>
          <a:stretch/>
        </p:blipFill>
        <p:spPr>
          <a:xfrm>
            <a:off x="4807525" y="1390125"/>
            <a:ext cx="3841500" cy="255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1" name="Google Shape;671;p20"/>
          <p:cNvPicPr preferRelativeResize="0"/>
          <p:nvPr/>
        </p:nvPicPr>
        <p:blipFill rotWithShape="1">
          <a:blip r:embed="rId4">
            <a:alphaModFix/>
          </a:blip>
          <a:srcRect b="17809" l="13006" r="16462" t="11658"/>
          <a:stretch/>
        </p:blipFill>
        <p:spPr>
          <a:xfrm>
            <a:off x="887550" y="1609337"/>
            <a:ext cx="3175925" cy="211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