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cfca8940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0cfca8940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0cfca8940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c0cfca8940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0cfca8940_2_2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c0cfca8940_2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0cfca8940_2_3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c0cfca8940_2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0cfca8940_2_3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c0cfca8940_2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0cfca8940_2_3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c0cfca8940_2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0cfca8940_2_3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c0cfca8940_2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b3efb5d42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7b3efb5d42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3efb5d42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7b3efb5d42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b3efb5d42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7b3efb5d42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b3efb5d42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7b3efb5d42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cfca8940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0cfca8940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b3efb5d42_1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7b3efb5d42_1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b3efb5d42_1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7b3efb5d42_1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0cfca8940_2_4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c0cfca8940_2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c0cfca8940_2_5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c0cfca8940_2_5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0cfca8940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0cfca8940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cfca8940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c0cfca8940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142a3869c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c142a3869c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42a3869c_1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c142a3869c_1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3efb5d42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b3efb5d42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0cfca8940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0cfca8940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0cfca8940_2_2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c0cfca8940_2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5U_60H86Xn9s-t_RWSakRHerJ_HryBsQ/view" TargetMode="External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flipH="1" rot="-5400000">
            <a:off x="4004187" y="-1"/>
            <a:ext cx="5139812" cy="513981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0" y="2133600"/>
            <a:ext cx="914399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10444" l="29569" r="17737" t="10000"/>
          <a:stretch/>
        </p:blipFill>
        <p:spPr>
          <a:xfrm>
            <a:off x="4429125" y="428625"/>
            <a:ext cx="3409950" cy="3409950"/>
          </a:xfrm>
          <a:custGeom>
            <a:rect b="b" l="l" r="r" t="t"/>
            <a:pathLst>
              <a:path extrusionOk="0" h="4546600" w="4546600">
                <a:moveTo>
                  <a:pt x="2273300" y="0"/>
                </a:moveTo>
                <a:lnTo>
                  <a:pt x="4546600" y="2273300"/>
                </a:lnTo>
                <a:lnTo>
                  <a:pt x="2273300" y="4546600"/>
                </a:lnTo>
                <a:lnTo>
                  <a:pt x="0" y="227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543800" y="192881"/>
            <a:ext cx="1600200" cy="471487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57213" y="2415639"/>
            <a:ext cx="45624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 BI PROJECT</a:t>
            </a:r>
            <a:endParaRPr b="1" i="0" sz="4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ERP BI 6</a:t>
            </a:r>
            <a:endParaRPr sz="4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332" name="Google Shape;332;p34"/>
          <p:cNvSpPr txBox="1"/>
          <p:nvPr/>
        </p:nvSpPr>
        <p:spPr>
          <a:xfrm>
            <a:off x="1769375" y="1652114"/>
            <a:ext cx="2506209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GIMSI</a:t>
            </a:r>
            <a:endParaRPr sz="3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33" name="Google Shape;333;p34"/>
          <p:cNvGrpSpPr/>
          <p:nvPr/>
        </p:nvGrpSpPr>
        <p:grpSpPr>
          <a:xfrm>
            <a:off x="3291529" y="588543"/>
            <a:ext cx="3234559" cy="3907630"/>
            <a:chOff x="3067050" y="1614488"/>
            <a:chExt cx="3768725" cy="4552950"/>
          </a:xfrm>
        </p:grpSpPr>
        <p:sp>
          <p:nvSpPr>
            <p:cNvPr id="334" name="Google Shape;334;p34"/>
            <p:cNvSpPr/>
            <p:nvPr/>
          </p:nvSpPr>
          <p:spPr>
            <a:xfrm>
              <a:off x="5575300" y="2398713"/>
              <a:ext cx="1260475" cy="1320800"/>
            </a:xfrm>
            <a:custGeom>
              <a:rect b="b" l="l" r="r" t="t"/>
              <a:pathLst>
                <a:path extrusionOk="0" h="108" w="103">
                  <a:moveTo>
                    <a:pt x="0" y="58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84" y="29"/>
                    <a:pt x="100" y="67"/>
                    <a:pt x="103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18" y="90"/>
                    <a:pt x="11" y="73"/>
                    <a:pt x="0" y="58"/>
                  </a:cubicBezTo>
                  <a:close/>
                </a:path>
              </a:pathLst>
            </a:custGeom>
            <a:solidFill>
              <a:srgbClr val="E65E6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575300" y="4049713"/>
              <a:ext cx="1260475" cy="1335088"/>
            </a:xfrm>
            <a:custGeom>
              <a:rect b="b" l="l" r="r" t="t"/>
              <a:pathLst>
                <a:path extrusionOk="0" h="109" w="103">
                  <a:moveTo>
                    <a:pt x="21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0" y="42"/>
                    <a:pt x="84" y="79"/>
                    <a:pt x="58" y="10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36"/>
                    <a:pt x="18" y="19"/>
                    <a:pt x="21" y="0"/>
                  </a:cubicBez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730750" y="1614488"/>
              <a:ext cx="1322388" cy="1260475"/>
            </a:xfrm>
            <a:custGeom>
              <a:rect b="b" l="l" r="r" t="t"/>
              <a:pathLst>
                <a:path extrusionOk="0" h="103" w="108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19"/>
                    <a:pt x="108" y="45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36" y="92"/>
                    <a:pt x="18" y="85"/>
                    <a:pt x="0" y="82"/>
                  </a:cubicBez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067050" y="4906963"/>
              <a:ext cx="1333500" cy="1260475"/>
            </a:xfrm>
            <a:custGeom>
              <a:rect b="b" l="l" r="r" t="t"/>
              <a:pathLst>
                <a:path extrusionOk="0" h="103" w="109">
                  <a:moveTo>
                    <a:pt x="109" y="20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67" y="100"/>
                    <a:pt x="30" y="83"/>
                    <a:pt x="0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11"/>
                    <a:pt x="90" y="18"/>
                    <a:pt x="109" y="20"/>
                  </a:cubicBez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4730750" y="4906963"/>
              <a:ext cx="1322388" cy="1260475"/>
            </a:xfrm>
            <a:custGeom>
              <a:rect b="b" l="l" r="r" t="t"/>
              <a:pathLst>
                <a:path extrusionOk="0" h="103" w="108">
                  <a:moveTo>
                    <a:pt x="50" y="0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79" y="83"/>
                    <a:pt x="41" y="100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8"/>
                    <a:pt x="36" y="11"/>
                    <a:pt x="50" y="0"/>
                  </a:cubicBezTo>
                  <a:close/>
                </a:path>
              </a:pathLst>
            </a:custGeom>
            <a:solidFill>
              <a:srgbClr val="E65E6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34"/>
          <p:cNvSpPr txBox="1"/>
          <p:nvPr/>
        </p:nvSpPr>
        <p:spPr>
          <a:xfrm>
            <a:off x="1933185" y="2229849"/>
            <a:ext cx="23353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 methodological framework in order to better formalize the conditions of BI project successes centered on the “dashboard” issue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4773789" y="1054968"/>
            <a:ext cx="795199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endParaRPr b="1" sz="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5568989" y="3032020"/>
            <a:ext cx="851594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endParaRPr b="1" sz="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3506331" y="3862508"/>
            <a:ext cx="850392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1" sz="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5844575" y="551850"/>
            <a:ext cx="1139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5389146" y="427797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 sz="1100"/>
          </a:p>
        </p:txBody>
      </p:sp>
      <p:sp>
        <p:nvSpPr>
          <p:cNvPr id="345" name="Google Shape;345;p34"/>
          <p:cNvSpPr txBox="1"/>
          <p:nvPr/>
        </p:nvSpPr>
        <p:spPr>
          <a:xfrm>
            <a:off x="6602088" y="2050675"/>
            <a:ext cx="1138993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6602088" y="1548615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 sz="1100"/>
          </a:p>
        </p:txBody>
      </p:sp>
      <p:sp>
        <p:nvSpPr>
          <p:cNvPr id="347" name="Google Shape;347;p34"/>
          <p:cNvSpPr txBox="1"/>
          <p:nvPr/>
        </p:nvSpPr>
        <p:spPr>
          <a:xfrm>
            <a:off x="6055300" y="4400675"/>
            <a:ext cx="1600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and Systemic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5599864" y="4276622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 sz="1100"/>
          </a:p>
        </p:txBody>
      </p:sp>
      <p:sp>
        <p:nvSpPr>
          <p:cNvPr id="349" name="Google Shape;349;p34"/>
          <p:cNvSpPr txBox="1"/>
          <p:nvPr/>
        </p:nvSpPr>
        <p:spPr>
          <a:xfrm flipH="1">
            <a:off x="1270999" y="4400675"/>
            <a:ext cx="1817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Individuality and Initiative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 flipH="1">
            <a:off x="3088702" y="4276622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05</a:t>
            </a:r>
            <a:endParaRPr sz="1100"/>
          </a:p>
        </p:txBody>
      </p:sp>
      <p:sp>
        <p:nvSpPr>
          <p:cNvPr id="351" name="Google Shape;351;p34"/>
          <p:cNvSpPr txBox="1"/>
          <p:nvPr/>
        </p:nvSpPr>
        <p:spPr>
          <a:xfrm>
            <a:off x="6597923" y="3367125"/>
            <a:ext cx="1817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Methods and Measurement 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6597928" y="2865063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 sz="1100"/>
          </a:p>
        </p:txBody>
      </p:sp>
      <p:sp>
        <p:nvSpPr>
          <p:cNvPr id="353" name="Google Shape;353;p34"/>
          <p:cNvSpPr txBox="1"/>
          <p:nvPr/>
        </p:nvSpPr>
        <p:spPr>
          <a:xfrm>
            <a:off x="5593483" y="1904054"/>
            <a:ext cx="795199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1" sz="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4799914" y="3912468"/>
            <a:ext cx="795199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endParaRPr b="1" sz="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517922" y="235744"/>
            <a:ext cx="810626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GIMSI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363" name="Google Shape;363;p35"/>
          <p:cNvGrpSpPr/>
          <p:nvPr/>
        </p:nvGrpSpPr>
        <p:grpSpPr>
          <a:xfrm>
            <a:off x="1391228" y="822922"/>
            <a:ext cx="6361543" cy="3575247"/>
            <a:chOff x="2016807" y="1579903"/>
            <a:chExt cx="7258229" cy="4079193"/>
          </a:xfrm>
        </p:grpSpPr>
        <p:sp>
          <p:nvSpPr>
            <p:cNvPr id="364" name="Google Shape;364;p35"/>
            <p:cNvSpPr/>
            <p:nvPr/>
          </p:nvSpPr>
          <p:spPr>
            <a:xfrm>
              <a:off x="2016807" y="1579903"/>
              <a:ext cx="4079193" cy="407919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5195843" y="1579903"/>
              <a:ext cx="4079193" cy="4079193"/>
            </a:xfrm>
            <a:prstGeom prst="ellipse">
              <a:avLst/>
            </a:prstGeom>
            <a:solidFill>
              <a:srgbClr val="EF929E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5"/>
          <p:cNvSpPr/>
          <p:nvPr/>
        </p:nvSpPr>
        <p:spPr>
          <a:xfrm>
            <a:off x="1677880" y="2003326"/>
            <a:ext cx="1200150" cy="1200150"/>
          </a:xfrm>
          <a:prstGeom prst="ellipse">
            <a:avLst/>
          </a:prstGeom>
          <a:solidFill>
            <a:srgbClr val="9DD2D6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3164681" y="2003326"/>
            <a:ext cx="1200150" cy="1200150"/>
          </a:xfrm>
          <a:prstGeom prst="ellipse">
            <a:avLst/>
          </a:prstGeom>
          <a:solidFill>
            <a:srgbClr val="71BEC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4651483" y="2003326"/>
            <a:ext cx="1200150" cy="1200150"/>
          </a:xfrm>
          <a:prstGeom prst="ellipse">
            <a:avLst/>
          </a:prstGeom>
          <a:solidFill>
            <a:srgbClr val="F7C8C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6138284" y="2003326"/>
            <a:ext cx="1200150" cy="1200150"/>
          </a:xfrm>
          <a:prstGeom prst="ellipse">
            <a:avLst/>
          </a:prstGeom>
          <a:solidFill>
            <a:srgbClr val="EF929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1760032" y="1715146"/>
            <a:ext cx="1035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3246834" y="1715146"/>
            <a:ext cx="1035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733636" y="1715146"/>
            <a:ext cx="1035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20437" y="1715146"/>
            <a:ext cx="10358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2048320" y="2397023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 sz="1100"/>
          </a:p>
        </p:txBody>
      </p:sp>
      <p:sp>
        <p:nvSpPr>
          <p:cNvPr id="375" name="Google Shape;375;p35"/>
          <p:cNvSpPr txBox="1"/>
          <p:nvPr/>
        </p:nvSpPr>
        <p:spPr>
          <a:xfrm>
            <a:off x="6525613" y="2406820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 b="1" sz="21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5042979" y="2413351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 b="1" sz="21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3570142" y="2410085"/>
            <a:ext cx="4554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 b="1" sz="21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/>
        </p:nvSpPr>
        <p:spPr>
          <a:xfrm>
            <a:off x="517922" y="235744"/>
            <a:ext cx="810626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Identification</a:t>
            </a:r>
            <a:endParaRPr sz="3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6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2432035" y="1573622"/>
            <a:ext cx="1604505" cy="1996252"/>
            <a:chOff x="4780403" y="1530000"/>
            <a:chExt cx="1549947" cy="1797939"/>
          </a:xfrm>
        </p:grpSpPr>
        <p:sp>
          <p:nvSpPr>
            <p:cNvPr id="387" name="Google Shape;387;p36"/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 txBox="1"/>
            <p:nvPr/>
          </p:nvSpPr>
          <p:spPr>
            <a:xfrm>
              <a:off x="4842710" y="2198136"/>
              <a:ext cx="14499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BUSINESS </a:t>
              </a:r>
              <a:endParaRPr b="1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ENVIRONNEMENT</a:t>
              </a:r>
              <a:endParaRPr b="1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4615352" y="1642185"/>
            <a:ext cx="1556457" cy="1878667"/>
            <a:chOff x="7070890" y="1220291"/>
            <a:chExt cx="1549947" cy="1797939"/>
          </a:xfrm>
        </p:grpSpPr>
        <p:sp>
          <p:nvSpPr>
            <p:cNvPr id="390" name="Google Shape;390;p36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 txBox="1"/>
            <p:nvPr/>
          </p:nvSpPr>
          <p:spPr>
            <a:xfrm>
              <a:off x="7155300" y="1942537"/>
              <a:ext cx="1381125" cy="35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IDENTIFICATION OF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ENTREPRISE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2" name="Google Shape;392;p36"/>
          <p:cNvCxnSpPr/>
          <p:nvPr/>
        </p:nvCxnSpPr>
        <p:spPr>
          <a:xfrm flipH="1" rot="10800000">
            <a:off x="6172200" y="2641450"/>
            <a:ext cx="2971800" cy="9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36"/>
          <p:cNvCxnSpPr/>
          <p:nvPr/>
        </p:nvCxnSpPr>
        <p:spPr>
          <a:xfrm flipH="1" rot="10800000">
            <a:off x="0" y="2622052"/>
            <a:ext cx="2439600" cy="195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/>
        </p:nvSpPr>
        <p:spPr>
          <a:xfrm>
            <a:off x="517922" y="235744"/>
            <a:ext cx="810626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Conception</a:t>
            </a:r>
            <a:endParaRPr sz="3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9" name="Google Shape;399;p37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02" name="Google Shape;402;p37"/>
          <p:cNvGrpSpPr/>
          <p:nvPr/>
        </p:nvGrpSpPr>
        <p:grpSpPr>
          <a:xfrm>
            <a:off x="1511014" y="1185457"/>
            <a:ext cx="1604476" cy="1763486"/>
            <a:chOff x="4780403" y="1559968"/>
            <a:chExt cx="1549947" cy="1797939"/>
          </a:xfrm>
        </p:grpSpPr>
        <p:sp>
          <p:nvSpPr>
            <p:cNvPr id="403" name="Google Shape;403;p37"/>
            <p:cNvSpPr/>
            <p:nvPr/>
          </p:nvSpPr>
          <p:spPr>
            <a:xfrm rot="5400000">
              <a:off x="4656407" y="1683964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7"/>
            <p:cNvSpPr txBox="1"/>
            <p:nvPr/>
          </p:nvSpPr>
          <p:spPr>
            <a:xfrm>
              <a:off x="4842710" y="2273047"/>
              <a:ext cx="1449977" cy="311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DEFINITION OF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OBJECTIVES</a:t>
              </a:r>
              <a:endParaRPr b="1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5477823" y="1234440"/>
            <a:ext cx="1556527" cy="1792878"/>
            <a:chOff x="7070890" y="1220291"/>
            <a:chExt cx="1549947" cy="1797939"/>
          </a:xfrm>
        </p:grpSpPr>
        <p:sp>
          <p:nvSpPr>
            <p:cNvPr id="406" name="Google Shape;406;p37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7"/>
            <p:cNvSpPr txBox="1"/>
            <p:nvPr/>
          </p:nvSpPr>
          <p:spPr>
            <a:xfrm>
              <a:off x="7155300" y="1942537"/>
              <a:ext cx="1381125" cy="35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COLLECTING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INFORMATIONS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8" name="Google Shape;408;p37"/>
          <p:cNvCxnSpPr/>
          <p:nvPr/>
        </p:nvCxnSpPr>
        <p:spPr>
          <a:xfrm flipH="1" rot="10800000">
            <a:off x="7034348" y="2135778"/>
            <a:ext cx="2109652" cy="9797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9" name="Google Shape;409;p37"/>
          <p:cNvCxnSpPr/>
          <p:nvPr/>
        </p:nvCxnSpPr>
        <p:spPr>
          <a:xfrm flipH="1" rot="10800000">
            <a:off x="0" y="2135777"/>
            <a:ext cx="1518557" cy="1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0" name="Google Shape;410;p37"/>
          <p:cNvGrpSpPr/>
          <p:nvPr/>
        </p:nvGrpSpPr>
        <p:grpSpPr>
          <a:xfrm>
            <a:off x="1501206" y="3147200"/>
            <a:ext cx="1604476" cy="1849343"/>
            <a:chOff x="4780403" y="1530000"/>
            <a:chExt cx="1549947" cy="1797939"/>
          </a:xfrm>
        </p:grpSpPr>
        <p:sp>
          <p:nvSpPr>
            <p:cNvPr id="411" name="Google Shape;411;p37"/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7"/>
            <p:cNvSpPr txBox="1"/>
            <p:nvPr/>
          </p:nvSpPr>
          <p:spPr>
            <a:xfrm>
              <a:off x="4842710" y="2273047"/>
              <a:ext cx="1449977" cy="311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CONSTRUCTION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OF THE DASHBOARD</a:t>
              </a:r>
              <a:endParaRPr b="1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5468035" y="3245170"/>
            <a:ext cx="1556527" cy="1741576"/>
            <a:chOff x="7070890" y="1220291"/>
            <a:chExt cx="1549947" cy="1797939"/>
          </a:xfrm>
        </p:grpSpPr>
        <p:sp>
          <p:nvSpPr>
            <p:cNvPr id="414" name="Google Shape;414;p37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 txBox="1"/>
            <p:nvPr/>
          </p:nvSpPr>
          <p:spPr>
            <a:xfrm>
              <a:off x="7155300" y="1942537"/>
              <a:ext cx="1381125" cy="35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DASHBOARD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SYSTEM</a:t>
              </a:r>
              <a:endParaRPr sz="1100"/>
            </a:p>
          </p:txBody>
        </p:sp>
      </p:grpSp>
      <p:cxnSp>
        <p:nvCxnSpPr>
          <p:cNvPr id="416" name="Google Shape;416;p37"/>
          <p:cNvCxnSpPr/>
          <p:nvPr/>
        </p:nvCxnSpPr>
        <p:spPr>
          <a:xfrm flipH="1" rot="10800000">
            <a:off x="7014755" y="4215089"/>
            <a:ext cx="2129245" cy="748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7"/>
          <p:cNvCxnSpPr/>
          <p:nvPr/>
        </p:nvCxnSpPr>
        <p:spPr>
          <a:xfrm flipH="1" rot="10800000">
            <a:off x="0" y="4212772"/>
            <a:ext cx="1508760" cy="2317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8" name="Google Shape;418;p37"/>
          <p:cNvGrpSpPr/>
          <p:nvPr/>
        </p:nvGrpSpPr>
        <p:grpSpPr>
          <a:xfrm>
            <a:off x="3524925" y="2201092"/>
            <a:ext cx="1556527" cy="1878753"/>
            <a:chOff x="7070890" y="1220291"/>
            <a:chExt cx="1549947" cy="1797939"/>
          </a:xfrm>
        </p:grpSpPr>
        <p:sp>
          <p:nvSpPr>
            <p:cNvPr id="419" name="Google Shape;419;p37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D0D0E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7155300" y="1942537"/>
              <a:ext cx="1381125" cy="353446"/>
            </a:xfrm>
            <a:prstGeom prst="rect">
              <a:avLst/>
            </a:prstGeom>
            <a:solidFill>
              <a:srgbClr val="D0D0EF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CHOICE OF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INDICATORS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/>
        </p:nvSpPr>
        <p:spPr>
          <a:xfrm>
            <a:off x="517922" y="235744"/>
            <a:ext cx="810626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Implementation</a:t>
            </a:r>
            <a:endParaRPr sz="3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6" name="Google Shape;426;p38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29" name="Google Shape;429;p38"/>
          <p:cNvGrpSpPr/>
          <p:nvPr/>
        </p:nvGrpSpPr>
        <p:grpSpPr>
          <a:xfrm>
            <a:off x="2432035" y="1677447"/>
            <a:ext cx="1604505" cy="1996252"/>
            <a:chOff x="4780403" y="1530000"/>
            <a:chExt cx="1549947" cy="1797939"/>
          </a:xfrm>
        </p:grpSpPr>
        <p:sp>
          <p:nvSpPr>
            <p:cNvPr id="430" name="Google Shape;430;p38"/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8"/>
            <p:cNvSpPr txBox="1"/>
            <p:nvPr/>
          </p:nvSpPr>
          <p:spPr>
            <a:xfrm>
              <a:off x="4842710" y="2273047"/>
              <a:ext cx="1449977" cy="311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CHOICE OF SOFTWARE</a:t>
              </a:r>
              <a:endParaRPr b="1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4615352" y="1746010"/>
            <a:ext cx="1556457" cy="1878667"/>
            <a:chOff x="7070890" y="1220291"/>
            <a:chExt cx="1549947" cy="1797939"/>
          </a:xfrm>
        </p:grpSpPr>
        <p:sp>
          <p:nvSpPr>
            <p:cNvPr id="433" name="Google Shape;433;p38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8"/>
            <p:cNvSpPr txBox="1"/>
            <p:nvPr/>
          </p:nvSpPr>
          <p:spPr>
            <a:xfrm>
              <a:off x="7155300" y="1942537"/>
              <a:ext cx="1381125" cy="353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INTEGRATION AND DEPLOYMENT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5" name="Google Shape;435;p38"/>
          <p:cNvCxnSpPr/>
          <p:nvPr/>
        </p:nvCxnSpPr>
        <p:spPr>
          <a:xfrm flipH="1" rot="10800000">
            <a:off x="6172200" y="2745275"/>
            <a:ext cx="2971800" cy="9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38"/>
          <p:cNvCxnSpPr/>
          <p:nvPr/>
        </p:nvCxnSpPr>
        <p:spPr>
          <a:xfrm flipH="1" rot="10800000">
            <a:off x="0" y="2725877"/>
            <a:ext cx="2439600" cy="195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/>
        </p:nvSpPr>
        <p:spPr>
          <a:xfrm>
            <a:off x="517922" y="235744"/>
            <a:ext cx="810626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Improvement</a:t>
            </a:r>
            <a:endParaRPr sz="3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2" name="Google Shape;442;p39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45" name="Google Shape;445;p39"/>
          <p:cNvGrpSpPr/>
          <p:nvPr/>
        </p:nvGrpSpPr>
        <p:grpSpPr>
          <a:xfrm>
            <a:off x="3309387" y="1191985"/>
            <a:ext cx="2265187" cy="2589712"/>
            <a:chOff x="7070890" y="1220291"/>
            <a:chExt cx="1549947" cy="1797939"/>
          </a:xfrm>
        </p:grpSpPr>
        <p:sp>
          <p:nvSpPr>
            <p:cNvPr id="446" name="Google Shape;446;p39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D0D0E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9"/>
            <p:cNvSpPr txBox="1"/>
            <p:nvPr/>
          </p:nvSpPr>
          <p:spPr>
            <a:xfrm>
              <a:off x="7155300" y="2007079"/>
              <a:ext cx="1381125" cy="224361"/>
            </a:xfrm>
            <a:prstGeom prst="rect">
              <a:avLst/>
            </a:prstGeom>
            <a:solidFill>
              <a:srgbClr val="D0D0EF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AUDIT</a:t>
              </a:r>
              <a:endParaRPr b="1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55" name="Google Shape;455;p40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456" name="Google Shape;456;p40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0"/>
            <p:cNvSpPr txBox="1"/>
            <p:nvPr/>
          </p:nvSpPr>
          <p:spPr>
            <a:xfrm>
              <a:off x="7155300" y="1903817"/>
              <a:ext cx="13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VII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40"/>
          <p:cNvSpPr txBox="1"/>
          <p:nvPr/>
        </p:nvSpPr>
        <p:spPr>
          <a:xfrm>
            <a:off x="1383444" y="725633"/>
            <a:ext cx="21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40"/>
          <p:cNvCxnSpPr>
            <a:stCxn id="456" idx="3"/>
          </p:cNvCxnSpPr>
          <p:nvPr/>
        </p:nvCxnSpPr>
        <p:spPr>
          <a:xfrm flipH="1" rot="10800000">
            <a:off x="3508054" y="86231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1" name="Google Shape;4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75" y="1640625"/>
            <a:ext cx="1383849" cy="14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250" y="1998800"/>
            <a:ext cx="2863424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400" y="1614313"/>
            <a:ext cx="1480300" cy="1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500" y="3563151"/>
            <a:ext cx="2155125" cy="75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8262" y="3293200"/>
            <a:ext cx="2057400" cy="102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5175" y="3114475"/>
            <a:ext cx="1383850" cy="1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9625" y="3198537"/>
            <a:ext cx="861699" cy="1215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75" name="Google Shape;475;p41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476" name="Google Shape;476;p41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1"/>
            <p:cNvSpPr txBox="1"/>
            <p:nvPr/>
          </p:nvSpPr>
          <p:spPr>
            <a:xfrm>
              <a:off x="7155300" y="1903817"/>
              <a:ext cx="13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VIII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41"/>
          <p:cNvSpPr txBox="1"/>
          <p:nvPr/>
        </p:nvSpPr>
        <p:spPr>
          <a:xfrm>
            <a:off x="1383444" y="725633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1"/>
          <p:cNvCxnSpPr>
            <a:stCxn id="476" idx="3"/>
          </p:cNvCxnSpPr>
          <p:nvPr/>
        </p:nvCxnSpPr>
        <p:spPr>
          <a:xfrm flipH="1" rot="10800000">
            <a:off x="3508054" y="86231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1" name="Google Shape;4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75" y="1378975"/>
            <a:ext cx="6646249" cy="3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52400"/>
            <a:ext cx="5608355" cy="446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497" name="Google Shape;497;p43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498" name="Google Shape;498;p43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3"/>
            <p:cNvSpPr txBox="1"/>
            <p:nvPr/>
          </p:nvSpPr>
          <p:spPr>
            <a:xfrm>
              <a:off x="7155300" y="1903817"/>
              <a:ext cx="13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IX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43"/>
          <p:cNvSpPr txBox="1"/>
          <p:nvPr/>
        </p:nvSpPr>
        <p:spPr>
          <a:xfrm>
            <a:off x="1383444" y="725633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3"/>
          <p:cNvCxnSpPr>
            <a:stCxn id="498" idx="3"/>
          </p:cNvCxnSpPr>
          <p:nvPr/>
        </p:nvCxnSpPr>
        <p:spPr>
          <a:xfrm flipH="1" rot="10800000">
            <a:off x="3508054" y="86231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03" name="Google Shape;5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75" y="1316025"/>
            <a:ext cx="7233048" cy="37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673161" y="3288692"/>
            <a:ext cx="1169788" cy="194316"/>
          </a:xfrm>
          <a:prstGeom prst="trapezoid">
            <a:avLst>
              <a:gd fmla="val 58087" name="adj"/>
            </a:avLst>
          </a:prstGeom>
          <a:solidFill>
            <a:srgbClr val="1E46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6301051" y="3288692"/>
            <a:ext cx="1169788" cy="194316"/>
          </a:xfrm>
          <a:prstGeom prst="trapezoid">
            <a:avLst>
              <a:gd fmla="val 58087" name="adj"/>
            </a:avLst>
          </a:prstGeom>
          <a:solidFill>
            <a:srgbClr val="580D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0" y="3472582"/>
            <a:ext cx="9144000" cy="57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454398" y="1346532"/>
            <a:ext cx="1169788" cy="194316"/>
          </a:xfrm>
          <a:prstGeom prst="trapezoid">
            <a:avLst>
              <a:gd fmla="val 58087" name="adj"/>
            </a:avLst>
          </a:prstGeom>
          <a:solidFill>
            <a:srgbClr val="1E46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3927423" y="1346532"/>
            <a:ext cx="1169788" cy="194316"/>
          </a:xfrm>
          <a:prstGeom prst="trapezoid">
            <a:avLst>
              <a:gd fmla="val 58087" name="adj"/>
            </a:avLst>
          </a:prstGeom>
          <a:solidFill>
            <a:srgbClr val="580D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17922" y="1346532"/>
            <a:ext cx="1169788" cy="194316"/>
          </a:xfrm>
          <a:prstGeom prst="trapezoid">
            <a:avLst>
              <a:gd fmla="val 58087" name="adj"/>
            </a:avLst>
          </a:prstGeom>
          <a:solidFill>
            <a:srgbClr val="1E46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1530423"/>
            <a:ext cx="9144000" cy="577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517922" y="235744"/>
            <a:ext cx="810626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Members :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150" name="Google Shape;150;p26"/>
          <p:cNvSpPr/>
          <p:nvPr/>
        </p:nvSpPr>
        <p:spPr>
          <a:xfrm flipH="1" rot="10800000">
            <a:off x="630386" y="1346533"/>
            <a:ext cx="944861" cy="94486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/>
          <p:nvPr/>
        </p:nvSpPr>
        <p:spPr>
          <a:xfrm flipH="1" rot="10800000">
            <a:off x="1785623" y="3288692"/>
            <a:ext cx="944861" cy="94486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71BE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/>
          <p:nvPr/>
        </p:nvSpPr>
        <p:spPr>
          <a:xfrm flipH="1" rot="10800000">
            <a:off x="4039888" y="1346533"/>
            <a:ext cx="944861" cy="94486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F92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/>
          <p:nvPr/>
        </p:nvSpPr>
        <p:spPr>
          <a:xfrm flipH="1" rot="10800000">
            <a:off x="6413515" y="3288692"/>
            <a:ext cx="944861" cy="94486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F92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/>
          <p:nvPr/>
        </p:nvSpPr>
        <p:spPr>
          <a:xfrm flipH="1" rot="10800000">
            <a:off x="7570489" y="1346533"/>
            <a:ext cx="944861" cy="94486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58809" y="1476692"/>
            <a:ext cx="684542" cy="684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170047" y="1476692"/>
            <a:ext cx="684542" cy="684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7700649" y="1476692"/>
            <a:ext cx="684542" cy="684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6543674" y="3418851"/>
            <a:ext cx="684542" cy="684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915782" y="3418851"/>
            <a:ext cx="684542" cy="6845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83157" y="2345424"/>
            <a:ext cx="1035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Oussama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Nouri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974801" y="2345424"/>
            <a:ext cx="1035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Dorsaf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Tlili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7524997" y="2345424"/>
            <a:ext cx="1035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Achref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Zeddini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740131" y="4295537"/>
            <a:ext cx="1035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Bouali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368027" y="4295537"/>
            <a:ext cx="1035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Aymen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Touihri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6"/>
          <p:cNvGrpSpPr/>
          <p:nvPr/>
        </p:nvGrpSpPr>
        <p:grpSpPr>
          <a:xfrm>
            <a:off x="959144" y="1677028"/>
            <a:ext cx="283869" cy="283870"/>
            <a:chOff x="11606213" y="5354638"/>
            <a:chExt cx="280987" cy="280988"/>
          </a:xfrm>
        </p:grpSpPr>
        <p:sp>
          <p:nvSpPr>
            <p:cNvPr id="166" name="Google Shape;166;p26"/>
            <p:cNvSpPr/>
            <p:nvPr/>
          </p:nvSpPr>
          <p:spPr>
            <a:xfrm>
              <a:off x="11606213" y="5392738"/>
              <a:ext cx="128587" cy="90488"/>
            </a:xfrm>
            <a:custGeom>
              <a:rect b="b" l="l" r="r" t="t"/>
              <a:pathLst>
                <a:path extrusionOk="0" h="230" w="325">
                  <a:moveTo>
                    <a:pt x="325" y="206"/>
                  </a:moveTo>
                  <a:lnTo>
                    <a:pt x="324" y="197"/>
                  </a:lnTo>
                  <a:lnTo>
                    <a:pt x="321" y="189"/>
                  </a:lnTo>
                  <a:lnTo>
                    <a:pt x="319" y="181"/>
                  </a:lnTo>
                  <a:lnTo>
                    <a:pt x="315" y="173"/>
                  </a:lnTo>
                  <a:lnTo>
                    <a:pt x="310" y="167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4"/>
                  </a:lnTo>
                  <a:lnTo>
                    <a:pt x="216" y="136"/>
                  </a:lnTo>
                  <a:lnTo>
                    <a:pt x="216" y="112"/>
                  </a:lnTo>
                  <a:lnTo>
                    <a:pt x="226" y="104"/>
                  </a:lnTo>
                  <a:lnTo>
                    <a:pt x="236" y="95"/>
                  </a:lnTo>
                  <a:lnTo>
                    <a:pt x="244" y="85"/>
                  </a:lnTo>
                  <a:lnTo>
                    <a:pt x="252" y="73"/>
                  </a:lnTo>
                  <a:lnTo>
                    <a:pt x="258" y="60"/>
                  </a:lnTo>
                  <a:lnTo>
                    <a:pt x="262" y="48"/>
                  </a:lnTo>
                  <a:lnTo>
                    <a:pt x="265" y="33"/>
                  </a:lnTo>
                  <a:lnTo>
                    <a:pt x="266" y="19"/>
                  </a:lnTo>
                  <a:lnTo>
                    <a:pt x="254" y="22"/>
                  </a:lnTo>
                  <a:lnTo>
                    <a:pt x="243" y="22"/>
                  </a:lnTo>
                  <a:lnTo>
                    <a:pt x="234" y="22"/>
                  </a:lnTo>
                  <a:lnTo>
                    <a:pt x="225" y="21"/>
                  </a:lnTo>
                  <a:lnTo>
                    <a:pt x="209" y="18"/>
                  </a:lnTo>
                  <a:lnTo>
                    <a:pt x="197" y="13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3" y="6"/>
                  </a:lnTo>
                  <a:lnTo>
                    <a:pt x="157" y="10"/>
                  </a:lnTo>
                  <a:lnTo>
                    <a:pt x="149" y="12"/>
                  </a:lnTo>
                  <a:lnTo>
                    <a:pt x="134" y="14"/>
                  </a:lnTo>
                  <a:lnTo>
                    <a:pt x="117" y="15"/>
                  </a:lnTo>
                  <a:lnTo>
                    <a:pt x="102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0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3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8" y="102"/>
                  </a:lnTo>
                  <a:lnTo>
                    <a:pt x="108" y="109"/>
                  </a:lnTo>
                  <a:lnTo>
                    <a:pt x="108" y="136"/>
                  </a:lnTo>
                  <a:lnTo>
                    <a:pt x="37" y="155"/>
                  </a:lnTo>
                  <a:lnTo>
                    <a:pt x="30" y="158"/>
                  </a:lnTo>
                  <a:lnTo>
                    <a:pt x="23" y="162"/>
                  </a:lnTo>
                  <a:lnTo>
                    <a:pt x="17" y="167"/>
                  </a:lnTo>
                  <a:lnTo>
                    <a:pt x="10" y="173"/>
                  </a:lnTo>
                  <a:lnTo>
                    <a:pt x="7" y="181"/>
                  </a:lnTo>
                  <a:lnTo>
                    <a:pt x="3" y="189"/>
                  </a:lnTo>
                  <a:lnTo>
                    <a:pt x="0" y="197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1631613" y="5354638"/>
              <a:ext cx="79375" cy="36513"/>
            </a:xfrm>
            <a:custGeom>
              <a:rect b="b" l="l" r="r" t="t"/>
              <a:pathLst>
                <a:path extrusionOk="0" h="92" w="199">
                  <a:moveTo>
                    <a:pt x="104" y="69"/>
                  </a:moveTo>
                  <a:lnTo>
                    <a:pt x="109" y="67"/>
                  </a:lnTo>
                  <a:lnTo>
                    <a:pt x="114" y="66"/>
                  </a:lnTo>
                  <a:lnTo>
                    <a:pt x="116" y="67"/>
                  </a:lnTo>
                  <a:lnTo>
                    <a:pt x="119" y="68"/>
                  </a:lnTo>
                  <a:lnTo>
                    <a:pt x="122" y="69"/>
                  </a:lnTo>
                  <a:lnTo>
                    <a:pt x="123" y="72"/>
                  </a:lnTo>
                  <a:lnTo>
                    <a:pt x="125" y="76"/>
                  </a:lnTo>
                  <a:lnTo>
                    <a:pt x="129" y="78"/>
                  </a:lnTo>
                  <a:lnTo>
                    <a:pt x="133" y="82"/>
                  </a:lnTo>
                  <a:lnTo>
                    <a:pt x="137" y="85"/>
                  </a:lnTo>
                  <a:lnTo>
                    <a:pt x="149" y="89"/>
                  </a:lnTo>
                  <a:lnTo>
                    <a:pt x="161" y="92"/>
                  </a:lnTo>
                  <a:lnTo>
                    <a:pt x="173" y="92"/>
                  </a:lnTo>
                  <a:lnTo>
                    <a:pt x="183" y="92"/>
                  </a:lnTo>
                  <a:lnTo>
                    <a:pt x="192" y="91"/>
                  </a:lnTo>
                  <a:lnTo>
                    <a:pt x="199" y="90"/>
                  </a:lnTo>
                  <a:lnTo>
                    <a:pt x="196" y="80"/>
                  </a:lnTo>
                  <a:lnTo>
                    <a:pt x="194" y="71"/>
                  </a:lnTo>
                  <a:lnTo>
                    <a:pt x="190" y="63"/>
                  </a:lnTo>
                  <a:lnTo>
                    <a:pt x="186" y="54"/>
                  </a:lnTo>
                  <a:lnTo>
                    <a:pt x="181" y="46"/>
                  </a:lnTo>
                  <a:lnTo>
                    <a:pt x="176" y="39"/>
                  </a:lnTo>
                  <a:lnTo>
                    <a:pt x="169" y="32"/>
                  </a:lnTo>
                  <a:lnTo>
                    <a:pt x="163" y="26"/>
                  </a:lnTo>
                  <a:lnTo>
                    <a:pt x="156" y="21"/>
                  </a:lnTo>
                  <a:lnTo>
                    <a:pt x="149" y="15"/>
                  </a:lnTo>
                  <a:lnTo>
                    <a:pt x="141" y="10"/>
                  </a:lnTo>
                  <a:lnTo>
                    <a:pt x="133" y="6"/>
                  </a:lnTo>
                  <a:lnTo>
                    <a:pt x="124" y="4"/>
                  </a:lnTo>
                  <a:lnTo>
                    <a:pt x="115" y="1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81" y="1"/>
                  </a:lnTo>
                  <a:lnTo>
                    <a:pt x="73" y="4"/>
                  </a:lnTo>
                  <a:lnTo>
                    <a:pt x="65" y="5"/>
                  </a:lnTo>
                  <a:lnTo>
                    <a:pt x="57" y="9"/>
                  </a:lnTo>
                  <a:lnTo>
                    <a:pt x="51" y="13"/>
                  </a:lnTo>
                  <a:lnTo>
                    <a:pt x="43" y="17"/>
                  </a:lnTo>
                  <a:lnTo>
                    <a:pt x="37" y="22"/>
                  </a:lnTo>
                  <a:lnTo>
                    <a:pt x="25" y="32"/>
                  </a:lnTo>
                  <a:lnTo>
                    <a:pt x="15" y="45"/>
                  </a:lnTo>
                  <a:lnTo>
                    <a:pt x="6" y="60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10" y="80"/>
                  </a:lnTo>
                  <a:lnTo>
                    <a:pt x="21" y="84"/>
                  </a:lnTo>
                  <a:lnTo>
                    <a:pt x="36" y="86"/>
                  </a:lnTo>
                  <a:lnTo>
                    <a:pt x="50" y="87"/>
                  </a:lnTo>
                  <a:lnTo>
                    <a:pt x="65" y="86"/>
                  </a:lnTo>
                  <a:lnTo>
                    <a:pt x="79" y="84"/>
                  </a:lnTo>
                  <a:lnTo>
                    <a:pt x="87" y="81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4" y="69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1758613" y="5392738"/>
              <a:ext cx="128587" cy="90488"/>
            </a:xfrm>
            <a:custGeom>
              <a:rect b="b" l="l" r="r" t="t"/>
              <a:pathLst>
                <a:path extrusionOk="0" h="230" w="325">
                  <a:moveTo>
                    <a:pt x="289" y="154"/>
                  </a:moveTo>
                  <a:lnTo>
                    <a:pt x="217" y="136"/>
                  </a:lnTo>
                  <a:lnTo>
                    <a:pt x="217" y="112"/>
                  </a:lnTo>
                  <a:lnTo>
                    <a:pt x="227" y="104"/>
                  </a:lnTo>
                  <a:lnTo>
                    <a:pt x="236" y="95"/>
                  </a:lnTo>
                  <a:lnTo>
                    <a:pt x="245" y="85"/>
                  </a:lnTo>
                  <a:lnTo>
                    <a:pt x="252" y="73"/>
                  </a:lnTo>
                  <a:lnTo>
                    <a:pt x="258" y="60"/>
                  </a:lnTo>
                  <a:lnTo>
                    <a:pt x="263" y="48"/>
                  </a:lnTo>
                  <a:lnTo>
                    <a:pt x="266" y="33"/>
                  </a:lnTo>
                  <a:lnTo>
                    <a:pt x="267" y="19"/>
                  </a:lnTo>
                  <a:lnTo>
                    <a:pt x="256" y="22"/>
                  </a:lnTo>
                  <a:lnTo>
                    <a:pt x="243" y="22"/>
                  </a:lnTo>
                  <a:lnTo>
                    <a:pt x="234" y="22"/>
                  </a:lnTo>
                  <a:lnTo>
                    <a:pt x="225" y="21"/>
                  </a:lnTo>
                  <a:lnTo>
                    <a:pt x="211" y="18"/>
                  </a:lnTo>
                  <a:lnTo>
                    <a:pt x="198" y="13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4" y="6"/>
                  </a:lnTo>
                  <a:lnTo>
                    <a:pt x="157" y="10"/>
                  </a:lnTo>
                  <a:lnTo>
                    <a:pt x="149" y="12"/>
                  </a:lnTo>
                  <a:lnTo>
                    <a:pt x="134" y="14"/>
                  </a:lnTo>
                  <a:lnTo>
                    <a:pt x="118" y="15"/>
                  </a:lnTo>
                  <a:lnTo>
                    <a:pt x="103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2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5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9" y="102"/>
                  </a:lnTo>
                  <a:lnTo>
                    <a:pt x="109" y="109"/>
                  </a:lnTo>
                  <a:lnTo>
                    <a:pt x="109" y="136"/>
                  </a:lnTo>
                  <a:lnTo>
                    <a:pt x="39" y="155"/>
                  </a:lnTo>
                  <a:lnTo>
                    <a:pt x="31" y="158"/>
                  </a:lnTo>
                  <a:lnTo>
                    <a:pt x="23" y="162"/>
                  </a:lnTo>
                  <a:lnTo>
                    <a:pt x="17" y="167"/>
                  </a:lnTo>
                  <a:lnTo>
                    <a:pt x="12" y="173"/>
                  </a:lnTo>
                  <a:lnTo>
                    <a:pt x="7" y="181"/>
                  </a:lnTo>
                  <a:lnTo>
                    <a:pt x="4" y="189"/>
                  </a:lnTo>
                  <a:lnTo>
                    <a:pt x="1" y="197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lnTo>
                    <a:pt x="324" y="197"/>
                  </a:lnTo>
                  <a:lnTo>
                    <a:pt x="322" y="189"/>
                  </a:lnTo>
                  <a:lnTo>
                    <a:pt x="319" y="181"/>
                  </a:lnTo>
                  <a:lnTo>
                    <a:pt x="315" y="173"/>
                  </a:lnTo>
                  <a:lnTo>
                    <a:pt x="310" y="167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4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1784013" y="5354638"/>
              <a:ext cx="79375" cy="36513"/>
            </a:xfrm>
            <a:custGeom>
              <a:rect b="b" l="l" r="r" t="t"/>
              <a:pathLst>
                <a:path extrusionOk="0" h="92" w="198">
                  <a:moveTo>
                    <a:pt x="104" y="69"/>
                  </a:moveTo>
                  <a:lnTo>
                    <a:pt x="109" y="67"/>
                  </a:lnTo>
                  <a:lnTo>
                    <a:pt x="114" y="66"/>
                  </a:lnTo>
                  <a:lnTo>
                    <a:pt x="117" y="67"/>
                  </a:lnTo>
                  <a:lnTo>
                    <a:pt x="119" y="68"/>
                  </a:lnTo>
                  <a:lnTo>
                    <a:pt x="121" y="69"/>
                  </a:lnTo>
                  <a:lnTo>
                    <a:pt x="123" y="72"/>
                  </a:lnTo>
                  <a:lnTo>
                    <a:pt x="126" y="76"/>
                  </a:lnTo>
                  <a:lnTo>
                    <a:pt x="128" y="78"/>
                  </a:lnTo>
                  <a:lnTo>
                    <a:pt x="132" y="82"/>
                  </a:lnTo>
                  <a:lnTo>
                    <a:pt x="137" y="85"/>
                  </a:lnTo>
                  <a:lnTo>
                    <a:pt x="148" y="89"/>
                  </a:lnTo>
                  <a:lnTo>
                    <a:pt x="162" y="92"/>
                  </a:lnTo>
                  <a:lnTo>
                    <a:pt x="173" y="92"/>
                  </a:lnTo>
                  <a:lnTo>
                    <a:pt x="184" y="92"/>
                  </a:lnTo>
                  <a:lnTo>
                    <a:pt x="191" y="91"/>
                  </a:lnTo>
                  <a:lnTo>
                    <a:pt x="198" y="90"/>
                  </a:lnTo>
                  <a:lnTo>
                    <a:pt x="196" y="80"/>
                  </a:lnTo>
                  <a:lnTo>
                    <a:pt x="193" y="71"/>
                  </a:lnTo>
                  <a:lnTo>
                    <a:pt x="190" y="63"/>
                  </a:lnTo>
                  <a:lnTo>
                    <a:pt x="185" y="54"/>
                  </a:lnTo>
                  <a:lnTo>
                    <a:pt x="181" y="46"/>
                  </a:lnTo>
                  <a:lnTo>
                    <a:pt x="175" y="39"/>
                  </a:lnTo>
                  <a:lnTo>
                    <a:pt x="169" y="32"/>
                  </a:lnTo>
                  <a:lnTo>
                    <a:pt x="163" y="26"/>
                  </a:lnTo>
                  <a:lnTo>
                    <a:pt x="155" y="21"/>
                  </a:lnTo>
                  <a:lnTo>
                    <a:pt x="149" y="15"/>
                  </a:lnTo>
                  <a:lnTo>
                    <a:pt x="141" y="10"/>
                  </a:lnTo>
                  <a:lnTo>
                    <a:pt x="132" y="6"/>
                  </a:lnTo>
                  <a:lnTo>
                    <a:pt x="124" y="4"/>
                  </a:lnTo>
                  <a:lnTo>
                    <a:pt x="115" y="1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1" y="1"/>
                  </a:lnTo>
                  <a:lnTo>
                    <a:pt x="73" y="4"/>
                  </a:lnTo>
                  <a:lnTo>
                    <a:pt x="64" y="5"/>
                  </a:lnTo>
                  <a:lnTo>
                    <a:pt x="58" y="9"/>
                  </a:lnTo>
                  <a:lnTo>
                    <a:pt x="50" y="13"/>
                  </a:lnTo>
                  <a:lnTo>
                    <a:pt x="44" y="17"/>
                  </a:lnTo>
                  <a:lnTo>
                    <a:pt x="37" y="22"/>
                  </a:lnTo>
                  <a:lnTo>
                    <a:pt x="24" y="32"/>
                  </a:lnTo>
                  <a:lnTo>
                    <a:pt x="14" y="45"/>
                  </a:lnTo>
                  <a:lnTo>
                    <a:pt x="6" y="60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10" y="80"/>
                  </a:lnTo>
                  <a:lnTo>
                    <a:pt x="22" y="84"/>
                  </a:lnTo>
                  <a:lnTo>
                    <a:pt x="35" y="86"/>
                  </a:lnTo>
                  <a:lnTo>
                    <a:pt x="50" y="87"/>
                  </a:lnTo>
                  <a:lnTo>
                    <a:pt x="64" y="86"/>
                  </a:lnTo>
                  <a:lnTo>
                    <a:pt x="79" y="84"/>
                  </a:lnTo>
                  <a:lnTo>
                    <a:pt x="86" y="81"/>
                  </a:lnTo>
                  <a:lnTo>
                    <a:pt x="92" y="77"/>
                  </a:lnTo>
                  <a:lnTo>
                    <a:pt x="99" y="75"/>
                  </a:lnTo>
                  <a:lnTo>
                    <a:pt x="104" y="69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1703050" y="5507038"/>
              <a:ext cx="79375" cy="36513"/>
            </a:xfrm>
            <a:custGeom>
              <a:rect b="b" l="l" r="r" t="t"/>
              <a:pathLst>
                <a:path extrusionOk="0" h="93" w="197">
                  <a:moveTo>
                    <a:pt x="0" y="75"/>
                  </a:moveTo>
                  <a:lnTo>
                    <a:pt x="0" y="74"/>
                  </a:lnTo>
                  <a:lnTo>
                    <a:pt x="9" y="79"/>
                  </a:lnTo>
                  <a:lnTo>
                    <a:pt x="22" y="82"/>
                  </a:lnTo>
                  <a:lnTo>
                    <a:pt x="34" y="85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79" y="82"/>
                  </a:lnTo>
                  <a:lnTo>
                    <a:pt x="86" y="80"/>
                  </a:lnTo>
                  <a:lnTo>
                    <a:pt x="92" y="77"/>
                  </a:lnTo>
                  <a:lnTo>
                    <a:pt x="99" y="74"/>
                  </a:lnTo>
                  <a:lnTo>
                    <a:pt x="104" y="68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17" y="66"/>
                  </a:lnTo>
                  <a:lnTo>
                    <a:pt x="119" y="67"/>
                  </a:lnTo>
                  <a:lnTo>
                    <a:pt x="120" y="70"/>
                  </a:lnTo>
                  <a:lnTo>
                    <a:pt x="123" y="72"/>
                  </a:lnTo>
                  <a:lnTo>
                    <a:pt x="124" y="75"/>
                  </a:lnTo>
                  <a:lnTo>
                    <a:pt x="128" y="79"/>
                  </a:lnTo>
                  <a:lnTo>
                    <a:pt x="132" y="81"/>
                  </a:lnTo>
                  <a:lnTo>
                    <a:pt x="137" y="84"/>
                  </a:lnTo>
                  <a:lnTo>
                    <a:pt x="147" y="89"/>
                  </a:lnTo>
                  <a:lnTo>
                    <a:pt x="161" y="91"/>
                  </a:lnTo>
                  <a:lnTo>
                    <a:pt x="173" y="93"/>
                  </a:lnTo>
                  <a:lnTo>
                    <a:pt x="183" y="93"/>
                  </a:lnTo>
                  <a:lnTo>
                    <a:pt x="191" y="91"/>
                  </a:lnTo>
                  <a:lnTo>
                    <a:pt x="197" y="89"/>
                  </a:lnTo>
                  <a:lnTo>
                    <a:pt x="196" y="80"/>
                  </a:lnTo>
                  <a:lnTo>
                    <a:pt x="192" y="71"/>
                  </a:lnTo>
                  <a:lnTo>
                    <a:pt x="190" y="62"/>
                  </a:lnTo>
                  <a:lnTo>
                    <a:pt x="185" y="54"/>
                  </a:lnTo>
                  <a:lnTo>
                    <a:pt x="181" y="45"/>
                  </a:lnTo>
                  <a:lnTo>
                    <a:pt x="174" y="39"/>
                  </a:lnTo>
                  <a:lnTo>
                    <a:pt x="169" y="31"/>
                  </a:lnTo>
                  <a:lnTo>
                    <a:pt x="163" y="26"/>
                  </a:lnTo>
                  <a:lnTo>
                    <a:pt x="155" y="20"/>
                  </a:lnTo>
                  <a:lnTo>
                    <a:pt x="149" y="14"/>
                  </a:lnTo>
                  <a:lnTo>
                    <a:pt x="141" y="11"/>
                  </a:lnTo>
                  <a:lnTo>
                    <a:pt x="132" y="7"/>
                  </a:lnTo>
                  <a:lnTo>
                    <a:pt x="124" y="4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1" y="2"/>
                  </a:lnTo>
                  <a:lnTo>
                    <a:pt x="72" y="3"/>
                  </a:lnTo>
                  <a:lnTo>
                    <a:pt x="64" y="5"/>
                  </a:lnTo>
                  <a:lnTo>
                    <a:pt x="57" y="8"/>
                  </a:lnTo>
                  <a:lnTo>
                    <a:pt x="50" y="12"/>
                  </a:lnTo>
                  <a:lnTo>
                    <a:pt x="43" y="16"/>
                  </a:lnTo>
                  <a:lnTo>
                    <a:pt x="36" y="21"/>
                  </a:lnTo>
                  <a:lnTo>
                    <a:pt x="24" y="32"/>
                  </a:lnTo>
                  <a:lnTo>
                    <a:pt x="14" y="45"/>
                  </a:lnTo>
                  <a:lnTo>
                    <a:pt x="6" y="59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1677650" y="5545138"/>
              <a:ext cx="128587" cy="90488"/>
            </a:xfrm>
            <a:custGeom>
              <a:rect b="b" l="l" r="r" t="t"/>
              <a:pathLst>
                <a:path extrusionOk="0" h="230" w="325">
                  <a:moveTo>
                    <a:pt x="289" y="155"/>
                  </a:moveTo>
                  <a:lnTo>
                    <a:pt x="217" y="136"/>
                  </a:lnTo>
                  <a:lnTo>
                    <a:pt x="217" y="112"/>
                  </a:lnTo>
                  <a:lnTo>
                    <a:pt x="227" y="104"/>
                  </a:lnTo>
                  <a:lnTo>
                    <a:pt x="236" y="95"/>
                  </a:lnTo>
                  <a:lnTo>
                    <a:pt x="245" y="85"/>
                  </a:lnTo>
                  <a:lnTo>
                    <a:pt x="252" y="73"/>
                  </a:lnTo>
                  <a:lnTo>
                    <a:pt x="258" y="62"/>
                  </a:lnTo>
                  <a:lnTo>
                    <a:pt x="262" y="48"/>
                  </a:lnTo>
                  <a:lnTo>
                    <a:pt x="266" y="35"/>
                  </a:lnTo>
                  <a:lnTo>
                    <a:pt x="267" y="21"/>
                  </a:lnTo>
                  <a:lnTo>
                    <a:pt x="255" y="22"/>
                  </a:lnTo>
                  <a:lnTo>
                    <a:pt x="243" y="23"/>
                  </a:lnTo>
                  <a:lnTo>
                    <a:pt x="234" y="22"/>
                  </a:lnTo>
                  <a:lnTo>
                    <a:pt x="225" y="22"/>
                  </a:lnTo>
                  <a:lnTo>
                    <a:pt x="211" y="18"/>
                  </a:lnTo>
                  <a:lnTo>
                    <a:pt x="198" y="14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4" y="8"/>
                  </a:lnTo>
                  <a:lnTo>
                    <a:pt x="157" y="10"/>
                  </a:lnTo>
                  <a:lnTo>
                    <a:pt x="149" y="13"/>
                  </a:lnTo>
                  <a:lnTo>
                    <a:pt x="133" y="15"/>
                  </a:lnTo>
                  <a:lnTo>
                    <a:pt x="118" y="17"/>
                  </a:lnTo>
                  <a:lnTo>
                    <a:pt x="103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2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4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7" y="103"/>
                  </a:lnTo>
                  <a:lnTo>
                    <a:pt x="108" y="111"/>
                  </a:lnTo>
                  <a:lnTo>
                    <a:pt x="108" y="136"/>
                  </a:lnTo>
                  <a:lnTo>
                    <a:pt x="38" y="155"/>
                  </a:lnTo>
                  <a:lnTo>
                    <a:pt x="31" y="158"/>
                  </a:lnTo>
                  <a:lnTo>
                    <a:pt x="23" y="163"/>
                  </a:lnTo>
                  <a:lnTo>
                    <a:pt x="17" y="168"/>
                  </a:lnTo>
                  <a:lnTo>
                    <a:pt x="11" y="175"/>
                  </a:lnTo>
                  <a:lnTo>
                    <a:pt x="6" y="181"/>
                  </a:lnTo>
                  <a:lnTo>
                    <a:pt x="4" y="189"/>
                  </a:lnTo>
                  <a:lnTo>
                    <a:pt x="1" y="198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lnTo>
                    <a:pt x="324" y="198"/>
                  </a:lnTo>
                  <a:lnTo>
                    <a:pt x="322" y="189"/>
                  </a:lnTo>
                  <a:lnTo>
                    <a:pt x="318" y="181"/>
                  </a:lnTo>
                  <a:lnTo>
                    <a:pt x="315" y="175"/>
                  </a:lnTo>
                  <a:lnTo>
                    <a:pt x="309" y="168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5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642725" y="5494338"/>
              <a:ext cx="39687" cy="39688"/>
            </a:xfrm>
            <a:custGeom>
              <a:rect b="b" l="l" r="r" t="t"/>
              <a:pathLst>
                <a:path extrusionOk="0" h="100" w="100">
                  <a:moveTo>
                    <a:pt x="96" y="96"/>
                  </a:moveTo>
                  <a:lnTo>
                    <a:pt x="99" y="92"/>
                  </a:lnTo>
                  <a:lnTo>
                    <a:pt x="100" y="87"/>
                  </a:lnTo>
                  <a:lnTo>
                    <a:pt x="99" y="83"/>
                  </a:lnTo>
                  <a:lnTo>
                    <a:pt x="96" y="80"/>
                  </a:lnTo>
                  <a:lnTo>
                    <a:pt x="20" y="4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0"/>
                  </a:lnTo>
                  <a:lnTo>
                    <a:pt x="79" y="96"/>
                  </a:lnTo>
                  <a:lnTo>
                    <a:pt x="83" y="99"/>
                  </a:lnTo>
                  <a:lnTo>
                    <a:pt x="87" y="100"/>
                  </a:lnTo>
                  <a:lnTo>
                    <a:pt x="92" y="99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1806238" y="5494338"/>
              <a:ext cx="38100" cy="39688"/>
            </a:xfrm>
            <a:custGeom>
              <a:rect b="b" l="l" r="r" t="t"/>
              <a:pathLst>
                <a:path extrusionOk="0" h="100" w="98">
                  <a:moveTo>
                    <a:pt x="78" y="4"/>
                  </a:moveTo>
                  <a:lnTo>
                    <a:pt x="2" y="80"/>
                  </a:lnTo>
                  <a:lnTo>
                    <a:pt x="0" y="83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2" y="96"/>
                  </a:lnTo>
                  <a:lnTo>
                    <a:pt x="7" y="99"/>
                  </a:lnTo>
                  <a:lnTo>
                    <a:pt x="11" y="100"/>
                  </a:lnTo>
                  <a:lnTo>
                    <a:pt x="16" y="99"/>
                  </a:lnTo>
                  <a:lnTo>
                    <a:pt x="20" y="96"/>
                  </a:lnTo>
                  <a:lnTo>
                    <a:pt x="96" y="20"/>
                  </a:lnTo>
                  <a:lnTo>
                    <a:pt x="98" y="17"/>
                  </a:lnTo>
                  <a:lnTo>
                    <a:pt x="98" y="11"/>
                  </a:lnTo>
                  <a:lnTo>
                    <a:pt x="98" y="8"/>
                  </a:lnTo>
                  <a:lnTo>
                    <a:pt x="96" y="4"/>
                  </a:lnTo>
                  <a:lnTo>
                    <a:pt x="92" y="1"/>
                  </a:lnTo>
                  <a:lnTo>
                    <a:pt x="87" y="0"/>
                  </a:lnTo>
                  <a:lnTo>
                    <a:pt x="83" y="1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6"/>
          <p:cNvSpPr/>
          <p:nvPr/>
        </p:nvSpPr>
        <p:spPr>
          <a:xfrm>
            <a:off x="2118597" y="3617704"/>
            <a:ext cx="278911" cy="286835"/>
          </a:xfrm>
          <a:custGeom>
            <a:rect b="b" l="l" r="r" t="t"/>
            <a:pathLst>
              <a:path extrusionOk="0" h="906" w="876">
                <a:moveTo>
                  <a:pt x="454" y="523"/>
                </a:moveTo>
                <a:lnTo>
                  <a:pt x="454" y="423"/>
                </a:lnTo>
                <a:lnTo>
                  <a:pt x="554" y="423"/>
                </a:lnTo>
                <a:lnTo>
                  <a:pt x="454" y="523"/>
                </a:lnTo>
                <a:close/>
                <a:moveTo>
                  <a:pt x="424" y="523"/>
                </a:moveTo>
                <a:lnTo>
                  <a:pt x="324" y="423"/>
                </a:lnTo>
                <a:lnTo>
                  <a:pt x="424" y="423"/>
                </a:lnTo>
                <a:lnTo>
                  <a:pt x="424" y="523"/>
                </a:lnTo>
                <a:close/>
                <a:moveTo>
                  <a:pt x="771" y="212"/>
                </a:moveTo>
                <a:lnTo>
                  <a:pt x="735" y="212"/>
                </a:lnTo>
                <a:lnTo>
                  <a:pt x="728" y="201"/>
                </a:lnTo>
                <a:lnTo>
                  <a:pt x="720" y="188"/>
                </a:lnTo>
                <a:lnTo>
                  <a:pt x="708" y="174"/>
                </a:lnTo>
                <a:lnTo>
                  <a:pt x="694" y="160"/>
                </a:lnTo>
                <a:lnTo>
                  <a:pt x="687" y="153"/>
                </a:lnTo>
                <a:lnTo>
                  <a:pt x="678" y="146"/>
                </a:lnTo>
                <a:lnTo>
                  <a:pt x="668" y="141"/>
                </a:lnTo>
                <a:lnTo>
                  <a:pt x="659" y="134"/>
                </a:lnTo>
                <a:lnTo>
                  <a:pt x="649" y="130"/>
                </a:lnTo>
                <a:lnTo>
                  <a:pt x="638" y="127"/>
                </a:lnTo>
                <a:lnTo>
                  <a:pt x="627" y="124"/>
                </a:lnTo>
                <a:lnTo>
                  <a:pt x="615" y="123"/>
                </a:lnTo>
                <a:lnTo>
                  <a:pt x="607" y="109"/>
                </a:lnTo>
                <a:lnTo>
                  <a:pt x="595" y="90"/>
                </a:lnTo>
                <a:lnTo>
                  <a:pt x="588" y="81"/>
                </a:lnTo>
                <a:lnTo>
                  <a:pt x="580" y="70"/>
                </a:lnTo>
                <a:lnTo>
                  <a:pt x="571" y="60"/>
                </a:lnTo>
                <a:lnTo>
                  <a:pt x="560" y="50"/>
                </a:lnTo>
                <a:lnTo>
                  <a:pt x="549" y="40"/>
                </a:lnTo>
                <a:lnTo>
                  <a:pt x="537" y="30"/>
                </a:lnTo>
                <a:lnTo>
                  <a:pt x="524" y="22"/>
                </a:lnTo>
                <a:lnTo>
                  <a:pt x="509" y="14"/>
                </a:lnTo>
                <a:lnTo>
                  <a:pt x="493" y="9"/>
                </a:lnTo>
                <a:lnTo>
                  <a:pt x="476" y="4"/>
                </a:lnTo>
                <a:lnTo>
                  <a:pt x="458" y="1"/>
                </a:lnTo>
                <a:lnTo>
                  <a:pt x="439" y="0"/>
                </a:lnTo>
                <a:lnTo>
                  <a:pt x="420" y="1"/>
                </a:lnTo>
                <a:lnTo>
                  <a:pt x="401" y="4"/>
                </a:lnTo>
                <a:lnTo>
                  <a:pt x="384" y="9"/>
                </a:lnTo>
                <a:lnTo>
                  <a:pt x="369" y="14"/>
                </a:lnTo>
                <a:lnTo>
                  <a:pt x="354" y="22"/>
                </a:lnTo>
                <a:lnTo>
                  <a:pt x="340" y="30"/>
                </a:lnTo>
                <a:lnTo>
                  <a:pt x="328" y="40"/>
                </a:lnTo>
                <a:lnTo>
                  <a:pt x="317" y="50"/>
                </a:lnTo>
                <a:lnTo>
                  <a:pt x="307" y="60"/>
                </a:lnTo>
                <a:lnTo>
                  <a:pt x="297" y="70"/>
                </a:lnTo>
                <a:lnTo>
                  <a:pt x="289" y="81"/>
                </a:lnTo>
                <a:lnTo>
                  <a:pt x="282" y="90"/>
                </a:lnTo>
                <a:lnTo>
                  <a:pt x="271" y="109"/>
                </a:lnTo>
                <a:lnTo>
                  <a:pt x="263" y="123"/>
                </a:lnTo>
                <a:lnTo>
                  <a:pt x="251" y="124"/>
                </a:lnTo>
                <a:lnTo>
                  <a:pt x="239" y="127"/>
                </a:lnTo>
                <a:lnTo>
                  <a:pt x="229" y="130"/>
                </a:lnTo>
                <a:lnTo>
                  <a:pt x="219" y="134"/>
                </a:lnTo>
                <a:lnTo>
                  <a:pt x="209" y="141"/>
                </a:lnTo>
                <a:lnTo>
                  <a:pt x="200" y="146"/>
                </a:lnTo>
                <a:lnTo>
                  <a:pt x="191" y="153"/>
                </a:lnTo>
                <a:lnTo>
                  <a:pt x="184" y="160"/>
                </a:lnTo>
                <a:lnTo>
                  <a:pt x="170" y="174"/>
                </a:lnTo>
                <a:lnTo>
                  <a:pt x="158" y="188"/>
                </a:lnTo>
                <a:lnTo>
                  <a:pt x="149" y="201"/>
                </a:lnTo>
                <a:lnTo>
                  <a:pt x="143" y="212"/>
                </a:lnTo>
                <a:lnTo>
                  <a:pt x="106" y="212"/>
                </a:lnTo>
                <a:lnTo>
                  <a:pt x="98" y="212"/>
                </a:lnTo>
                <a:lnTo>
                  <a:pt x="89" y="213"/>
                </a:lnTo>
                <a:lnTo>
                  <a:pt x="81" y="215"/>
                </a:lnTo>
                <a:lnTo>
                  <a:pt x="72" y="218"/>
                </a:lnTo>
                <a:lnTo>
                  <a:pt x="62" y="222"/>
                </a:lnTo>
                <a:lnTo>
                  <a:pt x="54" y="227"/>
                </a:lnTo>
                <a:lnTo>
                  <a:pt x="45" y="232"/>
                </a:lnTo>
                <a:lnTo>
                  <a:pt x="38" y="238"/>
                </a:lnTo>
                <a:lnTo>
                  <a:pt x="30" y="246"/>
                </a:lnTo>
                <a:lnTo>
                  <a:pt x="23" y="253"/>
                </a:lnTo>
                <a:lnTo>
                  <a:pt x="16" y="262"/>
                </a:lnTo>
                <a:lnTo>
                  <a:pt x="11" y="272"/>
                </a:lnTo>
                <a:lnTo>
                  <a:pt x="7" y="282"/>
                </a:lnTo>
                <a:lnTo>
                  <a:pt x="3" y="293"/>
                </a:lnTo>
                <a:lnTo>
                  <a:pt x="1" y="305"/>
                </a:lnTo>
                <a:lnTo>
                  <a:pt x="0" y="317"/>
                </a:lnTo>
                <a:lnTo>
                  <a:pt x="1" y="330"/>
                </a:lnTo>
                <a:lnTo>
                  <a:pt x="2" y="340"/>
                </a:lnTo>
                <a:lnTo>
                  <a:pt x="5" y="351"/>
                </a:lnTo>
                <a:lnTo>
                  <a:pt x="8" y="362"/>
                </a:lnTo>
                <a:lnTo>
                  <a:pt x="12" y="371"/>
                </a:lnTo>
                <a:lnTo>
                  <a:pt x="17" y="380"/>
                </a:lnTo>
                <a:lnTo>
                  <a:pt x="23" y="387"/>
                </a:lnTo>
                <a:lnTo>
                  <a:pt x="29" y="395"/>
                </a:lnTo>
                <a:lnTo>
                  <a:pt x="37" y="401"/>
                </a:lnTo>
                <a:lnTo>
                  <a:pt x="44" y="407"/>
                </a:lnTo>
                <a:lnTo>
                  <a:pt x="53" y="412"/>
                </a:lnTo>
                <a:lnTo>
                  <a:pt x="62" y="415"/>
                </a:lnTo>
                <a:lnTo>
                  <a:pt x="72" y="419"/>
                </a:lnTo>
                <a:lnTo>
                  <a:pt x="83" y="421"/>
                </a:lnTo>
                <a:lnTo>
                  <a:pt x="95" y="422"/>
                </a:lnTo>
                <a:lnTo>
                  <a:pt x="106" y="423"/>
                </a:lnTo>
                <a:lnTo>
                  <a:pt x="281" y="423"/>
                </a:lnTo>
                <a:lnTo>
                  <a:pt x="424" y="567"/>
                </a:lnTo>
                <a:lnTo>
                  <a:pt x="424" y="634"/>
                </a:lnTo>
                <a:lnTo>
                  <a:pt x="258" y="634"/>
                </a:lnTo>
                <a:lnTo>
                  <a:pt x="253" y="635"/>
                </a:lnTo>
                <a:lnTo>
                  <a:pt x="250" y="636"/>
                </a:lnTo>
                <a:lnTo>
                  <a:pt x="248" y="638"/>
                </a:lnTo>
                <a:lnTo>
                  <a:pt x="245" y="642"/>
                </a:lnTo>
                <a:lnTo>
                  <a:pt x="244" y="645"/>
                </a:lnTo>
                <a:lnTo>
                  <a:pt x="243" y="648"/>
                </a:lnTo>
                <a:lnTo>
                  <a:pt x="243" y="651"/>
                </a:lnTo>
                <a:lnTo>
                  <a:pt x="244" y="656"/>
                </a:lnTo>
                <a:lnTo>
                  <a:pt x="334" y="897"/>
                </a:lnTo>
                <a:lnTo>
                  <a:pt x="336" y="901"/>
                </a:lnTo>
                <a:lnTo>
                  <a:pt x="339" y="903"/>
                </a:lnTo>
                <a:lnTo>
                  <a:pt x="343" y="905"/>
                </a:lnTo>
                <a:lnTo>
                  <a:pt x="348" y="906"/>
                </a:lnTo>
                <a:lnTo>
                  <a:pt x="529" y="906"/>
                </a:lnTo>
                <a:lnTo>
                  <a:pt x="534" y="905"/>
                </a:lnTo>
                <a:lnTo>
                  <a:pt x="538" y="903"/>
                </a:lnTo>
                <a:lnTo>
                  <a:pt x="541" y="901"/>
                </a:lnTo>
                <a:lnTo>
                  <a:pt x="544" y="897"/>
                </a:lnTo>
                <a:lnTo>
                  <a:pt x="634" y="656"/>
                </a:lnTo>
                <a:lnTo>
                  <a:pt x="635" y="651"/>
                </a:lnTo>
                <a:lnTo>
                  <a:pt x="635" y="648"/>
                </a:lnTo>
                <a:lnTo>
                  <a:pt x="634" y="645"/>
                </a:lnTo>
                <a:lnTo>
                  <a:pt x="632" y="642"/>
                </a:lnTo>
                <a:lnTo>
                  <a:pt x="630" y="638"/>
                </a:lnTo>
                <a:lnTo>
                  <a:pt x="627" y="636"/>
                </a:lnTo>
                <a:lnTo>
                  <a:pt x="623" y="635"/>
                </a:lnTo>
                <a:lnTo>
                  <a:pt x="620" y="634"/>
                </a:lnTo>
                <a:lnTo>
                  <a:pt x="454" y="634"/>
                </a:lnTo>
                <a:lnTo>
                  <a:pt x="454" y="567"/>
                </a:lnTo>
                <a:lnTo>
                  <a:pt x="595" y="423"/>
                </a:lnTo>
                <a:lnTo>
                  <a:pt x="771" y="423"/>
                </a:lnTo>
                <a:lnTo>
                  <a:pt x="783" y="422"/>
                </a:lnTo>
                <a:lnTo>
                  <a:pt x="794" y="421"/>
                </a:lnTo>
                <a:lnTo>
                  <a:pt x="805" y="419"/>
                </a:lnTo>
                <a:lnTo>
                  <a:pt x="815" y="415"/>
                </a:lnTo>
                <a:lnTo>
                  <a:pt x="825" y="412"/>
                </a:lnTo>
                <a:lnTo>
                  <a:pt x="834" y="407"/>
                </a:lnTo>
                <a:lnTo>
                  <a:pt x="841" y="401"/>
                </a:lnTo>
                <a:lnTo>
                  <a:pt x="849" y="395"/>
                </a:lnTo>
                <a:lnTo>
                  <a:pt x="855" y="387"/>
                </a:lnTo>
                <a:lnTo>
                  <a:pt x="860" y="380"/>
                </a:lnTo>
                <a:lnTo>
                  <a:pt x="866" y="371"/>
                </a:lnTo>
                <a:lnTo>
                  <a:pt x="869" y="362"/>
                </a:lnTo>
                <a:lnTo>
                  <a:pt x="872" y="351"/>
                </a:lnTo>
                <a:lnTo>
                  <a:pt x="875" y="340"/>
                </a:lnTo>
                <a:lnTo>
                  <a:pt x="876" y="330"/>
                </a:lnTo>
                <a:lnTo>
                  <a:pt x="876" y="317"/>
                </a:lnTo>
                <a:lnTo>
                  <a:pt x="876" y="305"/>
                </a:lnTo>
                <a:lnTo>
                  <a:pt x="874" y="293"/>
                </a:lnTo>
                <a:lnTo>
                  <a:pt x="871" y="282"/>
                </a:lnTo>
                <a:lnTo>
                  <a:pt x="867" y="272"/>
                </a:lnTo>
                <a:lnTo>
                  <a:pt x="861" y="262"/>
                </a:lnTo>
                <a:lnTo>
                  <a:pt x="855" y="253"/>
                </a:lnTo>
                <a:lnTo>
                  <a:pt x="848" y="246"/>
                </a:lnTo>
                <a:lnTo>
                  <a:pt x="840" y="238"/>
                </a:lnTo>
                <a:lnTo>
                  <a:pt x="833" y="232"/>
                </a:lnTo>
                <a:lnTo>
                  <a:pt x="824" y="227"/>
                </a:lnTo>
                <a:lnTo>
                  <a:pt x="814" y="222"/>
                </a:lnTo>
                <a:lnTo>
                  <a:pt x="806" y="218"/>
                </a:lnTo>
                <a:lnTo>
                  <a:pt x="797" y="215"/>
                </a:lnTo>
                <a:lnTo>
                  <a:pt x="787" y="213"/>
                </a:lnTo>
                <a:lnTo>
                  <a:pt x="779" y="212"/>
                </a:lnTo>
                <a:lnTo>
                  <a:pt x="771" y="212"/>
                </a:lnTo>
                <a:close/>
              </a:path>
            </a:pathLst>
          </a:custGeom>
          <a:solidFill>
            <a:srgbClr val="71BEC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4369693" y="1709017"/>
            <a:ext cx="285251" cy="248802"/>
            <a:chOff x="9312275" y="5386388"/>
            <a:chExt cx="285750" cy="249238"/>
          </a:xfrm>
        </p:grpSpPr>
        <p:sp>
          <p:nvSpPr>
            <p:cNvPr id="176" name="Google Shape;176;p26"/>
            <p:cNvSpPr/>
            <p:nvPr/>
          </p:nvSpPr>
          <p:spPr>
            <a:xfrm>
              <a:off x="9312275" y="5386388"/>
              <a:ext cx="225425" cy="249238"/>
            </a:xfrm>
            <a:custGeom>
              <a:rect b="b" l="l" r="r" t="t"/>
              <a:pathLst>
                <a:path extrusionOk="0" h="628" w="569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9485313" y="5387975"/>
              <a:ext cx="112712" cy="247650"/>
            </a:xfrm>
            <a:custGeom>
              <a:rect b="b" l="l" r="r" t="t"/>
              <a:pathLst>
                <a:path extrusionOk="0" h="625" w="281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6742527" y="3617704"/>
            <a:ext cx="286836" cy="286836"/>
            <a:chOff x="7021513" y="5349875"/>
            <a:chExt cx="287337" cy="287338"/>
          </a:xfrm>
        </p:grpSpPr>
        <p:sp>
          <p:nvSpPr>
            <p:cNvPr id="179" name="Google Shape;179;p26"/>
            <p:cNvSpPr/>
            <p:nvPr/>
          </p:nvSpPr>
          <p:spPr>
            <a:xfrm>
              <a:off x="7021513" y="5349875"/>
              <a:ext cx="180975" cy="238125"/>
            </a:xfrm>
            <a:custGeom>
              <a:rect b="b" l="l" r="r" t="t"/>
              <a:pathLst>
                <a:path extrusionOk="0" h="602" w="456">
                  <a:moveTo>
                    <a:pt x="456" y="399"/>
                  </a:moveTo>
                  <a:lnTo>
                    <a:pt x="424" y="388"/>
                  </a:lnTo>
                  <a:lnTo>
                    <a:pt x="412" y="384"/>
                  </a:lnTo>
                  <a:lnTo>
                    <a:pt x="401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2" y="266"/>
                  </a:lnTo>
                  <a:lnTo>
                    <a:pt x="397" y="252"/>
                  </a:lnTo>
                  <a:lnTo>
                    <a:pt x="401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10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9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3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1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2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4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7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3" y="255"/>
                  </a:lnTo>
                  <a:lnTo>
                    <a:pt x="180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2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30" y="393"/>
                  </a:lnTo>
                  <a:lnTo>
                    <a:pt x="107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8" y="600"/>
                  </a:lnTo>
                  <a:lnTo>
                    <a:pt x="11" y="602"/>
                  </a:lnTo>
                  <a:lnTo>
                    <a:pt x="395" y="602"/>
                  </a:lnTo>
                  <a:lnTo>
                    <a:pt x="383" y="581"/>
                  </a:lnTo>
                  <a:lnTo>
                    <a:pt x="374" y="559"/>
                  </a:lnTo>
                  <a:lnTo>
                    <a:pt x="371" y="549"/>
                  </a:lnTo>
                  <a:lnTo>
                    <a:pt x="368" y="539"/>
                  </a:lnTo>
                  <a:lnTo>
                    <a:pt x="366" y="528"/>
                  </a:lnTo>
                  <a:lnTo>
                    <a:pt x="366" y="518"/>
                  </a:lnTo>
                  <a:lnTo>
                    <a:pt x="366" y="505"/>
                  </a:lnTo>
                  <a:lnTo>
                    <a:pt x="367" y="494"/>
                  </a:lnTo>
                  <a:lnTo>
                    <a:pt x="370" y="483"/>
                  </a:lnTo>
                  <a:lnTo>
                    <a:pt x="374" y="473"/>
                  </a:lnTo>
                  <a:lnTo>
                    <a:pt x="377" y="463"/>
                  </a:lnTo>
                  <a:lnTo>
                    <a:pt x="381" y="454"/>
                  </a:lnTo>
                  <a:lnTo>
                    <a:pt x="388" y="445"/>
                  </a:lnTo>
                  <a:lnTo>
                    <a:pt x="393" y="437"/>
                  </a:lnTo>
                  <a:lnTo>
                    <a:pt x="399" y="431"/>
                  </a:lnTo>
                  <a:lnTo>
                    <a:pt x="407" y="424"/>
                  </a:lnTo>
                  <a:lnTo>
                    <a:pt x="413" y="418"/>
                  </a:lnTo>
                  <a:lnTo>
                    <a:pt x="422" y="413"/>
                  </a:lnTo>
                  <a:lnTo>
                    <a:pt x="430" y="409"/>
                  </a:lnTo>
                  <a:lnTo>
                    <a:pt x="438" y="405"/>
                  </a:lnTo>
                  <a:lnTo>
                    <a:pt x="447" y="401"/>
                  </a:lnTo>
                  <a:lnTo>
                    <a:pt x="456" y="399"/>
                  </a:lnTo>
                  <a:close/>
                </a:path>
              </a:pathLst>
            </a:cu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7177088" y="5516563"/>
              <a:ext cx="131762" cy="120650"/>
            </a:xfrm>
            <a:custGeom>
              <a:rect b="b" l="l" r="r" t="t"/>
              <a:pathLst>
                <a:path extrusionOk="0" h="304" w="330">
                  <a:moveTo>
                    <a:pt x="243" y="0"/>
                  </a:moveTo>
                  <a:lnTo>
                    <a:pt x="238" y="0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28" y="2"/>
                  </a:lnTo>
                  <a:lnTo>
                    <a:pt x="222" y="3"/>
                  </a:lnTo>
                  <a:lnTo>
                    <a:pt x="221" y="4"/>
                  </a:lnTo>
                  <a:lnTo>
                    <a:pt x="221" y="4"/>
                  </a:lnTo>
                  <a:lnTo>
                    <a:pt x="217" y="6"/>
                  </a:lnTo>
                  <a:lnTo>
                    <a:pt x="212" y="7"/>
                  </a:lnTo>
                  <a:lnTo>
                    <a:pt x="211" y="7"/>
                  </a:lnTo>
                  <a:lnTo>
                    <a:pt x="211" y="8"/>
                  </a:lnTo>
                  <a:lnTo>
                    <a:pt x="206" y="9"/>
                  </a:lnTo>
                  <a:lnTo>
                    <a:pt x="202" y="12"/>
                  </a:lnTo>
                  <a:lnTo>
                    <a:pt x="202" y="13"/>
                  </a:lnTo>
                  <a:lnTo>
                    <a:pt x="201" y="13"/>
                  </a:lnTo>
                  <a:lnTo>
                    <a:pt x="197" y="16"/>
                  </a:lnTo>
                  <a:lnTo>
                    <a:pt x="192" y="18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4" y="26"/>
                  </a:lnTo>
                  <a:lnTo>
                    <a:pt x="178" y="34"/>
                  </a:lnTo>
                  <a:lnTo>
                    <a:pt x="171" y="43"/>
                  </a:lnTo>
                  <a:lnTo>
                    <a:pt x="166" y="53"/>
                  </a:lnTo>
                  <a:lnTo>
                    <a:pt x="160" y="43"/>
                  </a:lnTo>
                  <a:lnTo>
                    <a:pt x="153" y="34"/>
                  </a:lnTo>
                  <a:lnTo>
                    <a:pt x="147" y="26"/>
                  </a:lnTo>
                  <a:lnTo>
                    <a:pt x="140" y="20"/>
                  </a:lnTo>
                  <a:lnTo>
                    <a:pt x="127" y="12"/>
                  </a:lnTo>
                  <a:lnTo>
                    <a:pt x="116" y="6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77" y="2"/>
                  </a:lnTo>
                  <a:lnTo>
                    <a:pt x="66" y="4"/>
                  </a:lnTo>
                  <a:lnTo>
                    <a:pt x="56" y="8"/>
                  </a:lnTo>
                  <a:lnTo>
                    <a:pt x="45" y="13"/>
                  </a:lnTo>
                  <a:lnTo>
                    <a:pt x="35" y="20"/>
                  </a:lnTo>
                  <a:lnTo>
                    <a:pt x="26" y="27"/>
                  </a:lnTo>
                  <a:lnTo>
                    <a:pt x="18" y="38"/>
                  </a:lnTo>
                  <a:lnTo>
                    <a:pt x="12" y="48"/>
                  </a:lnTo>
                  <a:lnTo>
                    <a:pt x="7" y="59"/>
                  </a:lnTo>
                  <a:lnTo>
                    <a:pt x="3" y="71"/>
                  </a:lnTo>
                  <a:lnTo>
                    <a:pt x="0" y="84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3" y="121"/>
                  </a:lnTo>
                  <a:lnTo>
                    <a:pt x="7" y="133"/>
                  </a:lnTo>
                  <a:lnTo>
                    <a:pt x="12" y="146"/>
                  </a:lnTo>
                  <a:lnTo>
                    <a:pt x="18" y="157"/>
                  </a:lnTo>
                  <a:lnTo>
                    <a:pt x="26" y="170"/>
                  </a:lnTo>
                  <a:lnTo>
                    <a:pt x="35" y="182"/>
                  </a:lnTo>
                  <a:lnTo>
                    <a:pt x="44" y="194"/>
                  </a:lnTo>
                  <a:lnTo>
                    <a:pt x="45" y="196"/>
                  </a:lnTo>
                  <a:lnTo>
                    <a:pt x="47" y="198"/>
                  </a:lnTo>
                  <a:lnTo>
                    <a:pt x="50" y="201"/>
                  </a:lnTo>
                  <a:lnTo>
                    <a:pt x="53" y="205"/>
                  </a:lnTo>
                  <a:lnTo>
                    <a:pt x="67" y="220"/>
                  </a:lnTo>
                  <a:lnTo>
                    <a:pt x="81" y="235"/>
                  </a:lnTo>
                  <a:lnTo>
                    <a:pt x="97" y="250"/>
                  </a:lnTo>
                  <a:lnTo>
                    <a:pt x="111" y="262"/>
                  </a:lnTo>
                  <a:lnTo>
                    <a:pt x="135" y="283"/>
                  </a:lnTo>
                  <a:lnTo>
                    <a:pt x="152" y="297"/>
                  </a:lnTo>
                  <a:lnTo>
                    <a:pt x="156" y="300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62" y="304"/>
                  </a:lnTo>
                  <a:lnTo>
                    <a:pt x="166" y="304"/>
                  </a:lnTo>
                  <a:lnTo>
                    <a:pt x="169" y="304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5" y="300"/>
                  </a:lnTo>
                  <a:lnTo>
                    <a:pt x="179" y="297"/>
                  </a:lnTo>
                  <a:lnTo>
                    <a:pt x="196" y="283"/>
                  </a:lnTo>
                  <a:lnTo>
                    <a:pt x="220" y="262"/>
                  </a:lnTo>
                  <a:lnTo>
                    <a:pt x="234" y="250"/>
                  </a:lnTo>
                  <a:lnTo>
                    <a:pt x="249" y="235"/>
                  </a:lnTo>
                  <a:lnTo>
                    <a:pt x="264" y="220"/>
                  </a:lnTo>
                  <a:lnTo>
                    <a:pt x="278" y="205"/>
                  </a:lnTo>
                  <a:lnTo>
                    <a:pt x="280" y="201"/>
                  </a:lnTo>
                  <a:lnTo>
                    <a:pt x="284" y="198"/>
                  </a:lnTo>
                  <a:lnTo>
                    <a:pt x="285" y="196"/>
                  </a:lnTo>
                  <a:lnTo>
                    <a:pt x="287" y="194"/>
                  </a:lnTo>
                  <a:lnTo>
                    <a:pt x="302" y="174"/>
                  </a:lnTo>
                  <a:lnTo>
                    <a:pt x="315" y="152"/>
                  </a:lnTo>
                  <a:lnTo>
                    <a:pt x="320" y="142"/>
                  </a:lnTo>
                  <a:lnTo>
                    <a:pt x="324" y="131"/>
                  </a:lnTo>
                  <a:lnTo>
                    <a:pt x="328" y="121"/>
                  </a:lnTo>
                  <a:lnTo>
                    <a:pt x="329" y="112"/>
                  </a:lnTo>
                  <a:lnTo>
                    <a:pt x="329" y="111"/>
                  </a:lnTo>
                  <a:lnTo>
                    <a:pt x="330" y="110"/>
                  </a:lnTo>
                  <a:lnTo>
                    <a:pt x="330" y="103"/>
                  </a:lnTo>
                  <a:lnTo>
                    <a:pt x="330" y="98"/>
                  </a:lnTo>
                  <a:lnTo>
                    <a:pt x="330" y="86"/>
                  </a:lnTo>
                  <a:lnTo>
                    <a:pt x="329" y="76"/>
                  </a:lnTo>
                  <a:lnTo>
                    <a:pt x="327" y="66"/>
                  </a:lnTo>
                  <a:lnTo>
                    <a:pt x="323" y="57"/>
                  </a:lnTo>
                  <a:lnTo>
                    <a:pt x="319" y="48"/>
                  </a:lnTo>
                  <a:lnTo>
                    <a:pt x="315" y="40"/>
                  </a:lnTo>
                  <a:lnTo>
                    <a:pt x="309" y="3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6"/>
                  </a:lnTo>
                  <a:lnTo>
                    <a:pt x="283" y="11"/>
                  </a:lnTo>
                  <a:lnTo>
                    <a:pt x="275" y="7"/>
                  </a:lnTo>
                  <a:lnTo>
                    <a:pt x="267" y="4"/>
                  </a:lnTo>
                  <a:lnTo>
                    <a:pt x="258" y="3"/>
                  </a:lnTo>
                  <a:lnTo>
                    <a:pt x="251" y="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7900985" y="1677811"/>
            <a:ext cx="283872" cy="282305"/>
            <a:chOff x="7021513" y="7067550"/>
            <a:chExt cx="287337" cy="285751"/>
          </a:xfrm>
        </p:grpSpPr>
        <p:sp>
          <p:nvSpPr>
            <p:cNvPr id="182" name="Google Shape;182;p26"/>
            <p:cNvSpPr/>
            <p:nvPr/>
          </p:nvSpPr>
          <p:spPr>
            <a:xfrm>
              <a:off x="7170738" y="7292975"/>
              <a:ext cx="30162" cy="55563"/>
            </a:xfrm>
            <a:custGeom>
              <a:rect b="b" l="l" r="r" t="t"/>
              <a:pathLst>
                <a:path extrusionOk="0" h="141" w="76">
                  <a:moveTo>
                    <a:pt x="35" y="0"/>
                  </a:moveTo>
                  <a:lnTo>
                    <a:pt x="0" y="35"/>
                  </a:lnTo>
                  <a:lnTo>
                    <a:pt x="40" y="141"/>
                  </a:lnTo>
                  <a:lnTo>
                    <a:pt x="76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7196138" y="7262813"/>
              <a:ext cx="112712" cy="90488"/>
            </a:xfrm>
            <a:custGeom>
              <a:rect b="b" l="l" r="r" t="t"/>
              <a:pathLst>
                <a:path extrusionOk="0" h="229" w="283">
                  <a:moveTo>
                    <a:pt x="181" y="155"/>
                  </a:moveTo>
                  <a:lnTo>
                    <a:pt x="105" y="155"/>
                  </a:lnTo>
                  <a:lnTo>
                    <a:pt x="101" y="154"/>
                  </a:lnTo>
                  <a:lnTo>
                    <a:pt x="97" y="152"/>
                  </a:lnTo>
                  <a:lnTo>
                    <a:pt x="95" y="148"/>
                  </a:lnTo>
                  <a:lnTo>
                    <a:pt x="93" y="143"/>
                  </a:lnTo>
                  <a:lnTo>
                    <a:pt x="95" y="139"/>
                  </a:lnTo>
                  <a:lnTo>
                    <a:pt x="97" y="135"/>
                  </a:lnTo>
                  <a:lnTo>
                    <a:pt x="101" y="132"/>
                  </a:lnTo>
                  <a:lnTo>
                    <a:pt x="105" y="131"/>
                  </a:lnTo>
                  <a:lnTo>
                    <a:pt x="181" y="131"/>
                  </a:lnTo>
                  <a:lnTo>
                    <a:pt x="186" y="132"/>
                  </a:lnTo>
                  <a:lnTo>
                    <a:pt x="190" y="135"/>
                  </a:lnTo>
                  <a:lnTo>
                    <a:pt x="192" y="139"/>
                  </a:lnTo>
                  <a:lnTo>
                    <a:pt x="193" y="143"/>
                  </a:lnTo>
                  <a:lnTo>
                    <a:pt x="192" y="148"/>
                  </a:lnTo>
                  <a:lnTo>
                    <a:pt x="190" y="152"/>
                  </a:lnTo>
                  <a:lnTo>
                    <a:pt x="186" y="154"/>
                  </a:lnTo>
                  <a:lnTo>
                    <a:pt x="181" y="155"/>
                  </a:lnTo>
                  <a:close/>
                  <a:moveTo>
                    <a:pt x="253" y="105"/>
                  </a:moveTo>
                  <a:lnTo>
                    <a:pt x="250" y="96"/>
                  </a:lnTo>
                  <a:lnTo>
                    <a:pt x="246" y="89"/>
                  </a:lnTo>
                  <a:lnTo>
                    <a:pt x="240" y="81"/>
                  </a:lnTo>
                  <a:lnTo>
                    <a:pt x="233" y="74"/>
                  </a:lnTo>
                  <a:lnTo>
                    <a:pt x="226" y="68"/>
                  </a:lnTo>
                  <a:lnTo>
                    <a:pt x="218" y="62"/>
                  </a:lnTo>
                  <a:lnTo>
                    <a:pt x="208" y="55"/>
                  </a:lnTo>
                  <a:lnTo>
                    <a:pt x="196" y="49"/>
                  </a:lnTo>
                  <a:lnTo>
                    <a:pt x="172" y="36"/>
                  </a:lnTo>
                  <a:lnTo>
                    <a:pt x="145" y="24"/>
                  </a:lnTo>
                  <a:lnTo>
                    <a:pt x="114" y="13"/>
                  </a:lnTo>
                  <a:lnTo>
                    <a:pt x="79" y="0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0" y="229"/>
                  </a:lnTo>
                  <a:lnTo>
                    <a:pt x="272" y="229"/>
                  </a:lnTo>
                  <a:lnTo>
                    <a:pt x="277" y="227"/>
                  </a:lnTo>
                  <a:lnTo>
                    <a:pt x="281" y="225"/>
                  </a:lnTo>
                  <a:lnTo>
                    <a:pt x="283" y="221"/>
                  </a:lnTo>
                  <a:lnTo>
                    <a:pt x="283" y="217"/>
                  </a:lnTo>
                  <a:lnTo>
                    <a:pt x="283" y="207"/>
                  </a:lnTo>
                  <a:lnTo>
                    <a:pt x="280" y="184"/>
                  </a:lnTo>
                  <a:lnTo>
                    <a:pt x="276" y="167"/>
                  </a:lnTo>
                  <a:lnTo>
                    <a:pt x="271" y="148"/>
                  </a:lnTo>
                  <a:lnTo>
                    <a:pt x="263" y="127"/>
                  </a:lnTo>
                  <a:lnTo>
                    <a:pt x="253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7129463" y="7292975"/>
              <a:ext cx="30162" cy="55563"/>
            </a:xfrm>
            <a:custGeom>
              <a:rect b="b" l="l" r="r" t="t"/>
              <a:pathLst>
                <a:path extrusionOk="0" h="141" w="76">
                  <a:moveTo>
                    <a:pt x="0" y="37"/>
                  </a:moveTo>
                  <a:lnTo>
                    <a:pt x="35" y="141"/>
                  </a:lnTo>
                  <a:lnTo>
                    <a:pt x="76" y="35"/>
                  </a:lnTo>
                  <a:lnTo>
                    <a:pt x="41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7113588" y="7256463"/>
              <a:ext cx="42862" cy="41275"/>
            </a:xfrm>
            <a:custGeom>
              <a:rect b="b" l="l" r="r" t="t"/>
              <a:pathLst>
                <a:path extrusionOk="0" h="107" w="108">
                  <a:moveTo>
                    <a:pt x="74" y="68"/>
                  </a:moveTo>
                  <a:lnTo>
                    <a:pt x="108" y="39"/>
                  </a:lnTo>
                  <a:lnTo>
                    <a:pt x="22" y="0"/>
                  </a:lnTo>
                  <a:lnTo>
                    <a:pt x="11" y="4"/>
                  </a:lnTo>
                  <a:lnTo>
                    <a:pt x="0" y="8"/>
                  </a:lnTo>
                  <a:lnTo>
                    <a:pt x="32" y="107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4" y="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7105650" y="7143750"/>
              <a:ext cx="119062" cy="120650"/>
            </a:xfrm>
            <a:custGeom>
              <a:rect b="b" l="l" r="r" t="t"/>
              <a:pathLst>
                <a:path extrusionOk="0" h="306" w="302">
                  <a:moveTo>
                    <a:pt x="248" y="209"/>
                  </a:moveTo>
                  <a:lnTo>
                    <a:pt x="257" y="196"/>
                  </a:lnTo>
                  <a:lnTo>
                    <a:pt x="269" y="176"/>
                  </a:lnTo>
                  <a:lnTo>
                    <a:pt x="274" y="164"/>
                  </a:lnTo>
                  <a:lnTo>
                    <a:pt x="279" y="149"/>
                  </a:lnTo>
                  <a:lnTo>
                    <a:pt x="283" y="133"/>
                  </a:lnTo>
                  <a:lnTo>
                    <a:pt x="284" y="115"/>
                  </a:lnTo>
                  <a:lnTo>
                    <a:pt x="288" y="111"/>
                  </a:lnTo>
                  <a:lnTo>
                    <a:pt x="292" y="106"/>
                  </a:lnTo>
                  <a:lnTo>
                    <a:pt x="296" y="101"/>
                  </a:lnTo>
                  <a:lnTo>
                    <a:pt x="297" y="94"/>
                  </a:lnTo>
                  <a:lnTo>
                    <a:pt x="301" y="81"/>
                  </a:lnTo>
                  <a:lnTo>
                    <a:pt x="302" y="70"/>
                  </a:lnTo>
                  <a:lnTo>
                    <a:pt x="302" y="63"/>
                  </a:lnTo>
                  <a:lnTo>
                    <a:pt x="301" y="57"/>
                  </a:lnTo>
                  <a:lnTo>
                    <a:pt x="298" y="52"/>
                  </a:lnTo>
                  <a:lnTo>
                    <a:pt x="296" y="47"/>
                  </a:lnTo>
                  <a:lnTo>
                    <a:pt x="290" y="40"/>
                  </a:lnTo>
                  <a:lnTo>
                    <a:pt x="284" y="36"/>
                  </a:lnTo>
                  <a:lnTo>
                    <a:pt x="284" y="13"/>
                  </a:lnTo>
                  <a:lnTo>
                    <a:pt x="284" y="8"/>
                  </a:lnTo>
                  <a:lnTo>
                    <a:pt x="281" y="4"/>
                  </a:lnTo>
                  <a:lnTo>
                    <a:pt x="278" y="2"/>
                  </a:lnTo>
                  <a:lnTo>
                    <a:pt x="273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2" y="4"/>
                  </a:lnTo>
                  <a:lnTo>
                    <a:pt x="20" y="8"/>
                  </a:lnTo>
                  <a:lnTo>
                    <a:pt x="18" y="13"/>
                  </a:lnTo>
                  <a:lnTo>
                    <a:pt x="18" y="36"/>
                  </a:lnTo>
                  <a:lnTo>
                    <a:pt x="12" y="40"/>
                  </a:lnTo>
                  <a:lnTo>
                    <a:pt x="7" y="47"/>
                  </a:lnTo>
                  <a:lnTo>
                    <a:pt x="4" y="52"/>
                  </a:lnTo>
                  <a:lnTo>
                    <a:pt x="2" y="57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4"/>
                  </a:lnTo>
                  <a:lnTo>
                    <a:pt x="8" y="101"/>
                  </a:lnTo>
                  <a:lnTo>
                    <a:pt x="11" y="106"/>
                  </a:lnTo>
                  <a:lnTo>
                    <a:pt x="14" y="111"/>
                  </a:lnTo>
                  <a:lnTo>
                    <a:pt x="18" y="115"/>
                  </a:lnTo>
                  <a:lnTo>
                    <a:pt x="21" y="133"/>
                  </a:lnTo>
                  <a:lnTo>
                    <a:pt x="23" y="149"/>
                  </a:lnTo>
                  <a:lnTo>
                    <a:pt x="28" y="164"/>
                  </a:lnTo>
                  <a:lnTo>
                    <a:pt x="34" y="176"/>
                  </a:lnTo>
                  <a:lnTo>
                    <a:pt x="45" y="196"/>
                  </a:lnTo>
                  <a:lnTo>
                    <a:pt x="55" y="209"/>
                  </a:lnTo>
                  <a:lnTo>
                    <a:pt x="55" y="262"/>
                  </a:lnTo>
                  <a:lnTo>
                    <a:pt x="152" y="306"/>
                  </a:lnTo>
                  <a:lnTo>
                    <a:pt x="248" y="262"/>
                  </a:lnTo>
                  <a:lnTo>
                    <a:pt x="248" y="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7021513" y="7261225"/>
              <a:ext cx="112712" cy="92075"/>
            </a:xfrm>
            <a:custGeom>
              <a:rect b="b" l="l" r="r" t="t"/>
              <a:pathLst>
                <a:path extrusionOk="0" h="230" w="284">
                  <a:moveTo>
                    <a:pt x="31" y="106"/>
                  </a:moveTo>
                  <a:lnTo>
                    <a:pt x="26" y="119"/>
                  </a:lnTo>
                  <a:lnTo>
                    <a:pt x="19" y="136"/>
                  </a:lnTo>
                  <a:lnTo>
                    <a:pt x="14" y="154"/>
                  </a:lnTo>
                  <a:lnTo>
                    <a:pt x="10" y="172"/>
                  </a:lnTo>
                  <a:lnTo>
                    <a:pt x="2" y="201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2" y="226"/>
                  </a:lnTo>
                  <a:lnTo>
                    <a:pt x="6" y="228"/>
                  </a:lnTo>
                  <a:lnTo>
                    <a:pt x="11" y="230"/>
                  </a:lnTo>
                  <a:lnTo>
                    <a:pt x="284" y="230"/>
                  </a:lnTo>
                  <a:lnTo>
                    <a:pt x="207" y="0"/>
                  </a:lnTo>
                  <a:lnTo>
                    <a:pt x="173" y="13"/>
                  </a:lnTo>
                  <a:lnTo>
                    <a:pt x="141" y="25"/>
                  </a:lnTo>
                  <a:lnTo>
                    <a:pt x="113" y="37"/>
                  </a:lnTo>
                  <a:lnTo>
                    <a:pt x="89" y="48"/>
                  </a:lnTo>
                  <a:lnTo>
                    <a:pt x="77" y="55"/>
                  </a:lnTo>
                  <a:lnTo>
                    <a:pt x="67" y="61"/>
                  </a:lnTo>
                  <a:lnTo>
                    <a:pt x="58" y="68"/>
                  </a:lnTo>
                  <a:lnTo>
                    <a:pt x="50" y="75"/>
                  </a:lnTo>
                  <a:lnTo>
                    <a:pt x="44" y="82"/>
                  </a:lnTo>
                  <a:lnTo>
                    <a:pt x="38" y="90"/>
                  </a:lnTo>
                  <a:lnTo>
                    <a:pt x="33" y="97"/>
                  </a:lnTo>
                  <a:lnTo>
                    <a:pt x="31" y="1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081838" y="7067550"/>
              <a:ext cx="166687" cy="71438"/>
            </a:xfrm>
            <a:custGeom>
              <a:rect b="b" l="l" r="r" t="t"/>
              <a:pathLst>
                <a:path extrusionOk="0" h="179" w="418">
                  <a:moveTo>
                    <a:pt x="12" y="179"/>
                  </a:move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406" y="179"/>
                  </a:lnTo>
                  <a:lnTo>
                    <a:pt x="411" y="178"/>
                  </a:lnTo>
                  <a:lnTo>
                    <a:pt x="415" y="175"/>
                  </a:lnTo>
                  <a:lnTo>
                    <a:pt x="418" y="171"/>
                  </a:lnTo>
                  <a:lnTo>
                    <a:pt x="418" y="167"/>
                  </a:lnTo>
                  <a:lnTo>
                    <a:pt x="418" y="162"/>
                  </a:lnTo>
                  <a:lnTo>
                    <a:pt x="415" y="158"/>
                  </a:lnTo>
                  <a:lnTo>
                    <a:pt x="411" y="156"/>
                  </a:lnTo>
                  <a:lnTo>
                    <a:pt x="406" y="155"/>
                  </a:lnTo>
                  <a:lnTo>
                    <a:pt x="357" y="155"/>
                  </a:lnTo>
                  <a:lnTo>
                    <a:pt x="296" y="8"/>
                  </a:lnTo>
                  <a:lnTo>
                    <a:pt x="293" y="3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42" y="24"/>
                  </a:lnTo>
                  <a:lnTo>
                    <a:pt x="235" y="27"/>
                  </a:lnTo>
                  <a:lnTo>
                    <a:pt x="226" y="30"/>
                  </a:lnTo>
                  <a:lnTo>
                    <a:pt x="219" y="31"/>
                  </a:lnTo>
                  <a:lnTo>
                    <a:pt x="210" y="33"/>
                  </a:lnTo>
                  <a:lnTo>
                    <a:pt x="201" y="31"/>
                  </a:lnTo>
                  <a:lnTo>
                    <a:pt x="192" y="30"/>
                  </a:lnTo>
                  <a:lnTo>
                    <a:pt x="184" y="27"/>
                  </a:lnTo>
                  <a:lnTo>
                    <a:pt x="176" y="24"/>
                  </a:lnTo>
                  <a:lnTo>
                    <a:pt x="139" y="2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3"/>
                  </a:lnTo>
                  <a:lnTo>
                    <a:pt x="122" y="8"/>
                  </a:lnTo>
                  <a:lnTo>
                    <a:pt x="61" y="155"/>
                  </a:lnTo>
                  <a:lnTo>
                    <a:pt x="12" y="155"/>
                  </a:lnTo>
                  <a:lnTo>
                    <a:pt x="8" y="156"/>
                  </a:lnTo>
                  <a:lnTo>
                    <a:pt x="4" y="158"/>
                  </a:lnTo>
                  <a:lnTo>
                    <a:pt x="2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4" y="175"/>
                  </a:lnTo>
                  <a:lnTo>
                    <a:pt x="8" y="178"/>
                  </a:lnTo>
                  <a:lnTo>
                    <a:pt x="12" y="1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7173913" y="7253288"/>
              <a:ext cx="44450" cy="44450"/>
            </a:xfrm>
            <a:custGeom>
              <a:rect b="b" l="l" r="r" t="t"/>
              <a:pathLst>
                <a:path extrusionOk="0" h="111" w="113">
                  <a:moveTo>
                    <a:pt x="0" y="44"/>
                  </a:moveTo>
                  <a:lnTo>
                    <a:pt x="77" y="111"/>
                  </a:lnTo>
                  <a:lnTo>
                    <a:pt x="113" y="9"/>
                  </a:lnTo>
                  <a:lnTo>
                    <a:pt x="9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511" name="Google Shape;5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75" y="743400"/>
            <a:ext cx="7888402" cy="37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517" name="Google Shape;517;p45" title="JIRA 4ERP-BI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6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25" name="Google Shape;525;p46"/>
          <p:cNvSpPr/>
          <p:nvPr/>
        </p:nvSpPr>
        <p:spPr>
          <a:xfrm>
            <a:off x="5393866" y="797719"/>
            <a:ext cx="684610" cy="684609"/>
          </a:xfrm>
          <a:custGeom>
            <a:rect b="b" l="l" r="r" t="t"/>
            <a:pathLst>
              <a:path extrusionOk="0" h="510" w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rgbClr val="71BEC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6"/>
          <p:cNvSpPr/>
          <p:nvPr/>
        </p:nvSpPr>
        <p:spPr>
          <a:xfrm>
            <a:off x="6248735" y="3983831"/>
            <a:ext cx="683419" cy="685800"/>
          </a:xfrm>
          <a:custGeom>
            <a:rect b="b" l="l" r="r" t="t"/>
            <a:pathLst>
              <a:path extrusionOk="0" h="511" w="510">
                <a:moveTo>
                  <a:pt x="448" y="367"/>
                </a:moveTo>
                <a:cubicBezTo>
                  <a:pt x="386" y="474"/>
                  <a:pt x="250" y="511"/>
                  <a:pt x="143" y="449"/>
                </a:cubicBezTo>
                <a:cubicBezTo>
                  <a:pt x="36" y="387"/>
                  <a:pt x="0" y="251"/>
                  <a:pt x="61" y="144"/>
                </a:cubicBezTo>
                <a:cubicBezTo>
                  <a:pt x="123" y="37"/>
                  <a:pt x="259" y="0"/>
                  <a:pt x="366" y="62"/>
                </a:cubicBezTo>
                <a:cubicBezTo>
                  <a:pt x="473" y="124"/>
                  <a:pt x="510" y="260"/>
                  <a:pt x="448" y="367"/>
                </a:cubicBezTo>
                <a:close/>
              </a:path>
            </a:pathLst>
          </a:custGeom>
          <a:solidFill>
            <a:srgbClr val="9DD2D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6"/>
          <p:cNvSpPr/>
          <p:nvPr/>
        </p:nvSpPr>
        <p:spPr>
          <a:xfrm>
            <a:off x="6248735" y="1652588"/>
            <a:ext cx="683419" cy="683419"/>
          </a:xfrm>
          <a:custGeom>
            <a:rect b="b" l="l" r="r" t="t"/>
            <a:pathLst>
              <a:path extrusionOk="0" h="510" w="510">
                <a:moveTo>
                  <a:pt x="448" y="143"/>
                </a:moveTo>
                <a:cubicBezTo>
                  <a:pt x="510" y="250"/>
                  <a:pt x="473" y="386"/>
                  <a:pt x="366" y="448"/>
                </a:cubicBezTo>
                <a:cubicBezTo>
                  <a:pt x="259" y="510"/>
                  <a:pt x="123" y="473"/>
                  <a:pt x="61" y="366"/>
                </a:cubicBezTo>
                <a:cubicBezTo>
                  <a:pt x="0" y="260"/>
                  <a:pt x="36" y="123"/>
                  <a:pt x="143" y="61"/>
                </a:cubicBezTo>
                <a:cubicBezTo>
                  <a:pt x="250" y="0"/>
                  <a:pt x="386" y="36"/>
                  <a:pt x="448" y="143"/>
                </a:cubicBezTo>
                <a:close/>
              </a:path>
            </a:pathLst>
          </a:custGeom>
          <a:solidFill>
            <a:srgbClr val="EF929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6"/>
          <p:cNvSpPr/>
          <p:nvPr/>
        </p:nvSpPr>
        <p:spPr>
          <a:xfrm>
            <a:off x="6607040" y="2861072"/>
            <a:ext cx="598885" cy="598884"/>
          </a:xfrm>
          <a:prstGeom prst="ellipse">
            <a:avLst/>
          </a:prstGeom>
          <a:solidFill>
            <a:srgbClr val="E65E6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5202175" y="1482329"/>
            <a:ext cx="540544" cy="577453"/>
          </a:xfrm>
          <a:custGeom>
            <a:rect b="b" l="l" r="r" t="t"/>
            <a:pathLst>
              <a:path extrusionOk="0" h="485" w="454">
                <a:moveTo>
                  <a:pt x="454" y="16"/>
                </a:moveTo>
                <a:lnTo>
                  <a:pt x="447" y="16"/>
                </a:lnTo>
                <a:lnTo>
                  <a:pt x="447" y="0"/>
                </a:lnTo>
                <a:lnTo>
                  <a:pt x="454" y="0"/>
                </a:lnTo>
                <a:lnTo>
                  <a:pt x="454" y="16"/>
                </a:lnTo>
                <a:lnTo>
                  <a:pt x="454" y="16"/>
                </a:lnTo>
                <a:close/>
                <a:moveTo>
                  <a:pt x="68" y="448"/>
                </a:moveTo>
                <a:lnTo>
                  <a:pt x="68" y="448"/>
                </a:lnTo>
                <a:lnTo>
                  <a:pt x="68" y="448"/>
                </a:lnTo>
                <a:lnTo>
                  <a:pt x="68" y="447"/>
                </a:lnTo>
                <a:lnTo>
                  <a:pt x="68" y="447"/>
                </a:lnTo>
                <a:lnTo>
                  <a:pt x="68" y="447"/>
                </a:lnTo>
                <a:lnTo>
                  <a:pt x="68" y="447"/>
                </a:lnTo>
                <a:lnTo>
                  <a:pt x="68" y="447"/>
                </a:lnTo>
                <a:lnTo>
                  <a:pt x="68" y="447"/>
                </a:lnTo>
                <a:lnTo>
                  <a:pt x="68" y="446"/>
                </a:lnTo>
                <a:lnTo>
                  <a:pt x="68" y="446"/>
                </a:lnTo>
                <a:lnTo>
                  <a:pt x="68" y="446"/>
                </a:lnTo>
                <a:lnTo>
                  <a:pt x="68" y="446"/>
                </a:lnTo>
                <a:lnTo>
                  <a:pt x="68" y="446"/>
                </a:lnTo>
                <a:lnTo>
                  <a:pt x="68" y="446"/>
                </a:lnTo>
                <a:lnTo>
                  <a:pt x="68" y="445"/>
                </a:lnTo>
                <a:lnTo>
                  <a:pt x="68" y="445"/>
                </a:lnTo>
                <a:lnTo>
                  <a:pt x="68" y="445"/>
                </a:lnTo>
                <a:lnTo>
                  <a:pt x="68" y="445"/>
                </a:lnTo>
                <a:lnTo>
                  <a:pt x="68" y="445"/>
                </a:lnTo>
                <a:lnTo>
                  <a:pt x="68" y="445"/>
                </a:lnTo>
                <a:lnTo>
                  <a:pt x="68" y="444"/>
                </a:lnTo>
                <a:lnTo>
                  <a:pt x="68" y="444"/>
                </a:lnTo>
                <a:lnTo>
                  <a:pt x="68" y="444"/>
                </a:lnTo>
                <a:lnTo>
                  <a:pt x="68" y="444"/>
                </a:lnTo>
                <a:lnTo>
                  <a:pt x="68" y="444"/>
                </a:lnTo>
                <a:lnTo>
                  <a:pt x="68" y="444"/>
                </a:lnTo>
                <a:lnTo>
                  <a:pt x="68" y="442"/>
                </a:lnTo>
                <a:lnTo>
                  <a:pt x="68" y="442"/>
                </a:lnTo>
                <a:lnTo>
                  <a:pt x="68" y="442"/>
                </a:lnTo>
                <a:lnTo>
                  <a:pt x="68" y="442"/>
                </a:lnTo>
                <a:lnTo>
                  <a:pt x="68" y="442"/>
                </a:lnTo>
                <a:lnTo>
                  <a:pt x="68" y="442"/>
                </a:lnTo>
                <a:lnTo>
                  <a:pt x="67" y="441"/>
                </a:lnTo>
                <a:lnTo>
                  <a:pt x="67" y="441"/>
                </a:lnTo>
                <a:lnTo>
                  <a:pt x="67" y="441"/>
                </a:lnTo>
                <a:lnTo>
                  <a:pt x="67" y="441"/>
                </a:lnTo>
                <a:lnTo>
                  <a:pt x="67" y="441"/>
                </a:lnTo>
                <a:lnTo>
                  <a:pt x="67" y="441"/>
                </a:lnTo>
                <a:lnTo>
                  <a:pt x="67" y="440"/>
                </a:lnTo>
                <a:lnTo>
                  <a:pt x="67" y="440"/>
                </a:lnTo>
                <a:lnTo>
                  <a:pt x="67" y="440"/>
                </a:lnTo>
                <a:lnTo>
                  <a:pt x="67" y="440"/>
                </a:lnTo>
                <a:lnTo>
                  <a:pt x="67" y="440"/>
                </a:lnTo>
                <a:lnTo>
                  <a:pt x="67" y="440"/>
                </a:lnTo>
                <a:lnTo>
                  <a:pt x="67" y="440"/>
                </a:lnTo>
                <a:lnTo>
                  <a:pt x="67" y="439"/>
                </a:lnTo>
                <a:lnTo>
                  <a:pt x="67" y="439"/>
                </a:lnTo>
                <a:lnTo>
                  <a:pt x="67" y="439"/>
                </a:lnTo>
                <a:lnTo>
                  <a:pt x="67" y="439"/>
                </a:lnTo>
                <a:lnTo>
                  <a:pt x="67" y="439"/>
                </a:lnTo>
                <a:lnTo>
                  <a:pt x="67" y="439"/>
                </a:lnTo>
                <a:lnTo>
                  <a:pt x="67" y="438"/>
                </a:lnTo>
                <a:lnTo>
                  <a:pt x="67" y="438"/>
                </a:lnTo>
                <a:lnTo>
                  <a:pt x="67" y="438"/>
                </a:lnTo>
                <a:lnTo>
                  <a:pt x="67" y="438"/>
                </a:lnTo>
                <a:lnTo>
                  <a:pt x="66" y="438"/>
                </a:lnTo>
                <a:lnTo>
                  <a:pt x="66" y="438"/>
                </a:lnTo>
                <a:lnTo>
                  <a:pt x="66" y="438"/>
                </a:lnTo>
                <a:lnTo>
                  <a:pt x="66" y="437"/>
                </a:lnTo>
                <a:lnTo>
                  <a:pt x="66" y="437"/>
                </a:lnTo>
                <a:lnTo>
                  <a:pt x="66" y="437"/>
                </a:lnTo>
                <a:lnTo>
                  <a:pt x="66" y="437"/>
                </a:lnTo>
                <a:lnTo>
                  <a:pt x="66" y="437"/>
                </a:lnTo>
                <a:lnTo>
                  <a:pt x="66" y="437"/>
                </a:lnTo>
                <a:lnTo>
                  <a:pt x="66" y="437"/>
                </a:lnTo>
                <a:lnTo>
                  <a:pt x="66" y="436"/>
                </a:lnTo>
                <a:lnTo>
                  <a:pt x="66" y="436"/>
                </a:lnTo>
                <a:lnTo>
                  <a:pt x="66" y="436"/>
                </a:lnTo>
                <a:lnTo>
                  <a:pt x="66" y="436"/>
                </a:lnTo>
                <a:lnTo>
                  <a:pt x="66" y="436"/>
                </a:lnTo>
                <a:lnTo>
                  <a:pt x="66" y="436"/>
                </a:lnTo>
                <a:lnTo>
                  <a:pt x="65" y="436"/>
                </a:lnTo>
                <a:lnTo>
                  <a:pt x="65" y="435"/>
                </a:lnTo>
                <a:lnTo>
                  <a:pt x="65" y="435"/>
                </a:lnTo>
                <a:lnTo>
                  <a:pt x="65" y="435"/>
                </a:lnTo>
                <a:lnTo>
                  <a:pt x="65" y="435"/>
                </a:lnTo>
                <a:lnTo>
                  <a:pt x="65" y="435"/>
                </a:lnTo>
                <a:lnTo>
                  <a:pt x="65" y="435"/>
                </a:lnTo>
                <a:lnTo>
                  <a:pt x="65" y="435"/>
                </a:lnTo>
                <a:lnTo>
                  <a:pt x="65" y="433"/>
                </a:lnTo>
                <a:lnTo>
                  <a:pt x="65" y="433"/>
                </a:lnTo>
                <a:lnTo>
                  <a:pt x="65" y="433"/>
                </a:lnTo>
                <a:lnTo>
                  <a:pt x="65" y="433"/>
                </a:lnTo>
                <a:lnTo>
                  <a:pt x="65" y="433"/>
                </a:lnTo>
                <a:lnTo>
                  <a:pt x="64" y="433"/>
                </a:lnTo>
                <a:lnTo>
                  <a:pt x="64" y="433"/>
                </a:lnTo>
                <a:lnTo>
                  <a:pt x="64" y="432"/>
                </a:lnTo>
                <a:lnTo>
                  <a:pt x="64" y="432"/>
                </a:lnTo>
                <a:lnTo>
                  <a:pt x="64" y="432"/>
                </a:lnTo>
                <a:lnTo>
                  <a:pt x="64" y="432"/>
                </a:lnTo>
                <a:lnTo>
                  <a:pt x="64" y="432"/>
                </a:lnTo>
                <a:lnTo>
                  <a:pt x="64" y="432"/>
                </a:lnTo>
                <a:lnTo>
                  <a:pt x="64" y="432"/>
                </a:lnTo>
                <a:lnTo>
                  <a:pt x="64" y="431"/>
                </a:lnTo>
                <a:lnTo>
                  <a:pt x="64" y="431"/>
                </a:lnTo>
                <a:lnTo>
                  <a:pt x="64" y="431"/>
                </a:lnTo>
                <a:lnTo>
                  <a:pt x="62" y="431"/>
                </a:lnTo>
                <a:lnTo>
                  <a:pt x="62" y="431"/>
                </a:lnTo>
                <a:lnTo>
                  <a:pt x="62" y="431"/>
                </a:lnTo>
                <a:lnTo>
                  <a:pt x="62" y="431"/>
                </a:lnTo>
                <a:lnTo>
                  <a:pt x="62" y="431"/>
                </a:lnTo>
                <a:lnTo>
                  <a:pt x="62" y="430"/>
                </a:lnTo>
                <a:lnTo>
                  <a:pt x="62" y="430"/>
                </a:lnTo>
                <a:lnTo>
                  <a:pt x="62" y="430"/>
                </a:lnTo>
                <a:lnTo>
                  <a:pt x="62" y="430"/>
                </a:lnTo>
                <a:lnTo>
                  <a:pt x="62" y="430"/>
                </a:lnTo>
                <a:lnTo>
                  <a:pt x="62" y="430"/>
                </a:lnTo>
                <a:lnTo>
                  <a:pt x="61" y="430"/>
                </a:lnTo>
                <a:lnTo>
                  <a:pt x="61" y="430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1" y="429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60" y="428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9" y="427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8" y="426"/>
                </a:lnTo>
                <a:lnTo>
                  <a:pt x="57" y="426"/>
                </a:lnTo>
                <a:lnTo>
                  <a:pt x="57" y="424"/>
                </a:lnTo>
                <a:lnTo>
                  <a:pt x="57" y="424"/>
                </a:lnTo>
                <a:lnTo>
                  <a:pt x="57" y="424"/>
                </a:lnTo>
                <a:lnTo>
                  <a:pt x="57" y="424"/>
                </a:lnTo>
                <a:lnTo>
                  <a:pt x="57" y="424"/>
                </a:lnTo>
                <a:lnTo>
                  <a:pt x="57" y="424"/>
                </a:lnTo>
                <a:lnTo>
                  <a:pt x="57" y="424"/>
                </a:lnTo>
                <a:lnTo>
                  <a:pt x="56" y="424"/>
                </a:lnTo>
                <a:lnTo>
                  <a:pt x="56" y="424"/>
                </a:lnTo>
                <a:lnTo>
                  <a:pt x="56" y="424"/>
                </a:lnTo>
                <a:lnTo>
                  <a:pt x="56" y="424"/>
                </a:lnTo>
                <a:lnTo>
                  <a:pt x="56" y="423"/>
                </a:lnTo>
                <a:lnTo>
                  <a:pt x="56" y="423"/>
                </a:lnTo>
                <a:lnTo>
                  <a:pt x="56" y="423"/>
                </a:lnTo>
                <a:lnTo>
                  <a:pt x="56" y="423"/>
                </a:lnTo>
                <a:lnTo>
                  <a:pt x="55" y="423"/>
                </a:lnTo>
                <a:lnTo>
                  <a:pt x="55" y="423"/>
                </a:lnTo>
                <a:lnTo>
                  <a:pt x="55" y="423"/>
                </a:lnTo>
                <a:lnTo>
                  <a:pt x="55" y="423"/>
                </a:lnTo>
                <a:lnTo>
                  <a:pt x="55" y="423"/>
                </a:lnTo>
                <a:lnTo>
                  <a:pt x="55" y="423"/>
                </a:lnTo>
                <a:lnTo>
                  <a:pt x="55" y="423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3" y="422"/>
                </a:lnTo>
                <a:lnTo>
                  <a:pt x="52" y="422"/>
                </a:lnTo>
                <a:lnTo>
                  <a:pt x="52" y="422"/>
                </a:lnTo>
                <a:lnTo>
                  <a:pt x="52" y="422"/>
                </a:lnTo>
                <a:lnTo>
                  <a:pt x="52" y="422"/>
                </a:lnTo>
                <a:lnTo>
                  <a:pt x="52" y="422"/>
                </a:lnTo>
                <a:lnTo>
                  <a:pt x="52" y="421"/>
                </a:lnTo>
                <a:lnTo>
                  <a:pt x="52" y="421"/>
                </a:lnTo>
                <a:lnTo>
                  <a:pt x="51" y="421"/>
                </a:lnTo>
                <a:lnTo>
                  <a:pt x="51" y="421"/>
                </a:lnTo>
                <a:lnTo>
                  <a:pt x="51" y="421"/>
                </a:lnTo>
                <a:lnTo>
                  <a:pt x="51" y="421"/>
                </a:lnTo>
                <a:lnTo>
                  <a:pt x="51" y="421"/>
                </a:lnTo>
                <a:lnTo>
                  <a:pt x="51" y="421"/>
                </a:lnTo>
                <a:lnTo>
                  <a:pt x="51" y="421"/>
                </a:lnTo>
                <a:lnTo>
                  <a:pt x="50" y="421"/>
                </a:lnTo>
                <a:lnTo>
                  <a:pt x="50" y="421"/>
                </a:lnTo>
                <a:lnTo>
                  <a:pt x="50" y="421"/>
                </a:lnTo>
                <a:lnTo>
                  <a:pt x="50" y="421"/>
                </a:lnTo>
                <a:lnTo>
                  <a:pt x="50" y="421"/>
                </a:lnTo>
                <a:lnTo>
                  <a:pt x="50" y="420"/>
                </a:lnTo>
                <a:lnTo>
                  <a:pt x="49" y="420"/>
                </a:lnTo>
                <a:lnTo>
                  <a:pt x="49" y="420"/>
                </a:lnTo>
                <a:lnTo>
                  <a:pt x="49" y="420"/>
                </a:lnTo>
                <a:lnTo>
                  <a:pt x="49" y="420"/>
                </a:lnTo>
                <a:lnTo>
                  <a:pt x="49" y="420"/>
                </a:lnTo>
                <a:lnTo>
                  <a:pt x="49" y="420"/>
                </a:lnTo>
                <a:lnTo>
                  <a:pt x="49" y="420"/>
                </a:lnTo>
                <a:lnTo>
                  <a:pt x="48" y="420"/>
                </a:lnTo>
                <a:lnTo>
                  <a:pt x="48" y="420"/>
                </a:lnTo>
                <a:lnTo>
                  <a:pt x="48" y="420"/>
                </a:lnTo>
                <a:lnTo>
                  <a:pt x="48" y="420"/>
                </a:lnTo>
                <a:lnTo>
                  <a:pt x="48" y="420"/>
                </a:lnTo>
                <a:lnTo>
                  <a:pt x="48" y="420"/>
                </a:lnTo>
                <a:lnTo>
                  <a:pt x="48" y="420"/>
                </a:lnTo>
                <a:lnTo>
                  <a:pt x="47" y="420"/>
                </a:lnTo>
                <a:lnTo>
                  <a:pt x="47" y="420"/>
                </a:lnTo>
                <a:lnTo>
                  <a:pt x="47" y="420"/>
                </a:lnTo>
                <a:lnTo>
                  <a:pt x="47" y="420"/>
                </a:lnTo>
                <a:lnTo>
                  <a:pt x="47" y="420"/>
                </a:lnTo>
                <a:lnTo>
                  <a:pt x="47" y="419"/>
                </a:lnTo>
                <a:lnTo>
                  <a:pt x="46" y="419"/>
                </a:lnTo>
                <a:lnTo>
                  <a:pt x="46" y="419"/>
                </a:lnTo>
                <a:lnTo>
                  <a:pt x="46" y="419"/>
                </a:lnTo>
                <a:lnTo>
                  <a:pt x="46" y="419"/>
                </a:lnTo>
                <a:lnTo>
                  <a:pt x="46" y="419"/>
                </a:lnTo>
                <a:lnTo>
                  <a:pt x="46" y="419"/>
                </a:lnTo>
                <a:lnTo>
                  <a:pt x="44" y="419"/>
                </a:lnTo>
                <a:lnTo>
                  <a:pt x="44" y="419"/>
                </a:lnTo>
                <a:lnTo>
                  <a:pt x="44" y="419"/>
                </a:lnTo>
                <a:lnTo>
                  <a:pt x="44" y="419"/>
                </a:lnTo>
                <a:lnTo>
                  <a:pt x="44" y="419"/>
                </a:lnTo>
                <a:lnTo>
                  <a:pt x="44" y="419"/>
                </a:lnTo>
                <a:lnTo>
                  <a:pt x="44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9"/>
                </a:lnTo>
                <a:lnTo>
                  <a:pt x="43" y="419"/>
                </a:lnTo>
                <a:lnTo>
                  <a:pt x="42" y="419"/>
                </a:lnTo>
                <a:lnTo>
                  <a:pt x="42" y="419"/>
                </a:lnTo>
                <a:lnTo>
                  <a:pt x="42" y="419"/>
                </a:lnTo>
                <a:lnTo>
                  <a:pt x="42" y="419"/>
                </a:lnTo>
                <a:lnTo>
                  <a:pt x="42" y="419"/>
                </a:lnTo>
                <a:lnTo>
                  <a:pt x="42" y="419"/>
                </a:lnTo>
                <a:lnTo>
                  <a:pt x="41" y="419"/>
                </a:lnTo>
                <a:lnTo>
                  <a:pt x="41" y="419"/>
                </a:lnTo>
                <a:lnTo>
                  <a:pt x="41" y="419"/>
                </a:lnTo>
                <a:lnTo>
                  <a:pt x="41" y="419"/>
                </a:lnTo>
                <a:lnTo>
                  <a:pt x="41" y="419"/>
                </a:lnTo>
                <a:lnTo>
                  <a:pt x="41" y="419"/>
                </a:lnTo>
                <a:lnTo>
                  <a:pt x="40" y="419"/>
                </a:lnTo>
                <a:lnTo>
                  <a:pt x="40" y="419"/>
                </a:lnTo>
                <a:lnTo>
                  <a:pt x="40" y="419"/>
                </a:lnTo>
                <a:lnTo>
                  <a:pt x="40" y="419"/>
                </a:lnTo>
                <a:lnTo>
                  <a:pt x="40" y="419"/>
                </a:lnTo>
                <a:lnTo>
                  <a:pt x="40" y="419"/>
                </a:lnTo>
                <a:lnTo>
                  <a:pt x="39" y="419"/>
                </a:lnTo>
                <a:lnTo>
                  <a:pt x="39" y="419"/>
                </a:lnTo>
                <a:lnTo>
                  <a:pt x="39" y="419"/>
                </a:lnTo>
                <a:lnTo>
                  <a:pt x="39" y="419"/>
                </a:lnTo>
                <a:lnTo>
                  <a:pt x="39" y="419"/>
                </a:lnTo>
                <a:lnTo>
                  <a:pt x="39" y="419"/>
                </a:lnTo>
                <a:lnTo>
                  <a:pt x="38" y="419"/>
                </a:lnTo>
                <a:lnTo>
                  <a:pt x="38" y="419"/>
                </a:lnTo>
                <a:lnTo>
                  <a:pt x="38" y="419"/>
                </a:lnTo>
                <a:lnTo>
                  <a:pt x="38" y="419"/>
                </a:lnTo>
                <a:lnTo>
                  <a:pt x="38" y="419"/>
                </a:lnTo>
                <a:lnTo>
                  <a:pt x="36" y="419"/>
                </a:lnTo>
                <a:lnTo>
                  <a:pt x="36" y="419"/>
                </a:lnTo>
                <a:lnTo>
                  <a:pt x="36" y="419"/>
                </a:lnTo>
                <a:lnTo>
                  <a:pt x="36" y="419"/>
                </a:lnTo>
                <a:lnTo>
                  <a:pt x="36" y="419"/>
                </a:lnTo>
                <a:lnTo>
                  <a:pt x="36" y="419"/>
                </a:lnTo>
                <a:lnTo>
                  <a:pt x="35" y="419"/>
                </a:lnTo>
                <a:lnTo>
                  <a:pt x="35" y="419"/>
                </a:lnTo>
                <a:lnTo>
                  <a:pt x="35" y="419"/>
                </a:lnTo>
                <a:lnTo>
                  <a:pt x="35" y="419"/>
                </a:lnTo>
                <a:lnTo>
                  <a:pt x="35" y="419"/>
                </a:lnTo>
                <a:lnTo>
                  <a:pt x="35" y="419"/>
                </a:lnTo>
                <a:lnTo>
                  <a:pt x="34" y="419"/>
                </a:lnTo>
                <a:lnTo>
                  <a:pt x="34" y="419"/>
                </a:lnTo>
                <a:lnTo>
                  <a:pt x="34" y="419"/>
                </a:lnTo>
                <a:lnTo>
                  <a:pt x="34" y="419"/>
                </a:lnTo>
                <a:lnTo>
                  <a:pt x="34" y="419"/>
                </a:lnTo>
                <a:lnTo>
                  <a:pt x="34" y="419"/>
                </a:lnTo>
                <a:lnTo>
                  <a:pt x="34" y="419"/>
                </a:lnTo>
                <a:lnTo>
                  <a:pt x="33" y="419"/>
                </a:lnTo>
                <a:lnTo>
                  <a:pt x="33" y="419"/>
                </a:lnTo>
                <a:lnTo>
                  <a:pt x="33" y="419"/>
                </a:lnTo>
                <a:lnTo>
                  <a:pt x="33" y="419"/>
                </a:lnTo>
                <a:lnTo>
                  <a:pt x="33" y="419"/>
                </a:lnTo>
                <a:lnTo>
                  <a:pt x="33" y="419"/>
                </a:lnTo>
                <a:lnTo>
                  <a:pt x="32" y="419"/>
                </a:lnTo>
                <a:lnTo>
                  <a:pt x="32" y="419"/>
                </a:lnTo>
                <a:lnTo>
                  <a:pt x="32" y="419"/>
                </a:lnTo>
                <a:lnTo>
                  <a:pt x="32" y="419"/>
                </a:lnTo>
                <a:lnTo>
                  <a:pt x="32" y="419"/>
                </a:lnTo>
                <a:lnTo>
                  <a:pt x="32" y="419"/>
                </a:lnTo>
                <a:lnTo>
                  <a:pt x="31" y="419"/>
                </a:lnTo>
                <a:lnTo>
                  <a:pt x="31" y="419"/>
                </a:lnTo>
                <a:lnTo>
                  <a:pt x="31" y="419"/>
                </a:lnTo>
                <a:lnTo>
                  <a:pt x="31" y="419"/>
                </a:lnTo>
                <a:lnTo>
                  <a:pt x="31" y="419"/>
                </a:lnTo>
                <a:lnTo>
                  <a:pt x="31" y="420"/>
                </a:lnTo>
                <a:lnTo>
                  <a:pt x="30" y="420"/>
                </a:lnTo>
                <a:lnTo>
                  <a:pt x="30" y="420"/>
                </a:lnTo>
                <a:lnTo>
                  <a:pt x="30" y="420"/>
                </a:lnTo>
                <a:lnTo>
                  <a:pt x="30" y="420"/>
                </a:lnTo>
                <a:lnTo>
                  <a:pt x="30" y="420"/>
                </a:lnTo>
                <a:lnTo>
                  <a:pt x="30" y="420"/>
                </a:lnTo>
                <a:lnTo>
                  <a:pt x="30" y="420"/>
                </a:lnTo>
                <a:lnTo>
                  <a:pt x="29" y="420"/>
                </a:lnTo>
                <a:lnTo>
                  <a:pt x="29" y="420"/>
                </a:lnTo>
                <a:lnTo>
                  <a:pt x="29" y="420"/>
                </a:lnTo>
                <a:lnTo>
                  <a:pt x="29" y="420"/>
                </a:lnTo>
                <a:lnTo>
                  <a:pt x="29" y="420"/>
                </a:lnTo>
                <a:lnTo>
                  <a:pt x="29" y="420"/>
                </a:lnTo>
                <a:lnTo>
                  <a:pt x="27" y="420"/>
                </a:lnTo>
                <a:lnTo>
                  <a:pt x="27" y="420"/>
                </a:lnTo>
                <a:lnTo>
                  <a:pt x="27" y="420"/>
                </a:lnTo>
                <a:lnTo>
                  <a:pt x="27" y="420"/>
                </a:lnTo>
                <a:lnTo>
                  <a:pt x="27" y="420"/>
                </a:lnTo>
                <a:lnTo>
                  <a:pt x="27" y="420"/>
                </a:lnTo>
                <a:lnTo>
                  <a:pt x="27" y="421"/>
                </a:lnTo>
                <a:lnTo>
                  <a:pt x="26" y="421"/>
                </a:lnTo>
                <a:lnTo>
                  <a:pt x="26" y="421"/>
                </a:lnTo>
                <a:lnTo>
                  <a:pt x="26" y="421"/>
                </a:lnTo>
                <a:lnTo>
                  <a:pt x="26" y="421"/>
                </a:lnTo>
                <a:lnTo>
                  <a:pt x="26" y="421"/>
                </a:lnTo>
                <a:lnTo>
                  <a:pt x="26" y="421"/>
                </a:lnTo>
                <a:lnTo>
                  <a:pt x="26" y="421"/>
                </a:lnTo>
                <a:lnTo>
                  <a:pt x="25" y="421"/>
                </a:lnTo>
                <a:lnTo>
                  <a:pt x="25" y="421"/>
                </a:lnTo>
                <a:lnTo>
                  <a:pt x="25" y="421"/>
                </a:lnTo>
                <a:lnTo>
                  <a:pt x="25" y="421"/>
                </a:lnTo>
                <a:lnTo>
                  <a:pt x="25" y="421"/>
                </a:lnTo>
                <a:lnTo>
                  <a:pt x="25" y="421"/>
                </a:lnTo>
                <a:lnTo>
                  <a:pt x="25" y="422"/>
                </a:lnTo>
                <a:lnTo>
                  <a:pt x="24" y="422"/>
                </a:lnTo>
                <a:lnTo>
                  <a:pt x="24" y="422"/>
                </a:lnTo>
                <a:lnTo>
                  <a:pt x="24" y="422"/>
                </a:lnTo>
                <a:lnTo>
                  <a:pt x="24" y="422"/>
                </a:lnTo>
                <a:lnTo>
                  <a:pt x="24" y="422"/>
                </a:lnTo>
                <a:lnTo>
                  <a:pt x="24" y="422"/>
                </a:lnTo>
                <a:lnTo>
                  <a:pt x="24" y="422"/>
                </a:lnTo>
                <a:lnTo>
                  <a:pt x="23" y="422"/>
                </a:lnTo>
                <a:lnTo>
                  <a:pt x="23" y="422"/>
                </a:lnTo>
                <a:lnTo>
                  <a:pt x="23" y="422"/>
                </a:lnTo>
                <a:lnTo>
                  <a:pt x="23" y="422"/>
                </a:lnTo>
                <a:lnTo>
                  <a:pt x="23" y="422"/>
                </a:lnTo>
                <a:lnTo>
                  <a:pt x="23" y="423"/>
                </a:lnTo>
                <a:lnTo>
                  <a:pt x="23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2" y="423"/>
                </a:lnTo>
                <a:lnTo>
                  <a:pt x="21" y="423"/>
                </a:lnTo>
                <a:lnTo>
                  <a:pt x="21" y="424"/>
                </a:lnTo>
                <a:lnTo>
                  <a:pt x="21" y="424"/>
                </a:lnTo>
                <a:lnTo>
                  <a:pt x="21" y="424"/>
                </a:lnTo>
                <a:lnTo>
                  <a:pt x="21" y="424"/>
                </a:lnTo>
                <a:lnTo>
                  <a:pt x="21" y="424"/>
                </a:lnTo>
                <a:lnTo>
                  <a:pt x="21" y="424"/>
                </a:lnTo>
                <a:lnTo>
                  <a:pt x="21" y="424"/>
                </a:lnTo>
                <a:lnTo>
                  <a:pt x="20" y="424"/>
                </a:lnTo>
                <a:lnTo>
                  <a:pt x="20" y="424"/>
                </a:lnTo>
                <a:lnTo>
                  <a:pt x="20" y="424"/>
                </a:lnTo>
                <a:lnTo>
                  <a:pt x="20" y="424"/>
                </a:lnTo>
                <a:lnTo>
                  <a:pt x="20" y="426"/>
                </a:lnTo>
                <a:lnTo>
                  <a:pt x="20" y="426"/>
                </a:lnTo>
                <a:lnTo>
                  <a:pt x="20" y="426"/>
                </a:lnTo>
                <a:lnTo>
                  <a:pt x="20" y="426"/>
                </a:lnTo>
                <a:lnTo>
                  <a:pt x="18" y="426"/>
                </a:lnTo>
                <a:lnTo>
                  <a:pt x="18" y="426"/>
                </a:lnTo>
                <a:lnTo>
                  <a:pt x="18" y="426"/>
                </a:lnTo>
                <a:lnTo>
                  <a:pt x="18" y="426"/>
                </a:lnTo>
                <a:lnTo>
                  <a:pt x="18" y="426"/>
                </a:lnTo>
                <a:lnTo>
                  <a:pt x="18" y="427"/>
                </a:lnTo>
                <a:lnTo>
                  <a:pt x="18" y="427"/>
                </a:lnTo>
                <a:lnTo>
                  <a:pt x="18" y="427"/>
                </a:lnTo>
                <a:lnTo>
                  <a:pt x="18" y="427"/>
                </a:lnTo>
                <a:lnTo>
                  <a:pt x="17" y="427"/>
                </a:lnTo>
                <a:lnTo>
                  <a:pt x="17" y="427"/>
                </a:lnTo>
                <a:lnTo>
                  <a:pt x="17" y="427"/>
                </a:lnTo>
                <a:lnTo>
                  <a:pt x="17" y="427"/>
                </a:lnTo>
                <a:lnTo>
                  <a:pt x="17" y="427"/>
                </a:lnTo>
                <a:lnTo>
                  <a:pt x="17" y="428"/>
                </a:lnTo>
                <a:lnTo>
                  <a:pt x="17" y="428"/>
                </a:lnTo>
                <a:lnTo>
                  <a:pt x="17" y="428"/>
                </a:lnTo>
                <a:lnTo>
                  <a:pt x="17" y="428"/>
                </a:lnTo>
                <a:lnTo>
                  <a:pt x="16" y="428"/>
                </a:lnTo>
                <a:lnTo>
                  <a:pt x="16" y="428"/>
                </a:lnTo>
                <a:lnTo>
                  <a:pt x="16" y="428"/>
                </a:lnTo>
                <a:lnTo>
                  <a:pt x="16" y="428"/>
                </a:lnTo>
                <a:lnTo>
                  <a:pt x="16" y="428"/>
                </a:lnTo>
                <a:lnTo>
                  <a:pt x="16" y="429"/>
                </a:lnTo>
                <a:lnTo>
                  <a:pt x="16" y="429"/>
                </a:lnTo>
                <a:lnTo>
                  <a:pt x="16" y="429"/>
                </a:lnTo>
                <a:lnTo>
                  <a:pt x="16" y="429"/>
                </a:lnTo>
                <a:lnTo>
                  <a:pt x="15" y="429"/>
                </a:lnTo>
                <a:lnTo>
                  <a:pt x="15" y="429"/>
                </a:lnTo>
                <a:lnTo>
                  <a:pt x="15" y="429"/>
                </a:lnTo>
                <a:lnTo>
                  <a:pt x="15" y="429"/>
                </a:lnTo>
                <a:lnTo>
                  <a:pt x="15" y="430"/>
                </a:lnTo>
                <a:lnTo>
                  <a:pt x="15" y="430"/>
                </a:lnTo>
                <a:lnTo>
                  <a:pt x="15" y="430"/>
                </a:lnTo>
                <a:lnTo>
                  <a:pt x="15" y="430"/>
                </a:lnTo>
                <a:lnTo>
                  <a:pt x="15" y="430"/>
                </a:lnTo>
                <a:lnTo>
                  <a:pt x="15" y="430"/>
                </a:lnTo>
                <a:lnTo>
                  <a:pt x="14" y="430"/>
                </a:lnTo>
                <a:lnTo>
                  <a:pt x="14" y="430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1"/>
                </a:lnTo>
                <a:lnTo>
                  <a:pt x="14" y="432"/>
                </a:lnTo>
                <a:lnTo>
                  <a:pt x="13" y="432"/>
                </a:lnTo>
                <a:lnTo>
                  <a:pt x="13" y="432"/>
                </a:lnTo>
                <a:lnTo>
                  <a:pt x="13" y="432"/>
                </a:lnTo>
                <a:lnTo>
                  <a:pt x="13" y="432"/>
                </a:lnTo>
                <a:lnTo>
                  <a:pt x="13" y="432"/>
                </a:lnTo>
                <a:lnTo>
                  <a:pt x="13" y="432"/>
                </a:lnTo>
                <a:lnTo>
                  <a:pt x="13" y="433"/>
                </a:lnTo>
                <a:lnTo>
                  <a:pt x="13" y="433"/>
                </a:lnTo>
                <a:lnTo>
                  <a:pt x="13" y="433"/>
                </a:lnTo>
                <a:lnTo>
                  <a:pt x="13" y="433"/>
                </a:lnTo>
                <a:lnTo>
                  <a:pt x="13" y="433"/>
                </a:lnTo>
                <a:lnTo>
                  <a:pt x="13" y="433"/>
                </a:lnTo>
                <a:lnTo>
                  <a:pt x="13" y="433"/>
                </a:lnTo>
                <a:lnTo>
                  <a:pt x="12" y="435"/>
                </a:lnTo>
                <a:lnTo>
                  <a:pt x="12" y="435"/>
                </a:lnTo>
                <a:lnTo>
                  <a:pt x="12" y="435"/>
                </a:lnTo>
                <a:lnTo>
                  <a:pt x="12" y="435"/>
                </a:lnTo>
                <a:lnTo>
                  <a:pt x="12" y="435"/>
                </a:lnTo>
                <a:lnTo>
                  <a:pt x="12" y="435"/>
                </a:lnTo>
                <a:lnTo>
                  <a:pt x="12" y="435"/>
                </a:lnTo>
                <a:lnTo>
                  <a:pt x="12" y="436"/>
                </a:lnTo>
                <a:lnTo>
                  <a:pt x="12" y="436"/>
                </a:lnTo>
                <a:lnTo>
                  <a:pt x="12" y="436"/>
                </a:lnTo>
                <a:lnTo>
                  <a:pt x="12" y="436"/>
                </a:lnTo>
                <a:lnTo>
                  <a:pt x="12" y="436"/>
                </a:lnTo>
                <a:lnTo>
                  <a:pt x="12" y="436"/>
                </a:lnTo>
                <a:lnTo>
                  <a:pt x="12" y="436"/>
                </a:lnTo>
                <a:lnTo>
                  <a:pt x="11" y="437"/>
                </a:lnTo>
                <a:lnTo>
                  <a:pt x="11" y="437"/>
                </a:lnTo>
                <a:lnTo>
                  <a:pt x="11" y="437"/>
                </a:lnTo>
                <a:lnTo>
                  <a:pt x="11" y="437"/>
                </a:lnTo>
                <a:lnTo>
                  <a:pt x="11" y="437"/>
                </a:lnTo>
                <a:lnTo>
                  <a:pt x="11" y="437"/>
                </a:lnTo>
                <a:lnTo>
                  <a:pt x="11" y="437"/>
                </a:lnTo>
                <a:lnTo>
                  <a:pt x="11" y="438"/>
                </a:lnTo>
                <a:lnTo>
                  <a:pt x="11" y="438"/>
                </a:lnTo>
                <a:lnTo>
                  <a:pt x="11" y="438"/>
                </a:lnTo>
                <a:lnTo>
                  <a:pt x="11" y="438"/>
                </a:lnTo>
                <a:lnTo>
                  <a:pt x="11" y="438"/>
                </a:lnTo>
                <a:lnTo>
                  <a:pt x="11" y="438"/>
                </a:lnTo>
                <a:lnTo>
                  <a:pt x="11" y="438"/>
                </a:lnTo>
                <a:lnTo>
                  <a:pt x="11" y="439"/>
                </a:lnTo>
                <a:lnTo>
                  <a:pt x="11" y="439"/>
                </a:lnTo>
                <a:lnTo>
                  <a:pt x="11" y="439"/>
                </a:lnTo>
                <a:lnTo>
                  <a:pt x="11" y="439"/>
                </a:lnTo>
                <a:lnTo>
                  <a:pt x="9" y="439"/>
                </a:lnTo>
                <a:lnTo>
                  <a:pt x="9" y="439"/>
                </a:lnTo>
                <a:lnTo>
                  <a:pt x="9" y="440"/>
                </a:lnTo>
                <a:lnTo>
                  <a:pt x="9" y="440"/>
                </a:lnTo>
                <a:lnTo>
                  <a:pt x="9" y="440"/>
                </a:lnTo>
                <a:lnTo>
                  <a:pt x="9" y="440"/>
                </a:lnTo>
                <a:lnTo>
                  <a:pt x="9" y="440"/>
                </a:lnTo>
                <a:lnTo>
                  <a:pt x="9" y="440"/>
                </a:lnTo>
                <a:lnTo>
                  <a:pt x="9" y="440"/>
                </a:lnTo>
                <a:lnTo>
                  <a:pt x="9" y="441"/>
                </a:lnTo>
                <a:lnTo>
                  <a:pt x="9" y="441"/>
                </a:lnTo>
                <a:lnTo>
                  <a:pt x="9" y="441"/>
                </a:lnTo>
                <a:lnTo>
                  <a:pt x="9" y="441"/>
                </a:lnTo>
                <a:lnTo>
                  <a:pt x="9" y="441"/>
                </a:lnTo>
                <a:lnTo>
                  <a:pt x="9" y="441"/>
                </a:lnTo>
                <a:lnTo>
                  <a:pt x="9" y="442"/>
                </a:lnTo>
                <a:lnTo>
                  <a:pt x="9" y="442"/>
                </a:lnTo>
                <a:lnTo>
                  <a:pt x="9" y="442"/>
                </a:lnTo>
                <a:lnTo>
                  <a:pt x="9" y="442"/>
                </a:lnTo>
                <a:lnTo>
                  <a:pt x="9" y="442"/>
                </a:lnTo>
                <a:lnTo>
                  <a:pt x="9" y="442"/>
                </a:lnTo>
                <a:lnTo>
                  <a:pt x="9" y="444"/>
                </a:lnTo>
                <a:lnTo>
                  <a:pt x="9" y="444"/>
                </a:lnTo>
                <a:lnTo>
                  <a:pt x="9" y="444"/>
                </a:lnTo>
                <a:lnTo>
                  <a:pt x="9" y="444"/>
                </a:lnTo>
                <a:lnTo>
                  <a:pt x="9" y="444"/>
                </a:lnTo>
                <a:lnTo>
                  <a:pt x="9" y="444"/>
                </a:lnTo>
                <a:lnTo>
                  <a:pt x="9" y="445"/>
                </a:lnTo>
                <a:lnTo>
                  <a:pt x="9" y="445"/>
                </a:lnTo>
                <a:lnTo>
                  <a:pt x="8" y="445"/>
                </a:lnTo>
                <a:lnTo>
                  <a:pt x="8" y="445"/>
                </a:lnTo>
                <a:lnTo>
                  <a:pt x="8" y="445"/>
                </a:lnTo>
                <a:lnTo>
                  <a:pt x="8" y="445"/>
                </a:lnTo>
                <a:lnTo>
                  <a:pt x="8" y="446"/>
                </a:lnTo>
                <a:lnTo>
                  <a:pt x="8" y="446"/>
                </a:lnTo>
                <a:lnTo>
                  <a:pt x="8" y="446"/>
                </a:lnTo>
                <a:lnTo>
                  <a:pt x="8" y="446"/>
                </a:lnTo>
                <a:lnTo>
                  <a:pt x="8" y="446"/>
                </a:lnTo>
                <a:lnTo>
                  <a:pt x="8" y="446"/>
                </a:lnTo>
                <a:lnTo>
                  <a:pt x="8" y="447"/>
                </a:lnTo>
                <a:lnTo>
                  <a:pt x="8" y="447"/>
                </a:lnTo>
                <a:lnTo>
                  <a:pt x="8" y="447"/>
                </a:lnTo>
                <a:lnTo>
                  <a:pt x="8" y="447"/>
                </a:lnTo>
                <a:lnTo>
                  <a:pt x="8" y="447"/>
                </a:lnTo>
                <a:lnTo>
                  <a:pt x="8" y="447"/>
                </a:lnTo>
                <a:lnTo>
                  <a:pt x="8" y="448"/>
                </a:lnTo>
                <a:lnTo>
                  <a:pt x="8" y="448"/>
                </a:lnTo>
                <a:lnTo>
                  <a:pt x="8" y="448"/>
                </a:lnTo>
                <a:lnTo>
                  <a:pt x="8" y="448"/>
                </a:lnTo>
                <a:lnTo>
                  <a:pt x="8" y="448"/>
                </a:lnTo>
                <a:lnTo>
                  <a:pt x="8" y="448"/>
                </a:lnTo>
                <a:lnTo>
                  <a:pt x="8" y="449"/>
                </a:lnTo>
                <a:lnTo>
                  <a:pt x="8" y="449"/>
                </a:lnTo>
                <a:lnTo>
                  <a:pt x="8" y="449"/>
                </a:lnTo>
                <a:lnTo>
                  <a:pt x="8" y="449"/>
                </a:lnTo>
                <a:lnTo>
                  <a:pt x="8" y="449"/>
                </a:lnTo>
                <a:lnTo>
                  <a:pt x="8" y="449"/>
                </a:lnTo>
                <a:lnTo>
                  <a:pt x="8" y="450"/>
                </a:lnTo>
                <a:lnTo>
                  <a:pt x="8" y="450"/>
                </a:lnTo>
                <a:lnTo>
                  <a:pt x="8" y="450"/>
                </a:lnTo>
                <a:lnTo>
                  <a:pt x="8" y="450"/>
                </a:lnTo>
                <a:lnTo>
                  <a:pt x="8" y="450"/>
                </a:lnTo>
                <a:lnTo>
                  <a:pt x="8" y="450"/>
                </a:lnTo>
                <a:lnTo>
                  <a:pt x="8" y="452"/>
                </a:lnTo>
                <a:lnTo>
                  <a:pt x="8" y="452"/>
                </a:lnTo>
                <a:lnTo>
                  <a:pt x="8" y="452"/>
                </a:lnTo>
                <a:lnTo>
                  <a:pt x="9" y="452"/>
                </a:lnTo>
                <a:lnTo>
                  <a:pt x="9" y="452"/>
                </a:lnTo>
                <a:lnTo>
                  <a:pt x="9" y="452"/>
                </a:lnTo>
                <a:lnTo>
                  <a:pt x="9" y="453"/>
                </a:lnTo>
                <a:lnTo>
                  <a:pt x="9" y="453"/>
                </a:lnTo>
                <a:lnTo>
                  <a:pt x="9" y="453"/>
                </a:lnTo>
                <a:lnTo>
                  <a:pt x="9" y="453"/>
                </a:lnTo>
                <a:lnTo>
                  <a:pt x="9" y="453"/>
                </a:lnTo>
                <a:lnTo>
                  <a:pt x="9" y="453"/>
                </a:lnTo>
                <a:lnTo>
                  <a:pt x="9" y="454"/>
                </a:lnTo>
                <a:lnTo>
                  <a:pt x="9" y="454"/>
                </a:lnTo>
                <a:lnTo>
                  <a:pt x="9" y="454"/>
                </a:lnTo>
                <a:lnTo>
                  <a:pt x="9" y="454"/>
                </a:lnTo>
                <a:lnTo>
                  <a:pt x="9" y="454"/>
                </a:lnTo>
                <a:lnTo>
                  <a:pt x="9" y="454"/>
                </a:lnTo>
                <a:lnTo>
                  <a:pt x="9" y="455"/>
                </a:lnTo>
                <a:lnTo>
                  <a:pt x="9" y="455"/>
                </a:lnTo>
                <a:lnTo>
                  <a:pt x="9" y="455"/>
                </a:lnTo>
                <a:lnTo>
                  <a:pt x="9" y="455"/>
                </a:lnTo>
                <a:lnTo>
                  <a:pt x="9" y="455"/>
                </a:lnTo>
                <a:lnTo>
                  <a:pt x="9" y="455"/>
                </a:lnTo>
                <a:lnTo>
                  <a:pt x="9" y="455"/>
                </a:lnTo>
                <a:lnTo>
                  <a:pt x="9" y="456"/>
                </a:lnTo>
                <a:lnTo>
                  <a:pt x="9" y="456"/>
                </a:lnTo>
                <a:lnTo>
                  <a:pt x="9" y="456"/>
                </a:lnTo>
                <a:lnTo>
                  <a:pt x="9" y="456"/>
                </a:lnTo>
                <a:lnTo>
                  <a:pt x="9" y="456"/>
                </a:lnTo>
                <a:lnTo>
                  <a:pt x="9" y="456"/>
                </a:lnTo>
                <a:lnTo>
                  <a:pt x="9" y="457"/>
                </a:lnTo>
                <a:lnTo>
                  <a:pt x="11" y="457"/>
                </a:lnTo>
                <a:lnTo>
                  <a:pt x="11" y="457"/>
                </a:lnTo>
                <a:lnTo>
                  <a:pt x="11" y="457"/>
                </a:lnTo>
                <a:lnTo>
                  <a:pt x="11" y="457"/>
                </a:lnTo>
                <a:lnTo>
                  <a:pt x="11" y="457"/>
                </a:lnTo>
                <a:lnTo>
                  <a:pt x="11" y="457"/>
                </a:lnTo>
                <a:lnTo>
                  <a:pt x="11" y="458"/>
                </a:lnTo>
                <a:lnTo>
                  <a:pt x="11" y="458"/>
                </a:lnTo>
                <a:lnTo>
                  <a:pt x="11" y="458"/>
                </a:lnTo>
                <a:lnTo>
                  <a:pt x="11" y="458"/>
                </a:lnTo>
                <a:lnTo>
                  <a:pt x="11" y="458"/>
                </a:lnTo>
                <a:lnTo>
                  <a:pt x="11" y="458"/>
                </a:lnTo>
                <a:lnTo>
                  <a:pt x="11" y="459"/>
                </a:lnTo>
                <a:lnTo>
                  <a:pt x="11" y="459"/>
                </a:lnTo>
                <a:lnTo>
                  <a:pt x="11" y="459"/>
                </a:lnTo>
                <a:lnTo>
                  <a:pt x="11" y="459"/>
                </a:lnTo>
                <a:lnTo>
                  <a:pt x="11" y="459"/>
                </a:lnTo>
                <a:lnTo>
                  <a:pt x="11" y="459"/>
                </a:lnTo>
                <a:lnTo>
                  <a:pt x="12" y="459"/>
                </a:lnTo>
                <a:lnTo>
                  <a:pt x="12" y="461"/>
                </a:lnTo>
                <a:lnTo>
                  <a:pt x="12" y="461"/>
                </a:lnTo>
                <a:lnTo>
                  <a:pt x="12" y="461"/>
                </a:lnTo>
                <a:lnTo>
                  <a:pt x="12" y="461"/>
                </a:lnTo>
                <a:lnTo>
                  <a:pt x="12" y="461"/>
                </a:lnTo>
                <a:lnTo>
                  <a:pt x="12" y="461"/>
                </a:lnTo>
                <a:lnTo>
                  <a:pt x="12" y="461"/>
                </a:lnTo>
                <a:lnTo>
                  <a:pt x="12" y="462"/>
                </a:lnTo>
                <a:lnTo>
                  <a:pt x="12" y="462"/>
                </a:lnTo>
                <a:lnTo>
                  <a:pt x="12" y="462"/>
                </a:lnTo>
                <a:lnTo>
                  <a:pt x="12" y="462"/>
                </a:lnTo>
                <a:lnTo>
                  <a:pt x="12" y="462"/>
                </a:lnTo>
                <a:lnTo>
                  <a:pt x="12" y="462"/>
                </a:lnTo>
                <a:lnTo>
                  <a:pt x="13" y="462"/>
                </a:lnTo>
                <a:lnTo>
                  <a:pt x="13" y="463"/>
                </a:lnTo>
                <a:lnTo>
                  <a:pt x="13" y="463"/>
                </a:lnTo>
                <a:lnTo>
                  <a:pt x="13" y="463"/>
                </a:lnTo>
                <a:lnTo>
                  <a:pt x="13" y="463"/>
                </a:lnTo>
                <a:lnTo>
                  <a:pt x="13" y="463"/>
                </a:lnTo>
                <a:lnTo>
                  <a:pt x="13" y="463"/>
                </a:lnTo>
                <a:lnTo>
                  <a:pt x="13" y="463"/>
                </a:lnTo>
                <a:lnTo>
                  <a:pt x="13" y="464"/>
                </a:lnTo>
                <a:lnTo>
                  <a:pt x="13" y="464"/>
                </a:lnTo>
                <a:lnTo>
                  <a:pt x="13" y="464"/>
                </a:lnTo>
                <a:lnTo>
                  <a:pt x="13" y="464"/>
                </a:lnTo>
                <a:lnTo>
                  <a:pt x="13" y="464"/>
                </a:lnTo>
                <a:lnTo>
                  <a:pt x="14" y="464"/>
                </a:lnTo>
                <a:lnTo>
                  <a:pt x="14" y="464"/>
                </a:lnTo>
                <a:lnTo>
                  <a:pt x="14" y="464"/>
                </a:lnTo>
                <a:lnTo>
                  <a:pt x="14" y="465"/>
                </a:lnTo>
                <a:lnTo>
                  <a:pt x="14" y="465"/>
                </a:lnTo>
                <a:lnTo>
                  <a:pt x="14" y="465"/>
                </a:lnTo>
                <a:lnTo>
                  <a:pt x="14" y="465"/>
                </a:lnTo>
                <a:lnTo>
                  <a:pt x="14" y="465"/>
                </a:lnTo>
                <a:lnTo>
                  <a:pt x="14" y="465"/>
                </a:lnTo>
                <a:lnTo>
                  <a:pt x="14" y="465"/>
                </a:lnTo>
                <a:lnTo>
                  <a:pt x="14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6"/>
                </a:lnTo>
                <a:lnTo>
                  <a:pt x="15" y="467"/>
                </a:lnTo>
                <a:lnTo>
                  <a:pt x="15" y="467"/>
                </a:lnTo>
                <a:lnTo>
                  <a:pt x="15" y="467"/>
                </a:lnTo>
                <a:lnTo>
                  <a:pt x="16" y="467"/>
                </a:lnTo>
                <a:lnTo>
                  <a:pt x="16" y="467"/>
                </a:lnTo>
                <a:lnTo>
                  <a:pt x="16" y="467"/>
                </a:lnTo>
                <a:lnTo>
                  <a:pt x="16" y="467"/>
                </a:lnTo>
                <a:lnTo>
                  <a:pt x="16" y="467"/>
                </a:lnTo>
                <a:lnTo>
                  <a:pt x="16" y="468"/>
                </a:lnTo>
                <a:lnTo>
                  <a:pt x="16" y="468"/>
                </a:lnTo>
                <a:lnTo>
                  <a:pt x="16" y="468"/>
                </a:lnTo>
                <a:lnTo>
                  <a:pt x="16" y="468"/>
                </a:lnTo>
                <a:lnTo>
                  <a:pt x="17" y="468"/>
                </a:lnTo>
                <a:lnTo>
                  <a:pt x="17" y="468"/>
                </a:lnTo>
                <a:lnTo>
                  <a:pt x="17" y="468"/>
                </a:lnTo>
                <a:lnTo>
                  <a:pt x="17" y="468"/>
                </a:lnTo>
                <a:lnTo>
                  <a:pt x="17" y="468"/>
                </a:lnTo>
                <a:lnTo>
                  <a:pt x="17" y="470"/>
                </a:lnTo>
                <a:lnTo>
                  <a:pt x="17" y="470"/>
                </a:lnTo>
                <a:lnTo>
                  <a:pt x="17" y="470"/>
                </a:lnTo>
                <a:lnTo>
                  <a:pt x="17" y="470"/>
                </a:lnTo>
                <a:lnTo>
                  <a:pt x="18" y="470"/>
                </a:lnTo>
                <a:lnTo>
                  <a:pt x="18" y="470"/>
                </a:lnTo>
                <a:lnTo>
                  <a:pt x="18" y="470"/>
                </a:lnTo>
                <a:lnTo>
                  <a:pt x="18" y="470"/>
                </a:lnTo>
                <a:lnTo>
                  <a:pt x="18" y="470"/>
                </a:lnTo>
                <a:lnTo>
                  <a:pt x="18" y="471"/>
                </a:lnTo>
                <a:lnTo>
                  <a:pt x="18" y="471"/>
                </a:lnTo>
                <a:lnTo>
                  <a:pt x="18" y="471"/>
                </a:lnTo>
                <a:lnTo>
                  <a:pt x="18" y="471"/>
                </a:lnTo>
                <a:lnTo>
                  <a:pt x="20" y="471"/>
                </a:lnTo>
                <a:lnTo>
                  <a:pt x="20" y="471"/>
                </a:lnTo>
                <a:lnTo>
                  <a:pt x="20" y="471"/>
                </a:lnTo>
                <a:lnTo>
                  <a:pt x="20" y="471"/>
                </a:lnTo>
                <a:lnTo>
                  <a:pt x="20" y="471"/>
                </a:lnTo>
                <a:lnTo>
                  <a:pt x="20" y="471"/>
                </a:lnTo>
                <a:lnTo>
                  <a:pt x="20" y="472"/>
                </a:lnTo>
                <a:lnTo>
                  <a:pt x="20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1" y="472"/>
                </a:lnTo>
                <a:lnTo>
                  <a:pt x="22" y="472"/>
                </a:lnTo>
                <a:lnTo>
                  <a:pt x="22" y="473"/>
                </a:lnTo>
                <a:lnTo>
                  <a:pt x="22" y="473"/>
                </a:lnTo>
                <a:lnTo>
                  <a:pt x="22" y="473"/>
                </a:lnTo>
                <a:lnTo>
                  <a:pt x="22" y="473"/>
                </a:lnTo>
                <a:lnTo>
                  <a:pt x="22" y="473"/>
                </a:lnTo>
                <a:lnTo>
                  <a:pt x="22" y="473"/>
                </a:lnTo>
                <a:lnTo>
                  <a:pt x="22" y="473"/>
                </a:lnTo>
                <a:lnTo>
                  <a:pt x="23" y="473"/>
                </a:lnTo>
                <a:lnTo>
                  <a:pt x="23" y="473"/>
                </a:lnTo>
                <a:lnTo>
                  <a:pt x="23" y="473"/>
                </a:lnTo>
                <a:lnTo>
                  <a:pt x="23" y="473"/>
                </a:lnTo>
                <a:lnTo>
                  <a:pt x="23" y="474"/>
                </a:lnTo>
                <a:lnTo>
                  <a:pt x="23" y="474"/>
                </a:lnTo>
                <a:lnTo>
                  <a:pt x="23" y="474"/>
                </a:lnTo>
                <a:lnTo>
                  <a:pt x="24" y="474"/>
                </a:lnTo>
                <a:lnTo>
                  <a:pt x="24" y="474"/>
                </a:lnTo>
                <a:lnTo>
                  <a:pt x="24" y="474"/>
                </a:lnTo>
                <a:lnTo>
                  <a:pt x="24" y="474"/>
                </a:lnTo>
                <a:lnTo>
                  <a:pt x="24" y="474"/>
                </a:lnTo>
                <a:lnTo>
                  <a:pt x="24" y="474"/>
                </a:lnTo>
                <a:lnTo>
                  <a:pt x="24" y="474"/>
                </a:lnTo>
                <a:lnTo>
                  <a:pt x="25" y="474"/>
                </a:lnTo>
                <a:lnTo>
                  <a:pt x="25" y="474"/>
                </a:lnTo>
                <a:lnTo>
                  <a:pt x="25" y="474"/>
                </a:lnTo>
                <a:lnTo>
                  <a:pt x="25" y="475"/>
                </a:lnTo>
                <a:lnTo>
                  <a:pt x="25" y="475"/>
                </a:lnTo>
                <a:lnTo>
                  <a:pt x="25" y="475"/>
                </a:lnTo>
                <a:lnTo>
                  <a:pt x="25" y="475"/>
                </a:lnTo>
                <a:lnTo>
                  <a:pt x="26" y="475"/>
                </a:lnTo>
                <a:lnTo>
                  <a:pt x="26" y="475"/>
                </a:lnTo>
                <a:lnTo>
                  <a:pt x="26" y="475"/>
                </a:lnTo>
                <a:lnTo>
                  <a:pt x="26" y="475"/>
                </a:lnTo>
                <a:lnTo>
                  <a:pt x="26" y="475"/>
                </a:lnTo>
                <a:lnTo>
                  <a:pt x="26" y="475"/>
                </a:lnTo>
                <a:lnTo>
                  <a:pt x="26" y="475"/>
                </a:lnTo>
                <a:lnTo>
                  <a:pt x="27" y="475"/>
                </a:lnTo>
                <a:lnTo>
                  <a:pt x="27" y="475"/>
                </a:lnTo>
                <a:lnTo>
                  <a:pt x="27" y="475"/>
                </a:lnTo>
                <a:lnTo>
                  <a:pt x="27" y="475"/>
                </a:lnTo>
                <a:lnTo>
                  <a:pt x="27" y="476"/>
                </a:lnTo>
                <a:lnTo>
                  <a:pt x="27" y="476"/>
                </a:lnTo>
                <a:lnTo>
                  <a:pt x="27" y="476"/>
                </a:lnTo>
                <a:lnTo>
                  <a:pt x="29" y="476"/>
                </a:lnTo>
                <a:lnTo>
                  <a:pt x="29" y="476"/>
                </a:lnTo>
                <a:lnTo>
                  <a:pt x="29" y="476"/>
                </a:lnTo>
                <a:lnTo>
                  <a:pt x="29" y="476"/>
                </a:lnTo>
                <a:lnTo>
                  <a:pt x="29" y="476"/>
                </a:lnTo>
                <a:lnTo>
                  <a:pt x="29" y="476"/>
                </a:lnTo>
                <a:lnTo>
                  <a:pt x="30" y="476"/>
                </a:lnTo>
                <a:lnTo>
                  <a:pt x="30" y="476"/>
                </a:lnTo>
                <a:lnTo>
                  <a:pt x="30" y="476"/>
                </a:lnTo>
                <a:lnTo>
                  <a:pt x="30" y="476"/>
                </a:lnTo>
                <a:lnTo>
                  <a:pt x="30" y="476"/>
                </a:lnTo>
                <a:lnTo>
                  <a:pt x="30" y="476"/>
                </a:lnTo>
                <a:lnTo>
                  <a:pt x="30" y="476"/>
                </a:lnTo>
                <a:lnTo>
                  <a:pt x="31" y="476"/>
                </a:lnTo>
                <a:lnTo>
                  <a:pt x="31" y="476"/>
                </a:lnTo>
                <a:lnTo>
                  <a:pt x="31" y="476"/>
                </a:lnTo>
                <a:lnTo>
                  <a:pt x="31" y="476"/>
                </a:lnTo>
                <a:lnTo>
                  <a:pt x="31" y="476"/>
                </a:lnTo>
                <a:lnTo>
                  <a:pt x="31" y="477"/>
                </a:lnTo>
                <a:lnTo>
                  <a:pt x="32" y="477"/>
                </a:lnTo>
                <a:lnTo>
                  <a:pt x="32" y="477"/>
                </a:lnTo>
                <a:lnTo>
                  <a:pt x="32" y="477"/>
                </a:lnTo>
                <a:lnTo>
                  <a:pt x="32" y="477"/>
                </a:lnTo>
                <a:lnTo>
                  <a:pt x="32" y="477"/>
                </a:lnTo>
                <a:lnTo>
                  <a:pt x="32" y="477"/>
                </a:lnTo>
                <a:lnTo>
                  <a:pt x="33" y="477"/>
                </a:lnTo>
                <a:lnTo>
                  <a:pt x="33" y="477"/>
                </a:lnTo>
                <a:lnTo>
                  <a:pt x="33" y="477"/>
                </a:lnTo>
                <a:lnTo>
                  <a:pt x="33" y="477"/>
                </a:lnTo>
                <a:lnTo>
                  <a:pt x="33" y="477"/>
                </a:lnTo>
                <a:lnTo>
                  <a:pt x="33" y="477"/>
                </a:lnTo>
                <a:lnTo>
                  <a:pt x="34" y="477"/>
                </a:lnTo>
                <a:lnTo>
                  <a:pt x="34" y="477"/>
                </a:lnTo>
                <a:lnTo>
                  <a:pt x="34" y="477"/>
                </a:lnTo>
                <a:lnTo>
                  <a:pt x="34" y="477"/>
                </a:lnTo>
                <a:lnTo>
                  <a:pt x="34" y="477"/>
                </a:lnTo>
                <a:lnTo>
                  <a:pt x="34" y="477"/>
                </a:lnTo>
                <a:lnTo>
                  <a:pt x="34" y="477"/>
                </a:lnTo>
                <a:lnTo>
                  <a:pt x="35" y="477"/>
                </a:lnTo>
                <a:lnTo>
                  <a:pt x="35" y="477"/>
                </a:lnTo>
                <a:lnTo>
                  <a:pt x="35" y="477"/>
                </a:lnTo>
                <a:lnTo>
                  <a:pt x="35" y="477"/>
                </a:lnTo>
                <a:lnTo>
                  <a:pt x="35" y="477"/>
                </a:lnTo>
                <a:lnTo>
                  <a:pt x="35" y="477"/>
                </a:lnTo>
                <a:lnTo>
                  <a:pt x="36" y="477"/>
                </a:lnTo>
                <a:lnTo>
                  <a:pt x="36" y="477"/>
                </a:lnTo>
                <a:lnTo>
                  <a:pt x="36" y="477"/>
                </a:lnTo>
                <a:lnTo>
                  <a:pt x="36" y="477"/>
                </a:lnTo>
                <a:lnTo>
                  <a:pt x="36" y="477"/>
                </a:lnTo>
                <a:lnTo>
                  <a:pt x="36" y="477"/>
                </a:lnTo>
                <a:lnTo>
                  <a:pt x="38" y="477"/>
                </a:lnTo>
                <a:lnTo>
                  <a:pt x="38" y="477"/>
                </a:lnTo>
                <a:lnTo>
                  <a:pt x="38" y="477"/>
                </a:lnTo>
                <a:lnTo>
                  <a:pt x="38" y="477"/>
                </a:lnTo>
                <a:lnTo>
                  <a:pt x="38" y="477"/>
                </a:lnTo>
                <a:lnTo>
                  <a:pt x="39" y="477"/>
                </a:lnTo>
                <a:lnTo>
                  <a:pt x="39" y="477"/>
                </a:lnTo>
                <a:lnTo>
                  <a:pt x="39" y="477"/>
                </a:lnTo>
                <a:lnTo>
                  <a:pt x="39" y="477"/>
                </a:lnTo>
                <a:lnTo>
                  <a:pt x="39" y="477"/>
                </a:lnTo>
                <a:lnTo>
                  <a:pt x="39" y="477"/>
                </a:lnTo>
                <a:lnTo>
                  <a:pt x="40" y="477"/>
                </a:lnTo>
                <a:lnTo>
                  <a:pt x="40" y="477"/>
                </a:lnTo>
                <a:lnTo>
                  <a:pt x="40" y="477"/>
                </a:lnTo>
                <a:lnTo>
                  <a:pt x="40" y="477"/>
                </a:lnTo>
                <a:lnTo>
                  <a:pt x="40" y="477"/>
                </a:lnTo>
                <a:lnTo>
                  <a:pt x="40" y="477"/>
                </a:lnTo>
                <a:lnTo>
                  <a:pt x="41" y="477"/>
                </a:lnTo>
                <a:lnTo>
                  <a:pt x="41" y="477"/>
                </a:lnTo>
                <a:lnTo>
                  <a:pt x="41" y="477"/>
                </a:lnTo>
                <a:lnTo>
                  <a:pt x="41" y="477"/>
                </a:lnTo>
                <a:lnTo>
                  <a:pt x="41" y="477"/>
                </a:lnTo>
                <a:lnTo>
                  <a:pt x="41" y="477"/>
                </a:lnTo>
                <a:lnTo>
                  <a:pt x="42" y="477"/>
                </a:lnTo>
                <a:lnTo>
                  <a:pt x="42" y="477"/>
                </a:lnTo>
                <a:lnTo>
                  <a:pt x="42" y="477"/>
                </a:lnTo>
                <a:lnTo>
                  <a:pt x="42" y="477"/>
                </a:lnTo>
                <a:lnTo>
                  <a:pt x="42" y="477"/>
                </a:lnTo>
                <a:lnTo>
                  <a:pt x="42" y="477"/>
                </a:lnTo>
                <a:lnTo>
                  <a:pt x="43" y="477"/>
                </a:lnTo>
                <a:lnTo>
                  <a:pt x="43" y="477"/>
                </a:lnTo>
                <a:lnTo>
                  <a:pt x="43" y="477"/>
                </a:lnTo>
                <a:lnTo>
                  <a:pt x="43" y="477"/>
                </a:lnTo>
                <a:lnTo>
                  <a:pt x="43" y="477"/>
                </a:lnTo>
                <a:lnTo>
                  <a:pt x="43" y="477"/>
                </a:lnTo>
                <a:lnTo>
                  <a:pt x="44" y="477"/>
                </a:lnTo>
                <a:lnTo>
                  <a:pt x="44" y="477"/>
                </a:lnTo>
                <a:lnTo>
                  <a:pt x="44" y="477"/>
                </a:lnTo>
                <a:lnTo>
                  <a:pt x="44" y="477"/>
                </a:lnTo>
                <a:lnTo>
                  <a:pt x="44" y="477"/>
                </a:lnTo>
                <a:lnTo>
                  <a:pt x="44" y="477"/>
                </a:lnTo>
                <a:lnTo>
                  <a:pt x="44" y="477"/>
                </a:lnTo>
                <a:lnTo>
                  <a:pt x="46" y="477"/>
                </a:lnTo>
                <a:lnTo>
                  <a:pt x="46" y="477"/>
                </a:lnTo>
                <a:lnTo>
                  <a:pt x="46" y="477"/>
                </a:lnTo>
                <a:lnTo>
                  <a:pt x="46" y="476"/>
                </a:lnTo>
                <a:lnTo>
                  <a:pt x="46" y="476"/>
                </a:lnTo>
                <a:lnTo>
                  <a:pt x="46" y="476"/>
                </a:lnTo>
                <a:lnTo>
                  <a:pt x="47" y="476"/>
                </a:lnTo>
                <a:lnTo>
                  <a:pt x="47" y="476"/>
                </a:lnTo>
                <a:lnTo>
                  <a:pt x="47" y="476"/>
                </a:lnTo>
                <a:lnTo>
                  <a:pt x="47" y="476"/>
                </a:lnTo>
                <a:lnTo>
                  <a:pt x="47" y="476"/>
                </a:lnTo>
                <a:lnTo>
                  <a:pt x="47" y="476"/>
                </a:lnTo>
                <a:lnTo>
                  <a:pt x="48" y="476"/>
                </a:lnTo>
                <a:lnTo>
                  <a:pt x="48" y="476"/>
                </a:lnTo>
                <a:lnTo>
                  <a:pt x="48" y="476"/>
                </a:lnTo>
                <a:lnTo>
                  <a:pt x="48" y="476"/>
                </a:lnTo>
                <a:lnTo>
                  <a:pt x="48" y="476"/>
                </a:lnTo>
                <a:lnTo>
                  <a:pt x="48" y="476"/>
                </a:lnTo>
                <a:lnTo>
                  <a:pt x="48" y="476"/>
                </a:lnTo>
                <a:lnTo>
                  <a:pt x="49" y="476"/>
                </a:lnTo>
                <a:lnTo>
                  <a:pt x="49" y="476"/>
                </a:lnTo>
                <a:lnTo>
                  <a:pt x="49" y="476"/>
                </a:lnTo>
                <a:lnTo>
                  <a:pt x="49" y="476"/>
                </a:lnTo>
                <a:lnTo>
                  <a:pt x="49" y="476"/>
                </a:lnTo>
                <a:lnTo>
                  <a:pt x="49" y="475"/>
                </a:lnTo>
                <a:lnTo>
                  <a:pt x="49" y="475"/>
                </a:lnTo>
                <a:lnTo>
                  <a:pt x="50" y="475"/>
                </a:lnTo>
                <a:lnTo>
                  <a:pt x="50" y="475"/>
                </a:lnTo>
                <a:lnTo>
                  <a:pt x="50" y="475"/>
                </a:lnTo>
                <a:lnTo>
                  <a:pt x="50" y="475"/>
                </a:lnTo>
                <a:lnTo>
                  <a:pt x="50" y="475"/>
                </a:lnTo>
                <a:lnTo>
                  <a:pt x="50" y="475"/>
                </a:lnTo>
                <a:lnTo>
                  <a:pt x="51" y="475"/>
                </a:lnTo>
                <a:lnTo>
                  <a:pt x="51" y="475"/>
                </a:lnTo>
                <a:lnTo>
                  <a:pt x="51" y="475"/>
                </a:lnTo>
                <a:lnTo>
                  <a:pt x="51" y="475"/>
                </a:lnTo>
                <a:lnTo>
                  <a:pt x="51" y="475"/>
                </a:lnTo>
                <a:lnTo>
                  <a:pt x="51" y="475"/>
                </a:lnTo>
                <a:lnTo>
                  <a:pt x="51" y="475"/>
                </a:lnTo>
                <a:lnTo>
                  <a:pt x="52" y="474"/>
                </a:lnTo>
                <a:lnTo>
                  <a:pt x="52" y="474"/>
                </a:lnTo>
                <a:lnTo>
                  <a:pt x="52" y="474"/>
                </a:lnTo>
                <a:lnTo>
                  <a:pt x="52" y="474"/>
                </a:lnTo>
                <a:lnTo>
                  <a:pt x="52" y="474"/>
                </a:lnTo>
                <a:lnTo>
                  <a:pt x="52" y="474"/>
                </a:lnTo>
                <a:lnTo>
                  <a:pt x="52" y="474"/>
                </a:lnTo>
                <a:lnTo>
                  <a:pt x="53" y="474"/>
                </a:lnTo>
                <a:lnTo>
                  <a:pt x="53" y="474"/>
                </a:lnTo>
                <a:lnTo>
                  <a:pt x="53" y="474"/>
                </a:lnTo>
                <a:lnTo>
                  <a:pt x="53" y="474"/>
                </a:lnTo>
                <a:lnTo>
                  <a:pt x="53" y="474"/>
                </a:lnTo>
                <a:lnTo>
                  <a:pt x="53" y="474"/>
                </a:lnTo>
                <a:lnTo>
                  <a:pt x="53" y="473"/>
                </a:lnTo>
                <a:lnTo>
                  <a:pt x="53" y="473"/>
                </a:lnTo>
                <a:lnTo>
                  <a:pt x="55" y="473"/>
                </a:lnTo>
                <a:lnTo>
                  <a:pt x="55" y="473"/>
                </a:lnTo>
                <a:lnTo>
                  <a:pt x="55" y="473"/>
                </a:lnTo>
                <a:lnTo>
                  <a:pt x="55" y="473"/>
                </a:lnTo>
                <a:lnTo>
                  <a:pt x="55" y="473"/>
                </a:lnTo>
                <a:lnTo>
                  <a:pt x="55" y="473"/>
                </a:lnTo>
                <a:lnTo>
                  <a:pt x="55" y="473"/>
                </a:lnTo>
                <a:lnTo>
                  <a:pt x="56" y="473"/>
                </a:lnTo>
                <a:lnTo>
                  <a:pt x="56" y="473"/>
                </a:lnTo>
                <a:lnTo>
                  <a:pt x="56" y="472"/>
                </a:lnTo>
                <a:lnTo>
                  <a:pt x="56" y="472"/>
                </a:lnTo>
                <a:lnTo>
                  <a:pt x="56" y="472"/>
                </a:lnTo>
                <a:lnTo>
                  <a:pt x="56" y="472"/>
                </a:lnTo>
                <a:lnTo>
                  <a:pt x="56" y="472"/>
                </a:lnTo>
                <a:lnTo>
                  <a:pt x="56" y="472"/>
                </a:lnTo>
                <a:lnTo>
                  <a:pt x="57" y="472"/>
                </a:lnTo>
                <a:lnTo>
                  <a:pt x="57" y="472"/>
                </a:lnTo>
                <a:lnTo>
                  <a:pt x="57" y="472"/>
                </a:lnTo>
                <a:lnTo>
                  <a:pt x="57" y="472"/>
                </a:lnTo>
                <a:lnTo>
                  <a:pt x="57" y="472"/>
                </a:lnTo>
                <a:lnTo>
                  <a:pt x="57" y="471"/>
                </a:lnTo>
                <a:lnTo>
                  <a:pt x="57" y="471"/>
                </a:lnTo>
                <a:lnTo>
                  <a:pt x="57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1"/>
                </a:lnTo>
                <a:lnTo>
                  <a:pt x="58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70"/>
                </a:lnTo>
                <a:lnTo>
                  <a:pt x="59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8"/>
                </a:lnTo>
                <a:lnTo>
                  <a:pt x="60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7"/>
                </a:lnTo>
                <a:lnTo>
                  <a:pt x="61" y="466"/>
                </a:lnTo>
                <a:lnTo>
                  <a:pt x="61" y="466"/>
                </a:lnTo>
                <a:lnTo>
                  <a:pt x="61" y="466"/>
                </a:lnTo>
                <a:lnTo>
                  <a:pt x="62" y="466"/>
                </a:lnTo>
                <a:lnTo>
                  <a:pt x="62" y="466"/>
                </a:lnTo>
                <a:lnTo>
                  <a:pt x="62" y="466"/>
                </a:lnTo>
                <a:lnTo>
                  <a:pt x="62" y="466"/>
                </a:lnTo>
                <a:lnTo>
                  <a:pt x="62" y="466"/>
                </a:lnTo>
                <a:lnTo>
                  <a:pt x="62" y="465"/>
                </a:lnTo>
                <a:lnTo>
                  <a:pt x="62" y="465"/>
                </a:lnTo>
                <a:lnTo>
                  <a:pt x="62" y="465"/>
                </a:lnTo>
                <a:lnTo>
                  <a:pt x="62" y="465"/>
                </a:lnTo>
                <a:lnTo>
                  <a:pt x="62" y="465"/>
                </a:lnTo>
                <a:lnTo>
                  <a:pt x="62" y="465"/>
                </a:lnTo>
                <a:lnTo>
                  <a:pt x="64" y="465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4"/>
                </a:lnTo>
                <a:lnTo>
                  <a:pt x="64" y="463"/>
                </a:lnTo>
                <a:lnTo>
                  <a:pt x="64" y="463"/>
                </a:lnTo>
                <a:lnTo>
                  <a:pt x="64" y="463"/>
                </a:lnTo>
                <a:lnTo>
                  <a:pt x="65" y="463"/>
                </a:lnTo>
                <a:lnTo>
                  <a:pt x="65" y="463"/>
                </a:lnTo>
                <a:lnTo>
                  <a:pt x="65" y="463"/>
                </a:lnTo>
                <a:lnTo>
                  <a:pt x="65" y="463"/>
                </a:lnTo>
                <a:lnTo>
                  <a:pt x="65" y="462"/>
                </a:lnTo>
                <a:lnTo>
                  <a:pt x="65" y="462"/>
                </a:lnTo>
                <a:lnTo>
                  <a:pt x="65" y="462"/>
                </a:lnTo>
                <a:lnTo>
                  <a:pt x="65" y="462"/>
                </a:lnTo>
                <a:lnTo>
                  <a:pt x="65" y="462"/>
                </a:lnTo>
                <a:lnTo>
                  <a:pt x="65" y="462"/>
                </a:lnTo>
                <a:lnTo>
                  <a:pt x="65" y="462"/>
                </a:lnTo>
                <a:lnTo>
                  <a:pt x="65" y="461"/>
                </a:lnTo>
                <a:lnTo>
                  <a:pt x="65" y="461"/>
                </a:lnTo>
                <a:lnTo>
                  <a:pt x="66" y="461"/>
                </a:lnTo>
                <a:lnTo>
                  <a:pt x="66" y="461"/>
                </a:lnTo>
                <a:lnTo>
                  <a:pt x="66" y="461"/>
                </a:lnTo>
                <a:lnTo>
                  <a:pt x="66" y="461"/>
                </a:lnTo>
                <a:lnTo>
                  <a:pt x="66" y="461"/>
                </a:lnTo>
                <a:lnTo>
                  <a:pt x="66" y="459"/>
                </a:lnTo>
                <a:lnTo>
                  <a:pt x="66" y="459"/>
                </a:lnTo>
                <a:lnTo>
                  <a:pt x="66" y="459"/>
                </a:lnTo>
                <a:lnTo>
                  <a:pt x="66" y="459"/>
                </a:lnTo>
                <a:lnTo>
                  <a:pt x="66" y="459"/>
                </a:lnTo>
                <a:lnTo>
                  <a:pt x="66" y="459"/>
                </a:lnTo>
                <a:lnTo>
                  <a:pt x="66" y="459"/>
                </a:lnTo>
                <a:lnTo>
                  <a:pt x="66" y="458"/>
                </a:lnTo>
                <a:lnTo>
                  <a:pt x="66" y="458"/>
                </a:lnTo>
                <a:lnTo>
                  <a:pt x="66" y="458"/>
                </a:lnTo>
                <a:lnTo>
                  <a:pt x="66" y="458"/>
                </a:lnTo>
                <a:lnTo>
                  <a:pt x="67" y="458"/>
                </a:lnTo>
                <a:lnTo>
                  <a:pt x="67" y="458"/>
                </a:lnTo>
                <a:lnTo>
                  <a:pt x="67" y="457"/>
                </a:lnTo>
                <a:lnTo>
                  <a:pt x="67" y="457"/>
                </a:lnTo>
                <a:lnTo>
                  <a:pt x="67" y="457"/>
                </a:lnTo>
                <a:lnTo>
                  <a:pt x="67" y="457"/>
                </a:lnTo>
                <a:lnTo>
                  <a:pt x="67" y="457"/>
                </a:lnTo>
                <a:lnTo>
                  <a:pt x="67" y="457"/>
                </a:lnTo>
                <a:lnTo>
                  <a:pt x="67" y="457"/>
                </a:lnTo>
                <a:lnTo>
                  <a:pt x="67" y="456"/>
                </a:lnTo>
                <a:lnTo>
                  <a:pt x="67" y="456"/>
                </a:lnTo>
                <a:lnTo>
                  <a:pt x="67" y="456"/>
                </a:lnTo>
                <a:lnTo>
                  <a:pt x="67" y="456"/>
                </a:lnTo>
                <a:lnTo>
                  <a:pt x="67" y="456"/>
                </a:lnTo>
                <a:lnTo>
                  <a:pt x="67" y="456"/>
                </a:lnTo>
                <a:lnTo>
                  <a:pt x="67" y="455"/>
                </a:lnTo>
                <a:lnTo>
                  <a:pt x="67" y="455"/>
                </a:lnTo>
                <a:lnTo>
                  <a:pt x="67" y="455"/>
                </a:lnTo>
                <a:lnTo>
                  <a:pt x="67" y="455"/>
                </a:lnTo>
                <a:lnTo>
                  <a:pt x="67" y="455"/>
                </a:lnTo>
                <a:lnTo>
                  <a:pt x="67" y="455"/>
                </a:lnTo>
                <a:lnTo>
                  <a:pt x="67" y="455"/>
                </a:lnTo>
                <a:lnTo>
                  <a:pt x="67" y="454"/>
                </a:lnTo>
                <a:lnTo>
                  <a:pt x="68" y="454"/>
                </a:lnTo>
                <a:lnTo>
                  <a:pt x="68" y="454"/>
                </a:lnTo>
                <a:lnTo>
                  <a:pt x="68" y="454"/>
                </a:lnTo>
                <a:lnTo>
                  <a:pt x="68" y="454"/>
                </a:lnTo>
                <a:lnTo>
                  <a:pt x="68" y="454"/>
                </a:lnTo>
                <a:lnTo>
                  <a:pt x="68" y="453"/>
                </a:lnTo>
                <a:lnTo>
                  <a:pt x="68" y="453"/>
                </a:lnTo>
                <a:lnTo>
                  <a:pt x="68" y="453"/>
                </a:lnTo>
                <a:lnTo>
                  <a:pt x="68" y="453"/>
                </a:lnTo>
                <a:lnTo>
                  <a:pt x="68" y="453"/>
                </a:lnTo>
                <a:lnTo>
                  <a:pt x="68" y="453"/>
                </a:lnTo>
                <a:lnTo>
                  <a:pt x="68" y="452"/>
                </a:lnTo>
                <a:lnTo>
                  <a:pt x="68" y="452"/>
                </a:lnTo>
                <a:lnTo>
                  <a:pt x="68" y="452"/>
                </a:lnTo>
                <a:lnTo>
                  <a:pt x="68" y="452"/>
                </a:lnTo>
                <a:lnTo>
                  <a:pt x="68" y="452"/>
                </a:lnTo>
                <a:lnTo>
                  <a:pt x="68" y="452"/>
                </a:lnTo>
                <a:lnTo>
                  <a:pt x="68" y="450"/>
                </a:lnTo>
                <a:lnTo>
                  <a:pt x="68" y="450"/>
                </a:lnTo>
                <a:lnTo>
                  <a:pt x="68" y="450"/>
                </a:lnTo>
                <a:lnTo>
                  <a:pt x="68" y="450"/>
                </a:lnTo>
                <a:lnTo>
                  <a:pt x="68" y="450"/>
                </a:lnTo>
                <a:lnTo>
                  <a:pt x="68" y="450"/>
                </a:lnTo>
                <a:lnTo>
                  <a:pt x="68" y="449"/>
                </a:lnTo>
                <a:lnTo>
                  <a:pt x="68" y="449"/>
                </a:lnTo>
                <a:lnTo>
                  <a:pt x="68" y="449"/>
                </a:lnTo>
                <a:lnTo>
                  <a:pt x="68" y="449"/>
                </a:lnTo>
                <a:lnTo>
                  <a:pt x="68" y="449"/>
                </a:lnTo>
                <a:lnTo>
                  <a:pt x="68" y="449"/>
                </a:lnTo>
                <a:lnTo>
                  <a:pt x="68" y="448"/>
                </a:lnTo>
                <a:lnTo>
                  <a:pt x="68" y="448"/>
                </a:lnTo>
                <a:lnTo>
                  <a:pt x="68" y="448"/>
                </a:lnTo>
                <a:lnTo>
                  <a:pt x="68" y="448"/>
                </a:lnTo>
                <a:lnTo>
                  <a:pt x="68" y="448"/>
                </a:lnTo>
                <a:close/>
                <a:moveTo>
                  <a:pt x="39" y="411"/>
                </a:moveTo>
                <a:lnTo>
                  <a:pt x="39" y="411"/>
                </a:lnTo>
                <a:lnTo>
                  <a:pt x="39" y="411"/>
                </a:lnTo>
                <a:lnTo>
                  <a:pt x="39" y="411"/>
                </a:lnTo>
                <a:lnTo>
                  <a:pt x="40" y="411"/>
                </a:lnTo>
                <a:lnTo>
                  <a:pt x="40" y="411"/>
                </a:lnTo>
                <a:lnTo>
                  <a:pt x="40" y="411"/>
                </a:lnTo>
                <a:lnTo>
                  <a:pt x="40" y="411"/>
                </a:lnTo>
                <a:lnTo>
                  <a:pt x="40" y="411"/>
                </a:lnTo>
                <a:lnTo>
                  <a:pt x="41" y="411"/>
                </a:lnTo>
                <a:lnTo>
                  <a:pt x="41" y="411"/>
                </a:lnTo>
                <a:lnTo>
                  <a:pt x="41" y="411"/>
                </a:lnTo>
                <a:lnTo>
                  <a:pt x="41" y="411"/>
                </a:lnTo>
                <a:lnTo>
                  <a:pt x="41" y="411"/>
                </a:lnTo>
                <a:lnTo>
                  <a:pt x="42" y="411"/>
                </a:lnTo>
                <a:lnTo>
                  <a:pt x="42" y="411"/>
                </a:lnTo>
                <a:lnTo>
                  <a:pt x="42" y="411"/>
                </a:lnTo>
                <a:lnTo>
                  <a:pt x="42" y="411"/>
                </a:lnTo>
                <a:lnTo>
                  <a:pt x="43" y="411"/>
                </a:lnTo>
                <a:lnTo>
                  <a:pt x="43" y="411"/>
                </a:lnTo>
                <a:lnTo>
                  <a:pt x="43" y="411"/>
                </a:lnTo>
                <a:lnTo>
                  <a:pt x="43" y="411"/>
                </a:lnTo>
                <a:lnTo>
                  <a:pt x="43" y="411"/>
                </a:lnTo>
                <a:lnTo>
                  <a:pt x="44" y="411"/>
                </a:lnTo>
                <a:lnTo>
                  <a:pt x="44" y="411"/>
                </a:lnTo>
                <a:lnTo>
                  <a:pt x="44" y="411"/>
                </a:lnTo>
                <a:lnTo>
                  <a:pt x="44" y="411"/>
                </a:lnTo>
                <a:lnTo>
                  <a:pt x="44" y="411"/>
                </a:lnTo>
                <a:lnTo>
                  <a:pt x="46" y="411"/>
                </a:lnTo>
                <a:lnTo>
                  <a:pt x="46" y="411"/>
                </a:lnTo>
                <a:lnTo>
                  <a:pt x="46" y="411"/>
                </a:lnTo>
                <a:lnTo>
                  <a:pt x="46" y="411"/>
                </a:lnTo>
                <a:lnTo>
                  <a:pt x="46" y="411"/>
                </a:lnTo>
                <a:lnTo>
                  <a:pt x="47" y="411"/>
                </a:lnTo>
                <a:lnTo>
                  <a:pt x="47" y="411"/>
                </a:lnTo>
                <a:lnTo>
                  <a:pt x="47" y="411"/>
                </a:lnTo>
                <a:lnTo>
                  <a:pt x="47" y="411"/>
                </a:lnTo>
                <a:lnTo>
                  <a:pt x="47" y="411"/>
                </a:lnTo>
                <a:lnTo>
                  <a:pt x="48" y="411"/>
                </a:lnTo>
                <a:lnTo>
                  <a:pt x="48" y="412"/>
                </a:lnTo>
                <a:lnTo>
                  <a:pt x="48" y="412"/>
                </a:lnTo>
                <a:lnTo>
                  <a:pt x="48" y="412"/>
                </a:lnTo>
                <a:lnTo>
                  <a:pt x="48" y="412"/>
                </a:lnTo>
                <a:lnTo>
                  <a:pt x="49" y="412"/>
                </a:lnTo>
                <a:lnTo>
                  <a:pt x="49" y="412"/>
                </a:lnTo>
                <a:lnTo>
                  <a:pt x="49" y="412"/>
                </a:lnTo>
                <a:lnTo>
                  <a:pt x="49" y="412"/>
                </a:lnTo>
                <a:lnTo>
                  <a:pt x="49" y="412"/>
                </a:lnTo>
                <a:lnTo>
                  <a:pt x="50" y="412"/>
                </a:lnTo>
                <a:lnTo>
                  <a:pt x="50" y="412"/>
                </a:lnTo>
                <a:lnTo>
                  <a:pt x="50" y="412"/>
                </a:lnTo>
                <a:lnTo>
                  <a:pt x="50" y="412"/>
                </a:lnTo>
                <a:lnTo>
                  <a:pt x="50" y="412"/>
                </a:lnTo>
                <a:lnTo>
                  <a:pt x="51" y="412"/>
                </a:lnTo>
                <a:lnTo>
                  <a:pt x="51" y="412"/>
                </a:lnTo>
                <a:lnTo>
                  <a:pt x="51" y="412"/>
                </a:lnTo>
                <a:lnTo>
                  <a:pt x="51" y="413"/>
                </a:lnTo>
                <a:lnTo>
                  <a:pt x="51" y="413"/>
                </a:lnTo>
                <a:lnTo>
                  <a:pt x="52" y="413"/>
                </a:lnTo>
                <a:lnTo>
                  <a:pt x="52" y="413"/>
                </a:lnTo>
                <a:lnTo>
                  <a:pt x="52" y="413"/>
                </a:lnTo>
                <a:lnTo>
                  <a:pt x="52" y="413"/>
                </a:lnTo>
                <a:lnTo>
                  <a:pt x="52" y="413"/>
                </a:lnTo>
                <a:lnTo>
                  <a:pt x="52" y="413"/>
                </a:lnTo>
                <a:lnTo>
                  <a:pt x="53" y="413"/>
                </a:lnTo>
                <a:lnTo>
                  <a:pt x="53" y="413"/>
                </a:lnTo>
                <a:lnTo>
                  <a:pt x="53" y="413"/>
                </a:lnTo>
                <a:lnTo>
                  <a:pt x="53" y="413"/>
                </a:lnTo>
                <a:lnTo>
                  <a:pt x="53" y="413"/>
                </a:lnTo>
                <a:lnTo>
                  <a:pt x="55" y="414"/>
                </a:lnTo>
                <a:lnTo>
                  <a:pt x="55" y="414"/>
                </a:lnTo>
                <a:lnTo>
                  <a:pt x="55" y="414"/>
                </a:lnTo>
                <a:lnTo>
                  <a:pt x="55" y="414"/>
                </a:lnTo>
                <a:lnTo>
                  <a:pt x="55" y="414"/>
                </a:lnTo>
                <a:lnTo>
                  <a:pt x="56" y="414"/>
                </a:lnTo>
                <a:lnTo>
                  <a:pt x="56" y="414"/>
                </a:lnTo>
                <a:lnTo>
                  <a:pt x="56" y="414"/>
                </a:lnTo>
                <a:lnTo>
                  <a:pt x="56" y="414"/>
                </a:lnTo>
                <a:lnTo>
                  <a:pt x="56" y="414"/>
                </a:lnTo>
                <a:lnTo>
                  <a:pt x="56" y="414"/>
                </a:lnTo>
                <a:lnTo>
                  <a:pt x="57" y="415"/>
                </a:lnTo>
                <a:lnTo>
                  <a:pt x="57" y="415"/>
                </a:lnTo>
                <a:lnTo>
                  <a:pt x="57" y="415"/>
                </a:lnTo>
                <a:lnTo>
                  <a:pt x="57" y="415"/>
                </a:lnTo>
                <a:lnTo>
                  <a:pt x="57" y="415"/>
                </a:lnTo>
                <a:lnTo>
                  <a:pt x="57" y="415"/>
                </a:lnTo>
                <a:lnTo>
                  <a:pt x="58" y="415"/>
                </a:lnTo>
                <a:lnTo>
                  <a:pt x="58" y="415"/>
                </a:lnTo>
                <a:lnTo>
                  <a:pt x="58" y="415"/>
                </a:lnTo>
                <a:lnTo>
                  <a:pt x="58" y="415"/>
                </a:lnTo>
                <a:lnTo>
                  <a:pt x="58" y="417"/>
                </a:lnTo>
                <a:lnTo>
                  <a:pt x="59" y="417"/>
                </a:lnTo>
                <a:lnTo>
                  <a:pt x="59" y="417"/>
                </a:lnTo>
                <a:lnTo>
                  <a:pt x="59" y="417"/>
                </a:lnTo>
                <a:lnTo>
                  <a:pt x="59" y="417"/>
                </a:lnTo>
                <a:lnTo>
                  <a:pt x="59" y="417"/>
                </a:lnTo>
                <a:lnTo>
                  <a:pt x="59" y="417"/>
                </a:lnTo>
                <a:lnTo>
                  <a:pt x="60" y="417"/>
                </a:lnTo>
                <a:lnTo>
                  <a:pt x="60" y="417"/>
                </a:lnTo>
                <a:lnTo>
                  <a:pt x="60" y="418"/>
                </a:lnTo>
                <a:lnTo>
                  <a:pt x="60" y="418"/>
                </a:lnTo>
                <a:lnTo>
                  <a:pt x="60" y="418"/>
                </a:lnTo>
                <a:lnTo>
                  <a:pt x="60" y="418"/>
                </a:lnTo>
                <a:lnTo>
                  <a:pt x="61" y="418"/>
                </a:lnTo>
                <a:lnTo>
                  <a:pt x="61" y="418"/>
                </a:lnTo>
                <a:lnTo>
                  <a:pt x="61" y="418"/>
                </a:lnTo>
                <a:lnTo>
                  <a:pt x="61" y="418"/>
                </a:lnTo>
                <a:lnTo>
                  <a:pt x="61" y="419"/>
                </a:lnTo>
                <a:lnTo>
                  <a:pt x="61" y="419"/>
                </a:lnTo>
                <a:lnTo>
                  <a:pt x="61" y="419"/>
                </a:lnTo>
                <a:lnTo>
                  <a:pt x="62" y="419"/>
                </a:lnTo>
                <a:lnTo>
                  <a:pt x="62" y="419"/>
                </a:lnTo>
                <a:lnTo>
                  <a:pt x="62" y="419"/>
                </a:lnTo>
                <a:lnTo>
                  <a:pt x="62" y="419"/>
                </a:lnTo>
                <a:lnTo>
                  <a:pt x="62" y="419"/>
                </a:lnTo>
                <a:lnTo>
                  <a:pt x="62" y="420"/>
                </a:lnTo>
                <a:lnTo>
                  <a:pt x="64" y="420"/>
                </a:lnTo>
                <a:lnTo>
                  <a:pt x="64" y="420"/>
                </a:lnTo>
                <a:lnTo>
                  <a:pt x="64" y="420"/>
                </a:lnTo>
                <a:lnTo>
                  <a:pt x="64" y="420"/>
                </a:lnTo>
                <a:lnTo>
                  <a:pt x="64" y="420"/>
                </a:lnTo>
                <a:lnTo>
                  <a:pt x="64" y="420"/>
                </a:lnTo>
                <a:lnTo>
                  <a:pt x="64" y="420"/>
                </a:lnTo>
                <a:lnTo>
                  <a:pt x="65" y="421"/>
                </a:lnTo>
                <a:lnTo>
                  <a:pt x="65" y="421"/>
                </a:lnTo>
                <a:lnTo>
                  <a:pt x="65" y="421"/>
                </a:lnTo>
                <a:lnTo>
                  <a:pt x="65" y="421"/>
                </a:lnTo>
                <a:lnTo>
                  <a:pt x="65" y="421"/>
                </a:lnTo>
                <a:lnTo>
                  <a:pt x="65" y="421"/>
                </a:lnTo>
                <a:lnTo>
                  <a:pt x="65" y="421"/>
                </a:lnTo>
                <a:lnTo>
                  <a:pt x="66" y="422"/>
                </a:lnTo>
                <a:lnTo>
                  <a:pt x="66" y="422"/>
                </a:lnTo>
                <a:lnTo>
                  <a:pt x="66" y="422"/>
                </a:lnTo>
                <a:lnTo>
                  <a:pt x="66" y="422"/>
                </a:lnTo>
                <a:lnTo>
                  <a:pt x="66" y="422"/>
                </a:lnTo>
                <a:lnTo>
                  <a:pt x="66" y="422"/>
                </a:lnTo>
                <a:lnTo>
                  <a:pt x="66" y="422"/>
                </a:lnTo>
                <a:lnTo>
                  <a:pt x="67" y="423"/>
                </a:lnTo>
                <a:lnTo>
                  <a:pt x="67" y="423"/>
                </a:lnTo>
                <a:lnTo>
                  <a:pt x="67" y="423"/>
                </a:lnTo>
                <a:lnTo>
                  <a:pt x="67" y="423"/>
                </a:lnTo>
                <a:lnTo>
                  <a:pt x="67" y="423"/>
                </a:lnTo>
                <a:lnTo>
                  <a:pt x="67" y="423"/>
                </a:lnTo>
                <a:lnTo>
                  <a:pt x="67" y="424"/>
                </a:lnTo>
                <a:lnTo>
                  <a:pt x="67" y="424"/>
                </a:lnTo>
                <a:lnTo>
                  <a:pt x="68" y="424"/>
                </a:lnTo>
                <a:lnTo>
                  <a:pt x="68" y="424"/>
                </a:lnTo>
                <a:lnTo>
                  <a:pt x="68" y="424"/>
                </a:lnTo>
                <a:lnTo>
                  <a:pt x="68" y="424"/>
                </a:lnTo>
                <a:lnTo>
                  <a:pt x="68" y="424"/>
                </a:lnTo>
                <a:lnTo>
                  <a:pt x="68" y="426"/>
                </a:lnTo>
                <a:lnTo>
                  <a:pt x="68" y="426"/>
                </a:lnTo>
                <a:lnTo>
                  <a:pt x="68" y="426"/>
                </a:lnTo>
                <a:lnTo>
                  <a:pt x="69" y="426"/>
                </a:lnTo>
                <a:lnTo>
                  <a:pt x="69" y="426"/>
                </a:lnTo>
                <a:lnTo>
                  <a:pt x="69" y="426"/>
                </a:lnTo>
                <a:lnTo>
                  <a:pt x="69" y="427"/>
                </a:lnTo>
                <a:lnTo>
                  <a:pt x="69" y="427"/>
                </a:lnTo>
                <a:lnTo>
                  <a:pt x="69" y="427"/>
                </a:lnTo>
                <a:lnTo>
                  <a:pt x="69" y="427"/>
                </a:lnTo>
                <a:lnTo>
                  <a:pt x="69" y="427"/>
                </a:lnTo>
                <a:lnTo>
                  <a:pt x="69" y="427"/>
                </a:lnTo>
                <a:lnTo>
                  <a:pt x="70" y="428"/>
                </a:lnTo>
                <a:lnTo>
                  <a:pt x="70" y="428"/>
                </a:lnTo>
                <a:lnTo>
                  <a:pt x="70" y="428"/>
                </a:lnTo>
                <a:lnTo>
                  <a:pt x="70" y="428"/>
                </a:lnTo>
                <a:lnTo>
                  <a:pt x="70" y="428"/>
                </a:lnTo>
                <a:lnTo>
                  <a:pt x="70" y="428"/>
                </a:lnTo>
                <a:lnTo>
                  <a:pt x="70" y="429"/>
                </a:lnTo>
                <a:lnTo>
                  <a:pt x="70" y="429"/>
                </a:lnTo>
                <a:lnTo>
                  <a:pt x="70" y="429"/>
                </a:lnTo>
                <a:lnTo>
                  <a:pt x="71" y="429"/>
                </a:lnTo>
                <a:lnTo>
                  <a:pt x="71" y="429"/>
                </a:lnTo>
                <a:lnTo>
                  <a:pt x="71" y="429"/>
                </a:lnTo>
                <a:lnTo>
                  <a:pt x="71" y="430"/>
                </a:lnTo>
                <a:lnTo>
                  <a:pt x="71" y="430"/>
                </a:lnTo>
                <a:lnTo>
                  <a:pt x="71" y="430"/>
                </a:lnTo>
                <a:lnTo>
                  <a:pt x="71" y="430"/>
                </a:lnTo>
                <a:lnTo>
                  <a:pt x="71" y="430"/>
                </a:lnTo>
                <a:lnTo>
                  <a:pt x="71" y="431"/>
                </a:lnTo>
                <a:lnTo>
                  <a:pt x="71" y="431"/>
                </a:lnTo>
                <a:lnTo>
                  <a:pt x="73" y="431"/>
                </a:lnTo>
                <a:lnTo>
                  <a:pt x="73" y="431"/>
                </a:lnTo>
                <a:lnTo>
                  <a:pt x="73" y="431"/>
                </a:lnTo>
                <a:lnTo>
                  <a:pt x="73" y="431"/>
                </a:lnTo>
                <a:lnTo>
                  <a:pt x="73" y="432"/>
                </a:lnTo>
                <a:lnTo>
                  <a:pt x="73" y="432"/>
                </a:lnTo>
                <a:lnTo>
                  <a:pt x="73" y="432"/>
                </a:lnTo>
                <a:lnTo>
                  <a:pt x="73" y="432"/>
                </a:lnTo>
                <a:lnTo>
                  <a:pt x="73" y="432"/>
                </a:lnTo>
                <a:lnTo>
                  <a:pt x="73" y="433"/>
                </a:lnTo>
                <a:lnTo>
                  <a:pt x="73" y="433"/>
                </a:lnTo>
                <a:lnTo>
                  <a:pt x="73" y="433"/>
                </a:lnTo>
                <a:lnTo>
                  <a:pt x="74" y="433"/>
                </a:lnTo>
                <a:lnTo>
                  <a:pt x="74" y="433"/>
                </a:lnTo>
                <a:lnTo>
                  <a:pt x="74" y="433"/>
                </a:lnTo>
                <a:lnTo>
                  <a:pt x="74" y="435"/>
                </a:lnTo>
                <a:lnTo>
                  <a:pt x="74" y="435"/>
                </a:lnTo>
                <a:lnTo>
                  <a:pt x="74" y="435"/>
                </a:lnTo>
                <a:lnTo>
                  <a:pt x="74" y="435"/>
                </a:lnTo>
                <a:lnTo>
                  <a:pt x="74" y="435"/>
                </a:lnTo>
                <a:lnTo>
                  <a:pt x="74" y="436"/>
                </a:lnTo>
                <a:lnTo>
                  <a:pt x="74" y="436"/>
                </a:lnTo>
                <a:lnTo>
                  <a:pt x="74" y="436"/>
                </a:lnTo>
                <a:lnTo>
                  <a:pt x="74" y="436"/>
                </a:lnTo>
                <a:lnTo>
                  <a:pt x="74" y="436"/>
                </a:lnTo>
                <a:lnTo>
                  <a:pt x="74" y="437"/>
                </a:lnTo>
                <a:lnTo>
                  <a:pt x="75" y="437"/>
                </a:lnTo>
                <a:lnTo>
                  <a:pt x="75" y="437"/>
                </a:lnTo>
                <a:lnTo>
                  <a:pt x="75" y="437"/>
                </a:lnTo>
                <a:lnTo>
                  <a:pt x="75" y="437"/>
                </a:lnTo>
                <a:lnTo>
                  <a:pt x="75" y="438"/>
                </a:lnTo>
                <a:lnTo>
                  <a:pt x="75" y="438"/>
                </a:lnTo>
                <a:lnTo>
                  <a:pt x="75" y="438"/>
                </a:lnTo>
                <a:lnTo>
                  <a:pt x="75" y="438"/>
                </a:lnTo>
                <a:lnTo>
                  <a:pt x="75" y="438"/>
                </a:lnTo>
                <a:lnTo>
                  <a:pt x="75" y="439"/>
                </a:lnTo>
                <a:lnTo>
                  <a:pt x="75" y="439"/>
                </a:lnTo>
                <a:lnTo>
                  <a:pt x="75" y="439"/>
                </a:lnTo>
                <a:lnTo>
                  <a:pt x="75" y="439"/>
                </a:lnTo>
                <a:lnTo>
                  <a:pt x="75" y="439"/>
                </a:lnTo>
                <a:lnTo>
                  <a:pt x="75" y="440"/>
                </a:lnTo>
                <a:lnTo>
                  <a:pt x="75" y="440"/>
                </a:lnTo>
                <a:lnTo>
                  <a:pt x="75" y="440"/>
                </a:lnTo>
                <a:lnTo>
                  <a:pt x="75" y="440"/>
                </a:lnTo>
                <a:lnTo>
                  <a:pt x="75" y="440"/>
                </a:lnTo>
                <a:lnTo>
                  <a:pt x="75" y="441"/>
                </a:lnTo>
                <a:lnTo>
                  <a:pt x="76" y="441"/>
                </a:lnTo>
                <a:lnTo>
                  <a:pt x="76" y="441"/>
                </a:lnTo>
                <a:lnTo>
                  <a:pt x="76" y="441"/>
                </a:lnTo>
                <a:lnTo>
                  <a:pt x="76" y="441"/>
                </a:lnTo>
                <a:lnTo>
                  <a:pt x="76" y="442"/>
                </a:lnTo>
                <a:lnTo>
                  <a:pt x="76" y="442"/>
                </a:lnTo>
                <a:lnTo>
                  <a:pt x="76" y="442"/>
                </a:lnTo>
                <a:lnTo>
                  <a:pt x="76" y="442"/>
                </a:lnTo>
                <a:lnTo>
                  <a:pt x="76" y="442"/>
                </a:lnTo>
                <a:lnTo>
                  <a:pt x="76" y="444"/>
                </a:lnTo>
                <a:lnTo>
                  <a:pt x="76" y="444"/>
                </a:lnTo>
                <a:lnTo>
                  <a:pt x="76" y="444"/>
                </a:lnTo>
                <a:lnTo>
                  <a:pt x="76" y="444"/>
                </a:lnTo>
                <a:lnTo>
                  <a:pt x="76" y="445"/>
                </a:lnTo>
                <a:lnTo>
                  <a:pt x="76" y="445"/>
                </a:lnTo>
                <a:lnTo>
                  <a:pt x="76" y="445"/>
                </a:lnTo>
                <a:lnTo>
                  <a:pt x="76" y="445"/>
                </a:lnTo>
                <a:lnTo>
                  <a:pt x="76" y="445"/>
                </a:lnTo>
                <a:lnTo>
                  <a:pt x="76" y="446"/>
                </a:lnTo>
                <a:lnTo>
                  <a:pt x="76" y="446"/>
                </a:lnTo>
                <a:lnTo>
                  <a:pt x="76" y="446"/>
                </a:lnTo>
                <a:lnTo>
                  <a:pt x="76" y="446"/>
                </a:lnTo>
                <a:lnTo>
                  <a:pt x="76" y="446"/>
                </a:lnTo>
                <a:lnTo>
                  <a:pt x="76" y="447"/>
                </a:lnTo>
                <a:lnTo>
                  <a:pt x="76" y="447"/>
                </a:lnTo>
                <a:lnTo>
                  <a:pt x="76" y="447"/>
                </a:lnTo>
                <a:lnTo>
                  <a:pt x="76" y="447"/>
                </a:lnTo>
                <a:lnTo>
                  <a:pt x="76" y="447"/>
                </a:lnTo>
                <a:lnTo>
                  <a:pt x="76" y="448"/>
                </a:lnTo>
                <a:lnTo>
                  <a:pt x="76" y="448"/>
                </a:lnTo>
                <a:lnTo>
                  <a:pt x="76" y="448"/>
                </a:lnTo>
                <a:lnTo>
                  <a:pt x="76" y="448"/>
                </a:lnTo>
                <a:lnTo>
                  <a:pt x="76" y="449"/>
                </a:lnTo>
                <a:lnTo>
                  <a:pt x="76" y="449"/>
                </a:lnTo>
                <a:lnTo>
                  <a:pt x="76" y="449"/>
                </a:lnTo>
                <a:lnTo>
                  <a:pt x="76" y="449"/>
                </a:lnTo>
                <a:lnTo>
                  <a:pt x="76" y="449"/>
                </a:lnTo>
                <a:lnTo>
                  <a:pt x="76" y="450"/>
                </a:lnTo>
                <a:lnTo>
                  <a:pt x="76" y="450"/>
                </a:lnTo>
                <a:lnTo>
                  <a:pt x="76" y="450"/>
                </a:lnTo>
                <a:lnTo>
                  <a:pt x="76" y="450"/>
                </a:lnTo>
                <a:lnTo>
                  <a:pt x="76" y="450"/>
                </a:lnTo>
                <a:lnTo>
                  <a:pt x="76" y="452"/>
                </a:lnTo>
                <a:lnTo>
                  <a:pt x="76" y="452"/>
                </a:lnTo>
                <a:lnTo>
                  <a:pt x="76" y="452"/>
                </a:lnTo>
                <a:lnTo>
                  <a:pt x="76" y="452"/>
                </a:lnTo>
                <a:lnTo>
                  <a:pt x="76" y="453"/>
                </a:lnTo>
                <a:lnTo>
                  <a:pt x="76" y="453"/>
                </a:lnTo>
                <a:lnTo>
                  <a:pt x="76" y="453"/>
                </a:lnTo>
                <a:lnTo>
                  <a:pt x="76" y="453"/>
                </a:lnTo>
                <a:lnTo>
                  <a:pt x="76" y="453"/>
                </a:lnTo>
                <a:lnTo>
                  <a:pt x="76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4"/>
                </a:lnTo>
                <a:lnTo>
                  <a:pt x="76" y="455"/>
                </a:lnTo>
                <a:lnTo>
                  <a:pt x="76" y="455"/>
                </a:lnTo>
                <a:lnTo>
                  <a:pt x="76" y="455"/>
                </a:lnTo>
                <a:lnTo>
                  <a:pt x="75" y="455"/>
                </a:lnTo>
                <a:lnTo>
                  <a:pt x="75" y="455"/>
                </a:lnTo>
                <a:lnTo>
                  <a:pt x="75" y="456"/>
                </a:lnTo>
                <a:lnTo>
                  <a:pt x="75" y="456"/>
                </a:lnTo>
                <a:lnTo>
                  <a:pt x="75" y="456"/>
                </a:lnTo>
                <a:lnTo>
                  <a:pt x="75" y="456"/>
                </a:lnTo>
                <a:lnTo>
                  <a:pt x="75" y="456"/>
                </a:lnTo>
                <a:lnTo>
                  <a:pt x="75" y="457"/>
                </a:lnTo>
                <a:lnTo>
                  <a:pt x="75" y="457"/>
                </a:lnTo>
                <a:lnTo>
                  <a:pt x="75" y="457"/>
                </a:lnTo>
                <a:lnTo>
                  <a:pt x="75" y="457"/>
                </a:lnTo>
                <a:lnTo>
                  <a:pt x="75" y="457"/>
                </a:lnTo>
                <a:lnTo>
                  <a:pt x="75" y="458"/>
                </a:lnTo>
                <a:lnTo>
                  <a:pt x="75" y="458"/>
                </a:lnTo>
                <a:lnTo>
                  <a:pt x="75" y="458"/>
                </a:lnTo>
                <a:lnTo>
                  <a:pt x="75" y="458"/>
                </a:lnTo>
                <a:lnTo>
                  <a:pt x="75" y="458"/>
                </a:lnTo>
                <a:lnTo>
                  <a:pt x="75" y="459"/>
                </a:lnTo>
                <a:lnTo>
                  <a:pt x="75" y="459"/>
                </a:lnTo>
                <a:lnTo>
                  <a:pt x="75" y="459"/>
                </a:lnTo>
                <a:lnTo>
                  <a:pt x="74" y="459"/>
                </a:lnTo>
                <a:lnTo>
                  <a:pt x="74" y="459"/>
                </a:lnTo>
                <a:lnTo>
                  <a:pt x="74" y="461"/>
                </a:lnTo>
                <a:lnTo>
                  <a:pt x="74" y="461"/>
                </a:lnTo>
                <a:lnTo>
                  <a:pt x="74" y="461"/>
                </a:lnTo>
                <a:lnTo>
                  <a:pt x="74" y="461"/>
                </a:lnTo>
                <a:lnTo>
                  <a:pt x="74" y="461"/>
                </a:lnTo>
                <a:lnTo>
                  <a:pt x="74" y="462"/>
                </a:lnTo>
                <a:lnTo>
                  <a:pt x="74" y="462"/>
                </a:lnTo>
                <a:lnTo>
                  <a:pt x="74" y="462"/>
                </a:lnTo>
                <a:lnTo>
                  <a:pt x="74" y="462"/>
                </a:lnTo>
                <a:lnTo>
                  <a:pt x="74" y="462"/>
                </a:lnTo>
                <a:lnTo>
                  <a:pt x="74" y="463"/>
                </a:lnTo>
                <a:lnTo>
                  <a:pt x="74" y="463"/>
                </a:lnTo>
                <a:lnTo>
                  <a:pt x="73" y="463"/>
                </a:lnTo>
                <a:lnTo>
                  <a:pt x="73" y="463"/>
                </a:lnTo>
                <a:lnTo>
                  <a:pt x="73" y="463"/>
                </a:lnTo>
                <a:lnTo>
                  <a:pt x="73" y="463"/>
                </a:lnTo>
                <a:lnTo>
                  <a:pt x="73" y="464"/>
                </a:lnTo>
                <a:lnTo>
                  <a:pt x="73" y="464"/>
                </a:lnTo>
                <a:lnTo>
                  <a:pt x="73" y="464"/>
                </a:lnTo>
                <a:lnTo>
                  <a:pt x="73" y="464"/>
                </a:lnTo>
                <a:lnTo>
                  <a:pt x="73" y="464"/>
                </a:lnTo>
                <a:lnTo>
                  <a:pt x="73" y="465"/>
                </a:lnTo>
                <a:lnTo>
                  <a:pt x="73" y="465"/>
                </a:lnTo>
                <a:lnTo>
                  <a:pt x="73" y="465"/>
                </a:lnTo>
                <a:lnTo>
                  <a:pt x="71" y="465"/>
                </a:lnTo>
                <a:lnTo>
                  <a:pt x="71" y="465"/>
                </a:lnTo>
                <a:lnTo>
                  <a:pt x="71" y="465"/>
                </a:lnTo>
                <a:lnTo>
                  <a:pt x="71" y="466"/>
                </a:lnTo>
                <a:lnTo>
                  <a:pt x="71" y="466"/>
                </a:lnTo>
                <a:lnTo>
                  <a:pt x="71" y="466"/>
                </a:lnTo>
                <a:lnTo>
                  <a:pt x="71" y="466"/>
                </a:lnTo>
                <a:lnTo>
                  <a:pt x="71" y="466"/>
                </a:lnTo>
                <a:lnTo>
                  <a:pt x="71" y="467"/>
                </a:lnTo>
                <a:lnTo>
                  <a:pt x="71" y="467"/>
                </a:lnTo>
                <a:lnTo>
                  <a:pt x="70" y="467"/>
                </a:lnTo>
                <a:lnTo>
                  <a:pt x="70" y="467"/>
                </a:lnTo>
                <a:lnTo>
                  <a:pt x="70" y="467"/>
                </a:lnTo>
                <a:lnTo>
                  <a:pt x="70" y="467"/>
                </a:lnTo>
                <a:lnTo>
                  <a:pt x="70" y="468"/>
                </a:lnTo>
                <a:lnTo>
                  <a:pt x="70" y="468"/>
                </a:lnTo>
                <a:lnTo>
                  <a:pt x="70" y="468"/>
                </a:lnTo>
                <a:lnTo>
                  <a:pt x="70" y="468"/>
                </a:lnTo>
                <a:lnTo>
                  <a:pt x="70" y="468"/>
                </a:lnTo>
                <a:lnTo>
                  <a:pt x="69" y="468"/>
                </a:lnTo>
                <a:lnTo>
                  <a:pt x="69" y="470"/>
                </a:lnTo>
                <a:lnTo>
                  <a:pt x="69" y="470"/>
                </a:lnTo>
                <a:lnTo>
                  <a:pt x="69" y="470"/>
                </a:lnTo>
                <a:lnTo>
                  <a:pt x="69" y="470"/>
                </a:lnTo>
                <a:lnTo>
                  <a:pt x="69" y="470"/>
                </a:lnTo>
                <a:lnTo>
                  <a:pt x="69" y="470"/>
                </a:lnTo>
                <a:lnTo>
                  <a:pt x="69" y="471"/>
                </a:lnTo>
                <a:lnTo>
                  <a:pt x="69" y="471"/>
                </a:lnTo>
                <a:lnTo>
                  <a:pt x="68" y="471"/>
                </a:lnTo>
                <a:lnTo>
                  <a:pt x="68" y="471"/>
                </a:lnTo>
                <a:lnTo>
                  <a:pt x="68" y="471"/>
                </a:lnTo>
                <a:lnTo>
                  <a:pt x="68" y="471"/>
                </a:lnTo>
                <a:lnTo>
                  <a:pt x="68" y="472"/>
                </a:lnTo>
                <a:lnTo>
                  <a:pt x="68" y="472"/>
                </a:lnTo>
                <a:lnTo>
                  <a:pt x="68" y="472"/>
                </a:lnTo>
                <a:lnTo>
                  <a:pt x="68" y="472"/>
                </a:lnTo>
                <a:lnTo>
                  <a:pt x="67" y="472"/>
                </a:lnTo>
                <a:lnTo>
                  <a:pt x="67" y="472"/>
                </a:lnTo>
                <a:lnTo>
                  <a:pt x="67" y="472"/>
                </a:lnTo>
                <a:lnTo>
                  <a:pt x="67" y="473"/>
                </a:lnTo>
                <a:lnTo>
                  <a:pt x="67" y="473"/>
                </a:lnTo>
                <a:lnTo>
                  <a:pt x="67" y="473"/>
                </a:lnTo>
                <a:lnTo>
                  <a:pt x="67" y="473"/>
                </a:lnTo>
                <a:lnTo>
                  <a:pt x="67" y="473"/>
                </a:lnTo>
                <a:lnTo>
                  <a:pt x="66" y="473"/>
                </a:lnTo>
                <a:lnTo>
                  <a:pt x="66" y="473"/>
                </a:lnTo>
                <a:lnTo>
                  <a:pt x="66" y="474"/>
                </a:lnTo>
                <a:lnTo>
                  <a:pt x="66" y="474"/>
                </a:lnTo>
                <a:lnTo>
                  <a:pt x="66" y="474"/>
                </a:lnTo>
                <a:lnTo>
                  <a:pt x="66" y="474"/>
                </a:lnTo>
                <a:lnTo>
                  <a:pt x="66" y="474"/>
                </a:lnTo>
                <a:lnTo>
                  <a:pt x="65" y="474"/>
                </a:lnTo>
                <a:lnTo>
                  <a:pt x="65" y="475"/>
                </a:lnTo>
                <a:lnTo>
                  <a:pt x="65" y="475"/>
                </a:lnTo>
                <a:lnTo>
                  <a:pt x="65" y="475"/>
                </a:lnTo>
                <a:lnTo>
                  <a:pt x="65" y="475"/>
                </a:lnTo>
                <a:lnTo>
                  <a:pt x="65" y="475"/>
                </a:lnTo>
                <a:lnTo>
                  <a:pt x="65" y="475"/>
                </a:lnTo>
                <a:lnTo>
                  <a:pt x="64" y="475"/>
                </a:lnTo>
                <a:lnTo>
                  <a:pt x="64" y="475"/>
                </a:lnTo>
                <a:lnTo>
                  <a:pt x="64" y="476"/>
                </a:lnTo>
                <a:lnTo>
                  <a:pt x="64" y="476"/>
                </a:lnTo>
                <a:lnTo>
                  <a:pt x="64" y="476"/>
                </a:lnTo>
                <a:lnTo>
                  <a:pt x="64" y="476"/>
                </a:lnTo>
                <a:lnTo>
                  <a:pt x="64" y="476"/>
                </a:lnTo>
                <a:lnTo>
                  <a:pt x="62" y="476"/>
                </a:lnTo>
                <a:lnTo>
                  <a:pt x="62" y="476"/>
                </a:lnTo>
                <a:lnTo>
                  <a:pt x="62" y="477"/>
                </a:lnTo>
                <a:lnTo>
                  <a:pt x="62" y="477"/>
                </a:lnTo>
                <a:lnTo>
                  <a:pt x="62" y="477"/>
                </a:lnTo>
                <a:lnTo>
                  <a:pt x="62" y="477"/>
                </a:lnTo>
                <a:lnTo>
                  <a:pt x="61" y="477"/>
                </a:lnTo>
                <a:lnTo>
                  <a:pt x="61" y="477"/>
                </a:lnTo>
                <a:lnTo>
                  <a:pt x="61" y="477"/>
                </a:lnTo>
                <a:lnTo>
                  <a:pt x="61" y="477"/>
                </a:lnTo>
                <a:lnTo>
                  <a:pt x="61" y="479"/>
                </a:lnTo>
                <a:lnTo>
                  <a:pt x="61" y="479"/>
                </a:lnTo>
                <a:lnTo>
                  <a:pt x="61" y="479"/>
                </a:lnTo>
                <a:lnTo>
                  <a:pt x="60" y="479"/>
                </a:lnTo>
                <a:lnTo>
                  <a:pt x="60" y="479"/>
                </a:lnTo>
                <a:lnTo>
                  <a:pt x="60" y="479"/>
                </a:lnTo>
                <a:lnTo>
                  <a:pt x="60" y="479"/>
                </a:lnTo>
                <a:lnTo>
                  <a:pt x="60" y="479"/>
                </a:lnTo>
                <a:lnTo>
                  <a:pt x="60" y="479"/>
                </a:lnTo>
                <a:lnTo>
                  <a:pt x="59" y="480"/>
                </a:lnTo>
                <a:lnTo>
                  <a:pt x="59" y="480"/>
                </a:lnTo>
                <a:lnTo>
                  <a:pt x="59" y="480"/>
                </a:lnTo>
                <a:lnTo>
                  <a:pt x="59" y="480"/>
                </a:lnTo>
                <a:lnTo>
                  <a:pt x="59" y="480"/>
                </a:lnTo>
                <a:lnTo>
                  <a:pt x="59" y="480"/>
                </a:lnTo>
                <a:lnTo>
                  <a:pt x="58" y="480"/>
                </a:lnTo>
                <a:lnTo>
                  <a:pt x="58" y="480"/>
                </a:lnTo>
                <a:lnTo>
                  <a:pt x="58" y="480"/>
                </a:lnTo>
                <a:lnTo>
                  <a:pt x="58" y="481"/>
                </a:lnTo>
                <a:lnTo>
                  <a:pt x="58" y="481"/>
                </a:lnTo>
                <a:lnTo>
                  <a:pt x="57" y="481"/>
                </a:lnTo>
                <a:lnTo>
                  <a:pt x="57" y="481"/>
                </a:lnTo>
                <a:lnTo>
                  <a:pt x="57" y="481"/>
                </a:lnTo>
                <a:lnTo>
                  <a:pt x="57" y="481"/>
                </a:lnTo>
                <a:lnTo>
                  <a:pt x="57" y="481"/>
                </a:lnTo>
                <a:lnTo>
                  <a:pt x="57" y="481"/>
                </a:lnTo>
                <a:lnTo>
                  <a:pt x="56" y="481"/>
                </a:lnTo>
                <a:lnTo>
                  <a:pt x="56" y="481"/>
                </a:lnTo>
                <a:lnTo>
                  <a:pt x="56" y="482"/>
                </a:lnTo>
                <a:lnTo>
                  <a:pt x="56" y="482"/>
                </a:lnTo>
                <a:lnTo>
                  <a:pt x="56" y="482"/>
                </a:lnTo>
                <a:lnTo>
                  <a:pt x="56" y="482"/>
                </a:lnTo>
                <a:lnTo>
                  <a:pt x="55" y="482"/>
                </a:lnTo>
                <a:lnTo>
                  <a:pt x="55" y="482"/>
                </a:lnTo>
                <a:lnTo>
                  <a:pt x="55" y="482"/>
                </a:lnTo>
                <a:lnTo>
                  <a:pt x="55" y="482"/>
                </a:lnTo>
                <a:lnTo>
                  <a:pt x="55" y="482"/>
                </a:lnTo>
                <a:lnTo>
                  <a:pt x="53" y="482"/>
                </a:lnTo>
                <a:lnTo>
                  <a:pt x="53" y="482"/>
                </a:lnTo>
                <a:lnTo>
                  <a:pt x="53" y="483"/>
                </a:lnTo>
                <a:lnTo>
                  <a:pt x="53" y="483"/>
                </a:lnTo>
                <a:lnTo>
                  <a:pt x="53" y="483"/>
                </a:lnTo>
                <a:lnTo>
                  <a:pt x="52" y="483"/>
                </a:lnTo>
                <a:lnTo>
                  <a:pt x="52" y="483"/>
                </a:lnTo>
                <a:lnTo>
                  <a:pt x="52" y="483"/>
                </a:lnTo>
                <a:lnTo>
                  <a:pt x="52" y="483"/>
                </a:lnTo>
                <a:lnTo>
                  <a:pt x="52" y="483"/>
                </a:lnTo>
                <a:lnTo>
                  <a:pt x="52" y="483"/>
                </a:lnTo>
                <a:lnTo>
                  <a:pt x="51" y="483"/>
                </a:lnTo>
                <a:lnTo>
                  <a:pt x="51" y="483"/>
                </a:lnTo>
                <a:lnTo>
                  <a:pt x="51" y="483"/>
                </a:lnTo>
                <a:lnTo>
                  <a:pt x="51" y="483"/>
                </a:lnTo>
                <a:lnTo>
                  <a:pt x="51" y="483"/>
                </a:lnTo>
                <a:lnTo>
                  <a:pt x="50" y="484"/>
                </a:lnTo>
                <a:lnTo>
                  <a:pt x="50" y="484"/>
                </a:lnTo>
                <a:lnTo>
                  <a:pt x="50" y="484"/>
                </a:lnTo>
                <a:lnTo>
                  <a:pt x="50" y="484"/>
                </a:lnTo>
                <a:lnTo>
                  <a:pt x="50" y="484"/>
                </a:lnTo>
                <a:lnTo>
                  <a:pt x="49" y="484"/>
                </a:lnTo>
                <a:lnTo>
                  <a:pt x="49" y="484"/>
                </a:lnTo>
                <a:lnTo>
                  <a:pt x="49" y="484"/>
                </a:lnTo>
                <a:lnTo>
                  <a:pt x="49" y="484"/>
                </a:lnTo>
                <a:lnTo>
                  <a:pt x="49" y="484"/>
                </a:lnTo>
                <a:lnTo>
                  <a:pt x="48" y="484"/>
                </a:lnTo>
                <a:lnTo>
                  <a:pt x="48" y="484"/>
                </a:lnTo>
                <a:lnTo>
                  <a:pt x="48" y="484"/>
                </a:lnTo>
                <a:lnTo>
                  <a:pt x="48" y="484"/>
                </a:lnTo>
                <a:lnTo>
                  <a:pt x="48" y="484"/>
                </a:lnTo>
                <a:lnTo>
                  <a:pt x="47" y="484"/>
                </a:lnTo>
                <a:lnTo>
                  <a:pt x="47" y="484"/>
                </a:lnTo>
                <a:lnTo>
                  <a:pt x="47" y="485"/>
                </a:lnTo>
                <a:lnTo>
                  <a:pt x="47" y="485"/>
                </a:lnTo>
                <a:lnTo>
                  <a:pt x="47" y="485"/>
                </a:lnTo>
                <a:lnTo>
                  <a:pt x="46" y="485"/>
                </a:lnTo>
                <a:lnTo>
                  <a:pt x="46" y="485"/>
                </a:lnTo>
                <a:lnTo>
                  <a:pt x="46" y="485"/>
                </a:lnTo>
                <a:lnTo>
                  <a:pt x="46" y="485"/>
                </a:lnTo>
                <a:lnTo>
                  <a:pt x="46" y="485"/>
                </a:lnTo>
                <a:lnTo>
                  <a:pt x="44" y="485"/>
                </a:lnTo>
                <a:lnTo>
                  <a:pt x="44" y="485"/>
                </a:lnTo>
                <a:lnTo>
                  <a:pt x="44" y="485"/>
                </a:lnTo>
                <a:lnTo>
                  <a:pt x="44" y="485"/>
                </a:lnTo>
                <a:lnTo>
                  <a:pt x="44" y="485"/>
                </a:lnTo>
                <a:lnTo>
                  <a:pt x="43" y="485"/>
                </a:lnTo>
                <a:lnTo>
                  <a:pt x="43" y="485"/>
                </a:lnTo>
                <a:lnTo>
                  <a:pt x="43" y="485"/>
                </a:lnTo>
                <a:lnTo>
                  <a:pt x="43" y="485"/>
                </a:lnTo>
                <a:lnTo>
                  <a:pt x="43" y="485"/>
                </a:lnTo>
                <a:lnTo>
                  <a:pt x="42" y="485"/>
                </a:lnTo>
                <a:lnTo>
                  <a:pt x="42" y="485"/>
                </a:lnTo>
                <a:lnTo>
                  <a:pt x="42" y="485"/>
                </a:lnTo>
                <a:lnTo>
                  <a:pt x="42" y="485"/>
                </a:lnTo>
                <a:lnTo>
                  <a:pt x="41" y="485"/>
                </a:lnTo>
                <a:lnTo>
                  <a:pt x="41" y="485"/>
                </a:lnTo>
                <a:lnTo>
                  <a:pt x="41" y="485"/>
                </a:lnTo>
                <a:lnTo>
                  <a:pt x="41" y="485"/>
                </a:lnTo>
                <a:lnTo>
                  <a:pt x="41" y="485"/>
                </a:lnTo>
                <a:lnTo>
                  <a:pt x="40" y="485"/>
                </a:lnTo>
                <a:lnTo>
                  <a:pt x="40" y="485"/>
                </a:lnTo>
                <a:lnTo>
                  <a:pt x="40" y="485"/>
                </a:lnTo>
                <a:lnTo>
                  <a:pt x="40" y="485"/>
                </a:lnTo>
                <a:lnTo>
                  <a:pt x="40" y="485"/>
                </a:lnTo>
                <a:lnTo>
                  <a:pt x="39" y="485"/>
                </a:lnTo>
                <a:lnTo>
                  <a:pt x="39" y="485"/>
                </a:lnTo>
                <a:lnTo>
                  <a:pt x="39" y="485"/>
                </a:lnTo>
                <a:lnTo>
                  <a:pt x="39" y="485"/>
                </a:lnTo>
                <a:lnTo>
                  <a:pt x="38" y="485"/>
                </a:lnTo>
                <a:lnTo>
                  <a:pt x="38" y="485"/>
                </a:lnTo>
                <a:lnTo>
                  <a:pt x="38" y="485"/>
                </a:lnTo>
                <a:lnTo>
                  <a:pt x="38" y="485"/>
                </a:lnTo>
                <a:lnTo>
                  <a:pt x="38" y="485"/>
                </a:lnTo>
                <a:lnTo>
                  <a:pt x="36" y="485"/>
                </a:lnTo>
                <a:lnTo>
                  <a:pt x="36" y="485"/>
                </a:lnTo>
                <a:lnTo>
                  <a:pt x="36" y="485"/>
                </a:lnTo>
                <a:lnTo>
                  <a:pt x="36" y="485"/>
                </a:lnTo>
                <a:lnTo>
                  <a:pt x="36" y="485"/>
                </a:lnTo>
                <a:lnTo>
                  <a:pt x="35" y="485"/>
                </a:lnTo>
                <a:lnTo>
                  <a:pt x="35" y="485"/>
                </a:lnTo>
                <a:lnTo>
                  <a:pt x="35" y="485"/>
                </a:lnTo>
                <a:lnTo>
                  <a:pt x="35" y="485"/>
                </a:lnTo>
                <a:lnTo>
                  <a:pt x="34" y="485"/>
                </a:lnTo>
                <a:lnTo>
                  <a:pt x="34" y="485"/>
                </a:lnTo>
                <a:lnTo>
                  <a:pt x="34" y="485"/>
                </a:lnTo>
                <a:lnTo>
                  <a:pt x="34" y="485"/>
                </a:lnTo>
                <a:lnTo>
                  <a:pt x="34" y="485"/>
                </a:lnTo>
                <a:lnTo>
                  <a:pt x="33" y="485"/>
                </a:lnTo>
                <a:lnTo>
                  <a:pt x="33" y="485"/>
                </a:lnTo>
                <a:lnTo>
                  <a:pt x="33" y="485"/>
                </a:lnTo>
                <a:lnTo>
                  <a:pt x="33" y="485"/>
                </a:lnTo>
                <a:lnTo>
                  <a:pt x="33" y="485"/>
                </a:lnTo>
                <a:lnTo>
                  <a:pt x="32" y="485"/>
                </a:lnTo>
                <a:lnTo>
                  <a:pt x="32" y="485"/>
                </a:lnTo>
                <a:lnTo>
                  <a:pt x="32" y="485"/>
                </a:lnTo>
                <a:lnTo>
                  <a:pt x="32" y="485"/>
                </a:lnTo>
                <a:lnTo>
                  <a:pt x="32" y="485"/>
                </a:lnTo>
                <a:lnTo>
                  <a:pt x="31" y="485"/>
                </a:lnTo>
                <a:lnTo>
                  <a:pt x="31" y="485"/>
                </a:lnTo>
                <a:lnTo>
                  <a:pt x="31" y="485"/>
                </a:lnTo>
                <a:lnTo>
                  <a:pt x="31" y="485"/>
                </a:lnTo>
                <a:lnTo>
                  <a:pt x="31" y="485"/>
                </a:lnTo>
                <a:lnTo>
                  <a:pt x="30" y="485"/>
                </a:lnTo>
                <a:lnTo>
                  <a:pt x="30" y="484"/>
                </a:lnTo>
                <a:lnTo>
                  <a:pt x="30" y="484"/>
                </a:lnTo>
                <a:lnTo>
                  <a:pt x="30" y="484"/>
                </a:lnTo>
                <a:lnTo>
                  <a:pt x="30" y="484"/>
                </a:lnTo>
                <a:lnTo>
                  <a:pt x="29" y="484"/>
                </a:lnTo>
                <a:lnTo>
                  <a:pt x="29" y="484"/>
                </a:lnTo>
                <a:lnTo>
                  <a:pt x="29" y="484"/>
                </a:lnTo>
                <a:lnTo>
                  <a:pt x="29" y="484"/>
                </a:lnTo>
                <a:lnTo>
                  <a:pt x="29" y="484"/>
                </a:lnTo>
                <a:lnTo>
                  <a:pt x="27" y="484"/>
                </a:lnTo>
                <a:lnTo>
                  <a:pt x="27" y="484"/>
                </a:lnTo>
                <a:lnTo>
                  <a:pt x="27" y="484"/>
                </a:lnTo>
                <a:lnTo>
                  <a:pt x="27" y="484"/>
                </a:lnTo>
                <a:lnTo>
                  <a:pt x="27" y="484"/>
                </a:lnTo>
                <a:lnTo>
                  <a:pt x="26" y="484"/>
                </a:lnTo>
                <a:lnTo>
                  <a:pt x="26" y="484"/>
                </a:lnTo>
                <a:lnTo>
                  <a:pt x="26" y="484"/>
                </a:lnTo>
                <a:lnTo>
                  <a:pt x="26" y="483"/>
                </a:lnTo>
                <a:lnTo>
                  <a:pt x="26" y="483"/>
                </a:lnTo>
                <a:lnTo>
                  <a:pt x="25" y="483"/>
                </a:lnTo>
                <a:lnTo>
                  <a:pt x="25" y="483"/>
                </a:lnTo>
                <a:lnTo>
                  <a:pt x="25" y="483"/>
                </a:lnTo>
                <a:lnTo>
                  <a:pt x="25" y="483"/>
                </a:lnTo>
                <a:lnTo>
                  <a:pt x="25" y="483"/>
                </a:lnTo>
                <a:lnTo>
                  <a:pt x="24" y="483"/>
                </a:lnTo>
                <a:lnTo>
                  <a:pt x="24" y="483"/>
                </a:lnTo>
                <a:lnTo>
                  <a:pt x="24" y="483"/>
                </a:lnTo>
                <a:lnTo>
                  <a:pt x="24" y="483"/>
                </a:lnTo>
                <a:lnTo>
                  <a:pt x="24" y="483"/>
                </a:lnTo>
                <a:lnTo>
                  <a:pt x="24" y="483"/>
                </a:lnTo>
                <a:lnTo>
                  <a:pt x="23" y="483"/>
                </a:lnTo>
                <a:lnTo>
                  <a:pt x="23" y="482"/>
                </a:lnTo>
                <a:lnTo>
                  <a:pt x="23" y="482"/>
                </a:lnTo>
                <a:lnTo>
                  <a:pt x="23" y="482"/>
                </a:lnTo>
                <a:lnTo>
                  <a:pt x="23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2" y="482"/>
                </a:lnTo>
                <a:lnTo>
                  <a:pt x="21" y="482"/>
                </a:lnTo>
                <a:lnTo>
                  <a:pt x="21" y="482"/>
                </a:lnTo>
                <a:lnTo>
                  <a:pt x="21" y="481"/>
                </a:lnTo>
                <a:lnTo>
                  <a:pt x="21" y="481"/>
                </a:lnTo>
                <a:lnTo>
                  <a:pt x="21" y="481"/>
                </a:lnTo>
                <a:lnTo>
                  <a:pt x="21" y="481"/>
                </a:lnTo>
                <a:lnTo>
                  <a:pt x="20" y="481"/>
                </a:lnTo>
                <a:lnTo>
                  <a:pt x="20" y="481"/>
                </a:lnTo>
                <a:lnTo>
                  <a:pt x="20" y="481"/>
                </a:lnTo>
                <a:lnTo>
                  <a:pt x="20" y="481"/>
                </a:lnTo>
                <a:lnTo>
                  <a:pt x="20" y="481"/>
                </a:lnTo>
                <a:lnTo>
                  <a:pt x="20" y="481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17" y="480"/>
                </a:lnTo>
                <a:lnTo>
                  <a:pt x="17" y="480"/>
                </a:lnTo>
                <a:lnTo>
                  <a:pt x="17" y="480"/>
                </a:lnTo>
                <a:lnTo>
                  <a:pt x="17" y="479"/>
                </a:lnTo>
                <a:lnTo>
                  <a:pt x="17" y="479"/>
                </a:lnTo>
                <a:lnTo>
                  <a:pt x="17" y="479"/>
                </a:lnTo>
                <a:lnTo>
                  <a:pt x="16" y="479"/>
                </a:lnTo>
                <a:lnTo>
                  <a:pt x="16" y="479"/>
                </a:lnTo>
                <a:lnTo>
                  <a:pt x="16" y="479"/>
                </a:lnTo>
                <a:lnTo>
                  <a:pt x="16" y="479"/>
                </a:lnTo>
                <a:lnTo>
                  <a:pt x="16" y="479"/>
                </a:lnTo>
                <a:lnTo>
                  <a:pt x="16" y="479"/>
                </a:lnTo>
                <a:lnTo>
                  <a:pt x="15" y="477"/>
                </a:lnTo>
                <a:lnTo>
                  <a:pt x="15" y="477"/>
                </a:lnTo>
                <a:lnTo>
                  <a:pt x="15" y="477"/>
                </a:lnTo>
                <a:lnTo>
                  <a:pt x="15" y="477"/>
                </a:lnTo>
                <a:lnTo>
                  <a:pt x="15" y="477"/>
                </a:lnTo>
                <a:lnTo>
                  <a:pt x="15" y="477"/>
                </a:lnTo>
                <a:lnTo>
                  <a:pt x="14" y="477"/>
                </a:lnTo>
                <a:lnTo>
                  <a:pt x="14" y="477"/>
                </a:lnTo>
                <a:lnTo>
                  <a:pt x="14" y="476"/>
                </a:lnTo>
                <a:lnTo>
                  <a:pt x="14" y="476"/>
                </a:lnTo>
                <a:lnTo>
                  <a:pt x="14" y="476"/>
                </a:lnTo>
                <a:lnTo>
                  <a:pt x="14" y="476"/>
                </a:lnTo>
                <a:lnTo>
                  <a:pt x="14" y="476"/>
                </a:lnTo>
                <a:lnTo>
                  <a:pt x="13" y="476"/>
                </a:lnTo>
                <a:lnTo>
                  <a:pt x="13" y="476"/>
                </a:lnTo>
                <a:lnTo>
                  <a:pt x="13" y="475"/>
                </a:lnTo>
                <a:lnTo>
                  <a:pt x="13" y="475"/>
                </a:lnTo>
                <a:lnTo>
                  <a:pt x="13" y="475"/>
                </a:lnTo>
                <a:lnTo>
                  <a:pt x="13" y="475"/>
                </a:lnTo>
                <a:lnTo>
                  <a:pt x="13" y="475"/>
                </a:lnTo>
                <a:lnTo>
                  <a:pt x="12" y="475"/>
                </a:lnTo>
                <a:lnTo>
                  <a:pt x="12" y="475"/>
                </a:lnTo>
                <a:lnTo>
                  <a:pt x="12" y="475"/>
                </a:lnTo>
                <a:lnTo>
                  <a:pt x="12" y="474"/>
                </a:lnTo>
                <a:lnTo>
                  <a:pt x="12" y="474"/>
                </a:lnTo>
                <a:lnTo>
                  <a:pt x="12" y="474"/>
                </a:lnTo>
                <a:lnTo>
                  <a:pt x="12" y="474"/>
                </a:lnTo>
                <a:lnTo>
                  <a:pt x="11" y="474"/>
                </a:lnTo>
                <a:lnTo>
                  <a:pt x="11" y="474"/>
                </a:lnTo>
                <a:lnTo>
                  <a:pt x="11" y="473"/>
                </a:lnTo>
                <a:lnTo>
                  <a:pt x="11" y="473"/>
                </a:lnTo>
                <a:lnTo>
                  <a:pt x="11" y="473"/>
                </a:lnTo>
                <a:lnTo>
                  <a:pt x="11" y="473"/>
                </a:lnTo>
                <a:lnTo>
                  <a:pt x="11" y="473"/>
                </a:lnTo>
                <a:lnTo>
                  <a:pt x="9" y="473"/>
                </a:lnTo>
                <a:lnTo>
                  <a:pt x="9" y="473"/>
                </a:lnTo>
                <a:lnTo>
                  <a:pt x="9" y="472"/>
                </a:lnTo>
                <a:lnTo>
                  <a:pt x="9" y="472"/>
                </a:lnTo>
                <a:lnTo>
                  <a:pt x="9" y="472"/>
                </a:lnTo>
                <a:lnTo>
                  <a:pt x="9" y="472"/>
                </a:lnTo>
                <a:lnTo>
                  <a:pt x="9" y="472"/>
                </a:lnTo>
                <a:lnTo>
                  <a:pt x="9" y="472"/>
                </a:lnTo>
                <a:lnTo>
                  <a:pt x="8" y="472"/>
                </a:lnTo>
                <a:lnTo>
                  <a:pt x="8" y="471"/>
                </a:lnTo>
                <a:lnTo>
                  <a:pt x="8" y="471"/>
                </a:lnTo>
                <a:lnTo>
                  <a:pt x="8" y="471"/>
                </a:lnTo>
                <a:lnTo>
                  <a:pt x="8" y="471"/>
                </a:lnTo>
                <a:lnTo>
                  <a:pt x="8" y="471"/>
                </a:lnTo>
                <a:lnTo>
                  <a:pt x="8" y="471"/>
                </a:lnTo>
                <a:lnTo>
                  <a:pt x="8" y="470"/>
                </a:lnTo>
                <a:lnTo>
                  <a:pt x="7" y="470"/>
                </a:lnTo>
                <a:lnTo>
                  <a:pt x="7" y="470"/>
                </a:lnTo>
                <a:lnTo>
                  <a:pt x="7" y="470"/>
                </a:lnTo>
                <a:lnTo>
                  <a:pt x="7" y="470"/>
                </a:lnTo>
                <a:lnTo>
                  <a:pt x="7" y="470"/>
                </a:lnTo>
                <a:lnTo>
                  <a:pt x="7" y="468"/>
                </a:lnTo>
                <a:lnTo>
                  <a:pt x="7" y="468"/>
                </a:lnTo>
                <a:lnTo>
                  <a:pt x="7" y="468"/>
                </a:lnTo>
                <a:lnTo>
                  <a:pt x="7" y="468"/>
                </a:lnTo>
                <a:lnTo>
                  <a:pt x="6" y="468"/>
                </a:lnTo>
                <a:lnTo>
                  <a:pt x="6" y="468"/>
                </a:lnTo>
                <a:lnTo>
                  <a:pt x="6" y="467"/>
                </a:lnTo>
                <a:lnTo>
                  <a:pt x="6" y="467"/>
                </a:lnTo>
                <a:lnTo>
                  <a:pt x="6" y="467"/>
                </a:lnTo>
                <a:lnTo>
                  <a:pt x="6" y="467"/>
                </a:lnTo>
                <a:lnTo>
                  <a:pt x="6" y="467"/>
                </a:lnTo>
                <a:lnTo>
                  <a:pt x="6" y="467"/>
                </a:lnTo>
                <a:lnTo>
                  <a:pt x="6" y="466"/>
                </a:lnTo>
                <a:lnTo>
                  <a:pt x="6" y="466"/>
                </a:lnTo>
                <a:lnTo>
                  <a:pt x="5" y="466"/>
                </a:lnTo>
                <a:lnTo>
                  <a:pt x="5" y="466"/>
                </a:lnTo>
                <a:lnTo>
                  <a:pt x="5" y="466"/>
                </a:lnTo>
                <a:lnTo>
                  <a:pt x="5" y="465"/>
                </a:lnTo>
                <a:lnTo>
                  <a:pt x="5" y="465"/>
                </a:lnTo>
                <a:lnTo>
                  <a:pt x="5" y="465"/>
                </a:lnTo>
                <a:lnTo>
                  <a:pt x="5" y="465"/>
                </a:lnTo>
                <a:lnTo>
                  <a:pt x="5" y="465"/>
                </a:lnTo>
                <a:lnTo>
                  <a:pt x="5" y="465"/>
                </a:lnTo>
                <a:lnTo>
                  <a:pt x="5" y="464"/>
                </a:lnTo>
                <a:lnTo>
                  <a:pt x="5" y="464"/>
                </a:lnTo>
                <a:lnTo>
                  <a:pt x="4" y="464"/>
                </a:lnTo>
                <a:lnTo>
                  <a:pt x="4" y="464"/>
                </a:lnTo>
                <a:lnTo>
                  <a:pt x="4" y="464"/>
                </a:lnTo>
                <a:lnTo>
                  <a:pt x="4" y="463"/>
                </a:lnTo>
                <a:lnTo>
                  <a:pt x="4" y="463"/>
                </a:lnTo>
                <a:lnTo>
                  <a:pt x="4" y="463"/>
                </a:lnTo>
                <a:lnTo>
                  <a:pt x="4" y="463"/>
                </a:lnTo>
                <a:lnTo>
                  <a:pt x="4" y="463"/>
                </a:lnTo>
                <a:lnTo>
                  <a:pt x="4" y="463"/>
                </a:lnTo>
                <a:lnTo>
                  <a:pt x="4" y="462"/>
                </a:lnTo>
                <a:lnTo>
                  <a:pt x="4" y="462"/>
                </a:lnTo>
                <a:lnTo>
                  <a:pt x="4" y="462"/>
                </a:lnTo>
                <a:lnTo>
                  <a:pt x="3" y="462"/>
                </a:lnTo>
                <a:lnTo>
                  <a:pt x="3" y="462"/>
                </a:lnTo>
                <a:lnTo>
                  <a:pt x="3" y="461"/>
                </a:lnTo>
                <a:lnTo>
                  <a:pt x="3" y="461"/>
                </a:lnTo>
                <a:lnTo>
                  <a:pt x="3" y="461"/>
                </a:lnTo>
                <a:lnTo>
                  <a:pt x="3" y="461"/>
                </a:lnTo>
                <a:lnTo>
                  <a:pt x="3" y="461"/>
                </a:lnTo>
                <a:lnTo>
                  <a:pt x="3" y="459"/>
                </a:lnTo>
                <a:lnTo>
                  <a:pt x="3" y="459"/>
                </a:lnTo>
                <a:lnTo>
                  <a:pt x="3" y="459"/>
                </a:lnTo>
                <a:lnTo>
                  <a:pt x="3" y="459"/>
                </a:lnTo>
                <a:lnTo>
                  <a:pt x="3" y="459"/>
                </a:lnTo>
                <a:lnTo>
                  <a:pt x="3" y="458"/>
                </a:lnTo>
                <a:lnTo>
                  <a:pt x="3" y="458"/>
                </a:lnTo>
                <a:lnTo>
                  <a:pt x="3" y="458"/>
                </a:lnTo>
                <a:lnTo>
                  <a:pt x="2" y="458"/>
                </a:lnTo>
                <a:lnTo>
                  <a:pt x="2" y="458"/>
                </a:lnTo>
                <a:lnTo>
                  <a:pt x="2" y="457"/>
                </a:lnTo>
                <a:lnTo>
                  <a:pt x="2" y="457"/>
                </a:lnTo>
                <a:lnTo>
                  <a:pt x="2" y="457"/>
                </a:lnTo>
                <a:lnTo>
                  <a:pt x="2" y="457"/>
                </a:lnTo>
                <a:lnTo>
                  <a:pt x="2" y="457"/>
                </a:lnTo>
                <a:lnTo>
                  <a:pt x="2" y="456"/>
                </a:lnTo>
                <a:lnTo>
                  <a:pt x="2" y="456"/>
                </a:lnTo>
                <a:lnTo>
                  <a:pt x="2" y="456"/>
                </a:lnTo>
                <a:lnTo>
                  <a:pt x="2" y="456"/>
                </a:lnTo>
                <a:lnTo>
                  <a:pt x="2" y="456"/>
                </a:lnTo>
                <a:lnTo>
                  <a:pt x="2" y="455"/>
                </a:lnTo>
                <a:lnTo>
                  <a:pt x="2" y="455"/>
                </a:lnTo>
                <a:lnTo>
                  <a:pt x="2" y="455"/>
                </a:lnTo>
                <a:lnTo>
                  <a:pt x="2" y="455"/>
                </a:lnTo>
                <a:lnTo>
                  <a:pt x="2" y="455"/>
                </a:lnTo>
                <a:lnTo>
                  <a:pt x="2" y="454"/>
                </a:lnTo>
                <a:lnTo>
                  <a:pt x="2" y="454"/>
                </a:lnTo>
                <a:lnTo>
                  <a:pt x="2" y="454"/>
                </a:lnTo>
                <a:lnTo>
                  <a:pt x="2" y="454"/>
                </a:lnTo>
                <a:lnTo>
                  <a:pt x="2" y="454"/>
                </a:lnTo>
                <a:lnTo>
                  <a:pt x="2" y="453"/>
                </a:lnTo>
                <a:lnTo>
                  <a:pt x="2" y="453"/>
                </a:lnTo>
                <a:lnTo>
                  <a:pt x="2" y="453"/>
                </a:lnTo>
                <a:lnTo>
                  <a:pt x="2" y="453"/>
                </a:lnTo>
                <a:lnTo>
                  <a:pt x="0" y="453"/>
                </a:lnTo>
                <a:lnTo>
                  <a:pt x="0" y="452"/>
                </a:lnTo>
                <a:lnTo>
                  <a:pt x="0" y="452"/>
                </a:lnTo>
                <a:lnTo>
                  <a:pt x="0" y="452"/>
                </a:lnTo>
                <a:lnTo>
                  <a:pt x="0" y="452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449"/>
                </a:lnTo>
                <a:lnTo>
                  <a:pt x="0" y="449"/>
                </a:lnTo>
                <a:lnTo>
                  <a:pt x="0" y="449"/>
                </a:lnTo>
                <a:lnTo>
                  <a:pt x="0" y="449"/>
                </a:lnTo>
                <a:lnTo>
                  <a:pt x="0" y="449"/>
                </a:lnTo>
                <a:lnTo>
                  <a:pt x="0" y="448"/>
                </a:lnTo>
                <a:lnTo>
                  <a:pt x="0" y="448"/>
                </a:lnTo>
                <a:lnTo>
                  <a:pt x="0" y="448"/>
                </a:lnTo>
                <a:lnTo>
                  <a:pt x="0" y="448"/>
                </a:lnTo>
                <a:lnTo>
                  <a:pt x="0" y="447"/>
                </a:lnTo>
                <a:lnTo>
                  <a:pt x="0" y="447"/>
                </a:lnTo>
                <a:lnTo>
                  <a:pt x="0" y="447"/>
                </a:lnTo>
                <a:lnTo>
                  <a:pt x="0" y="447"/>
                </a:lnTo>
                <a:lnTo>
                  <a:pt x="0" y="447"/>
                </a:lnTo>
                <a:lnTo>
                  <a:pt x="0" y="446"/>
                </a:lnTo>
                <a:lnTo>
                  <a:pt x="0" y="446"/>
                </a:lnTo>
                <a:lnTo>
                  <a:pt x="0" y="446"/>
                </a:lnTo>
                <a:lnTo>
                  <a:pt x="0" y="446"/>
                </a:lnTo>
                <a:lnTo>
                  <a:pt x="0" y="446"/>
                </a:lnTo>
                <a:lnTo>
                  <a:pt x="0" y="445"/>
                </a:lnTo>
                <a:lnTo>
                  <a:pt x="0" y="445"/>
                </a:lnTo>
                <a:lnTo>
                  <a:pt x="0" y="445"/>
                </a:lnTo>
                <a:lnTo>
                  <a:pt x="0" y="445"/>
                </a:lnTo>
                <a:lnTo>
                  <a:pt x="0" y="445"/>
                </a:lnTo>
                <a:lnTo>
                  <a:pt x="0" y="444"/>
                </a:lnTo>
                <a:lnTo>
                  <a:pt x="2" y="444"/>
                </a:lnTo>
                <a:lnTo>
                  <a:pt x="2" y="444"/>
                </a:lnTo>
                <a:lnTo>
                  <a:pt x="2" y="444"/>
                </a:lnTo>
                <a:lnTo>
                  <a:pt x="2" y="442"/>
                </a:lnTo>
                <a:lnTo>
                  <a:pt x="2" y="442"/>
                </a:lnTo>
                <a:lnTo>
                  <a:pt x="2" y="442"/>
                </a:lnTo>
                <a:lnTo>
                  <a:pt x="2" y="442"/>
                </a:lnTo>
                <a:lnTo>
                  <a:pt x="2" y="442"/>
                </a:lnTo>
                <a:lnTo>
                  <a:pt x="2" y="441"/>
                </a:lnTo>
                <a:lnTo>
                  <a:pt x="2" y="441"/>
                </a:lnTo>
                <a:lnTo>
                  <a:pt x="2" y="441"/>
                </a:lnTo>
                <a:lnTo>
                  <a:pt x="2" y="441"/>
                </a:lnTo>
                <a:lnTo>
                  <a:pt x="2" y="441"/>
                </a:lnTo>
                <a:lnTo>
                  <a:pt x="2" y="440"/>
                </a:lnTo>
                <a:lnTo>
                  <a:pt x="2" y="440"/>
                </a:lnTo>
                <a:lnTo>
                  <a:pt x="2" y="440"/>
                </a:lnTo>
                <a:lnTo>
                  <a:pt x="2" y="440"/>
                </a:lnTo>
                <a:lnTo>
                  <a:pt x="2" y="440"/>
                </a:lnTo>
                <a:lnTo>
                  <a:pt x="2" y="439"/>
                </a:lnTo>
                <a:lnTo>
                  <a:pt x="2" y="439"/>
                </a:lnTo>
                <a:lnTo>
                  <a:pt x="2" y="439"/>
                </a:lnTo>
                <a:lnTo>
                  <a:pt x="2" y="439"/>
                </a:lnTo>
                <a:lnTo>
                  <a:pt x="2" y="439"/>
                </a:lnTo>
                <a:lnTo>
                  <a:pt x="2" y="438"/>
                </a:lnTo>
                <a:lnTo>
                  <a:pt x="2" y="438"/>
                </a:lnTo>
                <a:lnTo>
                  <a:pt x="2" y="438"/>
                </a:lnTo>
                <a:lnTo>
                  <a:pt x="3" y="438"/>
                </a:lnTo>
                <a:lnTo>
                  <a:pt x="3" y="438"/>
                </a:lnTo>
                <a:lnTo>
                  <a:pt x="3" y="437"/>
                </a:lnTo>
                <a:lnTo>
                  <a:pt x="3" y="437"/>
                </a:lnTo>
                <a:lnTo>
                  <a:pt x="3" y="437"/>
                </a:lnTo>
                <a:lnTo>
                  <a:pt x="3" y="437"/>
                </a:lnTo>
                <a:lnTo>
                  <a:pt x="3" y="437"/>
                </a:lnTo>
                <a:lnTo>
                  <a:pt x="3" y="436"/>
                </a:lnTo>
                <a:lnTo>
                  <a:pt x="3" y="436"/>
                </a:lnTo>
                <a:lnTo>
                  <a:pt x="3" y="436"/>
                </a:lnTo>
                <a:lnTo>
                  <a:pt x="3" y="436"/>
                </a:lnTo>
                <a:lnTo>
                  <a:pt x="3" y="436"/>
                </a:lnTo>
                <a:lnTo>
                  <a:pt x="3" y="435"/>
                </a:lnTo>
                <a:lnTo>
                  <a:pt x="3" y="435"/>
                </a:lnTo>
                <a:lnTo>
                  <a:pt x="3" y="435"/>
                </a:lnTo>
                <a:lnTo>
                  <a:pt x="4" y="435"/>
                </a:lnTo>
                <a:lnTo>
                  <a:pt x="4" y="435"/>
                </a:lnTo>
                <a:lnTo>
                  <a:pt x="4" y="433"/>
                </a:lnTo>
                <a:lnTo>
                  <a:pt x="4" y="433"/>
                </a:lnTo>
                <a:lnTo>
                  <a:pt x="4" y="433"/>
                </a:lnTo>
                <a:lnTo>
                  <a:pt x="4" y="433"/>
                </a:lnTo>
                <a:lnTo>
                  <a:pt x="4" y="433"/>
                </a:lnTo>
                <a:lnTo>
                  <a:pt x="4" y="433"/>
                </a:lnTo>
                <a:lnTo>
                  <a:pt x="4" y="432"/>
                </a:lnTo>
                <a:lnTo>
                  <a:pt x="4" y="432"/>
                </a:lnTo>
                <a:lnTo>
                  <a:pt x="4" y="432"/>
                </a:lnTo>
                <a:lnTo>
                  <a:pt x="4" y="432"/>
                </a:lnTo>
                <a:lnTo>
                  <a:pt x="5" y="432"/>
                </a:lnTo>
                <a:lnTo>
                  <a:pt x="5" y="431"/>
                </a:lnTo>
                <a:lnTo>
                  <a:pt x="5" y="431"/>
                </a:lnTo>
                <a:lnTo>
                  <a:pt x="5" y="431"/>
                </a:lnTo>
                <a:lnTo>
                  <a:pt x="5" y="431"/>
                </a:lnTo>
                <a:lnTo>
                  <a:pt x="5" y="431"/>
                </a:lnTo>
                <a:lnTo>
                  <a:pt x="5" y="431"/>
                </a:lnTo>
                <a:lnTo>
                  <a:pt x="5" y="430"/>
                </a:lnTo>
                <a:lnTo>
                  <a:pt x="5" y="430"/>
                </a:lnTo>
                <a:lnTo>
                  <a:pt x="5" y="430"/>
                </a:lnTo>
                <a:lnTo>
                  <a:pt x="5" y="430"/>
                </a:lnTo>
                <a:lnTo>
                  <a:pt x="6" y="430"/>
                </a:lnTo>
                <a:lnTo>
                  <a:pt x="6" y="429"/>
                </a:lnTo>
                <a:lnTo>
                  <a:pt x="6" y="429"/>
                </a:lnTo>
                <a:lnTo>
                  <a:pt x="6" y="429"/>
                </a:lnTo>
                <a:lnTo>
                  <a:pt x="6" y="429"/>
                </a:lnTo>
                <a:lnTo>
                  <a:pt x="6" y="429"/>
                </a:lnTo>
                <a:lnTo>
                  <a:pt x="6" y="429"/>
                </a:lnTo>
                <a:lnTo>
                  <a:pt x="6" y="428"/>
                </a:lnTo>
                <a:lnTo>
                  <a:pt x="6" y="428"/>
                </a:lnTo>
                <a:lnTo>
                  <a:pt x="6" y="428"/>
                </a:lnTo>
                <a:lnTo>
                  <a:pt x="7" y="428"/>
                </a:lnTo>
                <a:lnTo>
                  <a:pt x="7" y="428"/>
                </a:lnTo>
                <a:lnTo>
                  <a:pt x="7" y="428"/>
                </a:lnTo>
                <a:lnTo>
                  <a:pt x="7" y="427"/>
                </a:lnTo>
                <a:lnTo>
                  <a:pt x="7" y="427"/>
                </a:lnTo>
                <a:lnTo>
                  <a:pt x="7" y="427"/>
                </a:lnTo>
                <a:lnTo>
                  <a:pt x="7" y="427"/>
                </a:lnTo>
                <a:lnTo>
                  <a:pt x="7" y="427"/>
                </a:lnTo>
                <a:lnTo>
                  <a:pt x="7" y="427"/>
                </a:lnTo>
                <a:lnTo>
                  <a:pt x="8" y="426"/>
                </a:lnTo>
                <a:lnTo>
                  <a:pt x="8" y="426"/>
                </a:lnTo>
                <a:lnTo>
                  <a:pt x="8" y="426"/>
                </a:lnTo>
                <a:lnTo>
                  <a:pt x="8" y="426"/>
                </a:lnTo>
                <a:lnTo>
                  <a:pt x="8" y="426"/>
                </a:lnTo>
                <a:lnTo>
                  <a:pt x="8" y="426"/>
                </a:lnTo>
                <a:lnTo>
                  <a:pt x="8" y="424"/>
                </a:lnTo>
                <a:lnTo>
                  <a:pt x="8" y="424"/>
                </a:lnTo>
                <a:lnTo>
                  <a:pt x="9" y="424"/>
                </a:lnTo>
                <a:lnTo>
                  <a:pt x="9" y="424"/>
                </a:lnTo>
                <a:lnTo>
                  <a:pt x="9" y="424"/>
                </a:lnTo>
                <a:lnTo>
                  <a:pt x="9" y="424"/>
                </a:lnTo>
                <a:lnTo>
                  <a:pt x="9" y="424"/>
                </a:lnTo>
                <a:lnTo>
                  <a:pt x="9" y="423"/>
                </a:lnTo>
                <a:lnTo>
                  <a:pt x="9" y="423"/>
                </a:lnTo>
                <a:lnTo>
                  <a:pt x="9" y="423"/>
                </a:lnTo>
                <a:lnTo>
                  <a:pt x="11" y="423"/>
                </a:lnTo>
                <a:lnTo>
                  <a:pt x="11" y="423"/>
                </a:lnTo>
                <a:lnTo>
                  <a:pt x="11" y="423"/>
                </a:lnTo>
                <a:lnTo>
                  <a:pt x="11" y="422"/>
                </a:lnTo>
                <a:lnTo>
                  <a:pt x="11" y="422"/>
                </a:lnTo>
                <a:lnTo>
                  <a:pt x="11" y="422"/>
                </a:lnTo>
                <a:lnTo>
                  <a:pt x="11" y="422"/>
                </a:lnTo>
                <a:lnTo>
                  <a:pt x="12" y="422"/>
                </a:lnTo>
                <a:lnTo>
                  <a:pt x="12" y="422"/>
                </a:lnTo>
                <a:lnTo>
                  <a:pt x="12" y="422"/>
                </a:lnTo>
                <a:lnTo>
                  <a:pt x="12" y="421"/>
                </a:lnTo>
                <a:lnTo>
                  <a:pt x="12" y="421"/>
                </a:lnTo>
                <a:lnTo>
                  <a:pt x="12" y="421"/>
                </a:lnTo>
                <a:lnTo>
                  <a:pt x="12" y="421"/>
                </a:lnTo>
                <a:lnTo>
                  <a:pt x="13" y="421"/>
                </a:lnTo>
                <a:lnTo>
                  <a:pt x="13" y="421"/>
                </a:lnTo>
                <a:lnTo>
                  <a:pt x="13" y="421"/>
                </a:lnTo>
                <a:lnTo>
                  <a:pt x="13" y="420"/>
                </a:lnTo>
                <a:lnTo>
                  <a:pt x="13" y="420"/>
                </a:lnTo>
                <a:lnTo>
                  <a:pt x="13" y="420"/>
                </a:lnTo>
                <a:lnTo>
                  <a:pt x="13" y="420"/>
                </a:lnTo>
                <a:lnTo>
                  <a:pt x="14" y="420"/>
                </a:lnTo>
                <a:lnTo>
                  <a:pt x="14" y="420"/>
                </a:lnTo>
                <a:lnTo>
                  <a:pt x="14" y="420"/>
                </a:lnTo>
                <a:lnTo>
                  <a:pt x="14" y="420"/>
                </a:lnTo>
                <a:lnTo>
                  <a:pt x="14" y="419"/>
                </a:lnTo>
                <a:lnTo>
                  <a:pt x="14" y="419"/>
                </a:lnTo>
                <a:lnTo>
                  <a:pt x="14" y="419"/>
                </a:lnTo>
                <a:lnTo>
                  <a:pt x="15" y="419"/>
                </a:lnTo>
                <a:lnTo>
                  <a:pt x="15" y="419"/>
                </a:lnTo>
                <a:lnTo>
                  <a:pt x="15" y="419"/>
                </a:lnTo>
                <a:lnTo>
                  <a:pt x="15" y="419"/>
                </a:lnTo>
                <a:lnTo>
                  <a:pt x="15" y="419"/>
                </a:lnTo>
                <a:lnTo>
                  <a:pt x="15" y="418"/>
                </a:lnTo>
                <a:lnTo>
                  <a:pt x="16" y="418"/>
                </a:lnTo>
                <a:lnTo>
                  <a:pt x="16" y="418"/>
                </a:lnTo>
                <a:lnTo>
                  <a:pt x="16" y="418"/>
                </a:lnTo>
                <a:lnTo>
                  <a:pt x="16" y="418"/>
                </a:lnTo>
                <a:lnTo>
                  <a:pt x="16" y="418"/>
                </a:lnTo>
                <a:lnTo>
                  <a:pt x="16" y="418"/>
                </a:lnTo>
                <a:lnTo>
                  <a:pt x="17" y="418"/>
                </a:lnTo>
                <a:lnTo>
                  <a:pt x="17" y="417"/>
                </a:lnTo>
                <a:lnTo>
                  <a:pt x="17" y="417"/>
                </a:lnTo>
                <a:lnTo>
                  <a:pt x="17" y="417"/>
                </a:lnTo>
                <a:lnTo>
                  <a:pt x="17" y="417"/>
                </a:lnTo>
                <a:lnTo>
                  <a:pt x="17" y="417"/>
                </a:lnTo>
                <a:lnTo>
                  <a:pt x="18" y="417"/>
                </a:lnTo>
                <a:lnTo>
                  <a:pt x="18" y="417"/>
                </a:lnTo>
                <a:lnTo>
                  <a:pt x="18" y="417"/>
                </a:lnTo>
                <a:lnTo>
                  <a:pt x="18" y="417"/>
                </a:lnTo>
                <a:lnTo>
                  <a:pt x="18" y="415"/>
                </a:lnTo>
                <a:lnTo>
                  <a:pt x="18" y="415"/>
                </a:lnTo>
                <a:lnTo>
                  <a:pt x="20" y="415"/>
                </a:lnTo>
                <a:lnTo>
                  <a:pt x="20" y="415"/>
                </a:lnTo>
                <a:lnTo>
                  <a:pt x="20" y="415"/>
                </a:lnTo>
                <a:lnTo>
                  <a:pt x="20" y="415"/>
                </a:lnTo>
                <a:lnTo>
                  <a:pt x="20" y="415"/>
                </a:lnTo>
                <a:lnTo>
                  <a:pt x="20" y="415"/>
                </a:lnTo>
                <a:lnTo>
                  <a:pt x="21" y="415"/>
                </a:lnTo>
                <a:lnTo>
                  <a:pt x="21" y="415"/>
                </a:lnTo>
                <a:lnTo>
                  <a:pt x="21" y="414"/>
                </a:lnTo>
                <a:lnTo>
                  <a:pt x="21" y="414"/>
                </a:lnTo>
                <a:lnTo>
                  <a:pt x="21" y="414"/>
                </a:lnTo>
                <a:lnTo>
                  <a:pt x="21" y="414"/>
                </a:ln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3" y="414"/>
                </a:lnTo>
                <a:lnTo>
                  <a:pt x="23" y="414"/>
                </a:lnTo>
                <a:lnTo>
                  <a:pt x="23" y="413"/>
                </a:lnTo>
                <a:lnTo>
                  <a:pt x="23" y="413"/>
                </a:lnTo>
                <a:lnTo>
                  <a:pt x="23" y="413"/>
                </a:lnTo>
                <a:lnTo>
                  <a:pt x="24" y="413"/>
                </a:lnTo>
                <a:lnTo>
                  <a:pt x="24" y="413"/>
                </a:lnTo>
                <a:lnTo>
                  <a:pt x="24" y="413"/>
                </a:lnTo>
                <a:lnTo>
                  <a:pt x="24" y="413"/>
                </a:lnTo>
                <a:lnTo>
                  <a:pt x="24" y="413"/>
                </a:lnTo>
                <a:lnTo>
                  <a:pt x="24" y="413"/>
                </a:lnTo>
                <a:lnTo>
                  <a:pt x="25" y="413"/>
                </a:lnTo>
                <a:lnTo>
                  <a:pt x="25" y="413"/>
                </a:lnTo>
                <a:lnTo>
                  <a:pt x="25" y="413"/>
                </a:lnTo>
                <a:lnTo>
                  <a:pt x="25" y="413"/>
                </a:lnTo>
                <a:lnTo>
                  <a:pt x="25" y="412"/>
                </a:lnTo>
                <a:lnTo>
                  <a:pt x="26" y="412"/>
                </a:lnTo>
                <a:lnTo>
                  <a:pt x="26" y="412"/>
                </a:lnTo>
                <a:lnTo>
                  <a:pt x="26" y="412"/>
                </a:lnTo>
                <a:lnTo>
                  <a:pt x="26" y="412"/>
                </a:lnTo>
                <a:lnTo>
                  <a:pt x="26" y="412"/>
                </a:lnTo>
                <a:lnTo>
                  <a:pt x="27" y="412"/>
                </a:lnTo>
                <a:lnTo>
                  <a:pt x="27" y="412"/>
                </a:lnTo>
                <a:lnTo>
                  <a:pt x="27" y="412"/>
                </a:lnTo>
                <a:lnTo>
                  <a:pt x="27" y="412"/>
                </a:lnTo>
                <a:lnTo>
                  <a:pt x="27" y="412"/>
                </a:lnTo>
                <a:lnTo>
                  <a:pt x="29" y="412"/>
                </a:lnTo>
                <a:lnTo>
                  <a:pt x="29" y="412"/>
                </a:lnTo>
                <a:lnTo>
                  <a:pt x="29" y="412"/>
                </a:lnTo>
                <a:lnTo>
                  <a:pt x="29" y="412"/>
                </a:lnTo>
                <a:lnTo>
                  <a:pt x="29" y="412"/>
                </a:lnTo>
                <a:lnTo>
                  <a:pt x="30" y="412"/>
                </a:lnTo>
                <a:lnTo>
                  <a:pt x="30" y="411"/>
                </a:lnTo>
                <a:lnTo>
                  <a:pt x="30" y="411"/>
                </a:lnTo>
                <a:lnTo>
                  <a:pt x="30" y="411"/>
                </a:lnTo>
                <a:lnTo>
                  <a:pt x="30" y="411"/>
                </a:lnTo>
                <a:lnTo>
                  <a:pt x="31" y="411"/>
                </a:lnTo>
                <a:lnTo>
                  <a:pt x="31" y="411"/>
                </a:lnTo>
                <a:lnTo>
                  <a:pt x="31" y="411"/>
                </a:lnTo>
                <a:lnTo>
                  <a:pt x="31" y="411"/>
                </a:lnTo>
                <a:lnTo>
                  <a:pt x="31" y="411"/>
                </a:lnTo>
                <a:lnTo>
                  <a:pt x="32" y="411"/>
                </a:lnTo>
                <a:lnTo>
                  <a:pt x="32" y="411"/>
                </a:lnTo>
                <a:lnTo>
                  <a:pt x="32" y="411"/>
                </a:lnTo>
                <a:lnTo>
                  <a:pt x="32" y="411"/>
                </a:lnTo>
                <a:lnTo>
                  <a:pt x="32" y="411"/>
                </a:lnTo>
                <a:lnTo>
                  <a:pt x="33" y="411"/>
                </a:lnTo>
                <a:lnTo>
                  <a:pt x="33" y="411"/>
                </a:lnTo>
                <a:lnTo>
                  <a:pt x="33" y="411"/>
                </a:lnTo>
                <a:lnTo>
                  <a:pt x="33" y="411"/>
                </a:lnTo>
                <a:lnTo>
                  <a:pt x="33" y="411"/>
                </a:lnTo>
                <a:lnTo>
                  <a:pt x="34" y="411"/>
                </a:lnTo>
                <a:lnTo>
                  <a:pt x="34" y="411"/>
                </a:lnTo>
                <a:lnTo>
                  <a:pt x="34" y="411"/>
                </a:lnTo>
                <a:lnTo>
                  <a:pt x="34" y="411"/>
                </a:lnTo>
                <a:lnTo>
                  <a:pt x="34" y="411"/>
                </a:lnTo>
                <a:lnTo>
                  <a:pt x="35" y="411"/>
                </a:lnTo>
                <a:lnTo>
                  <a:pt x="35" y="411"/>
                </a:lnTo>
                <a:lnTo>
                  <a:pt x="35" y="411"/>
                </a:lnTo>
                <a:lnTo>
                  <a:pt x="35" y="411"/>
                </a:lnTo>
                <a:lnTo>
                  <a:pt x="36" y="411"/>
                </a:lnTo>
                <a:lnTo>
                  <a:pt x="36" y="411"/>
                </a:lnTo>
                <a:lnTo>
                  <a:pt x="36" y="411"/>
                </a:lnTo>
                <a:lnTo>
                  <a:pt x="36" y="411"/>
                </a:lnTo>
                <a:lnTo>
                  <a:pt x="36" y="411"/>
                </a:lnTo>
                <a:lnTo>
                  <a:pt x="38" y="411"/>
                </a:lnTo>
                <a:lnTo>
                  <a:pt x="38" y="411"/>
                </a:lnTo>
                <a:lnTo>
                  <a:pt x="38" y="411"/>
                </a:lnTo>
                <a:lnTo>
                  <a:pt x="38" y="411"/>
                </a:lnTo>
                <a:lnTo>
                  <a:pt x="38" y="411"/>
                </a:lnTo>
                <a:lnTo>
                  <a:pt x="39" y="411"/>
                </a:lnTo>
                <a:lnTo>
                  <a:pt x="39" y="411"/>
                </a:lnTo>
                <a:close/>
                <a:moveTo>
                  <a:pt x="42" y="404"/>
                </a:moveTo>
                <a:lnTo>
                  <a:pt x="34" y="404"/>
                </a:lnTo>
                <a:lnTo>
                  <a:pt x="34" y="388"/>
                </a:lnTo>
                <a:lnTo>
                  <a:pt x="42" y="388"/>
                </a:lnTo>
                <a:lnTo>
                  <a:pt x="42" y="404"/>
                </a:lnTo>
                <a:lnTo>
                  <a:pt x="42" y="404"/>
                </a:lnTo>
                <a:close/>
                <a:moveTo>
                  <a:pt x="42" y="357"/>
                </a:moveTo>
                <a:lnTo>
                  <a:pt x="34" y="357"/>
                </a:lnTo>
                <a:lnTo>
                  <a:pt x="34" y="341"/>
                </a:lnTo>
                <a:lnTo>
                  <a:pt x="42" y="341"/>
                </a:lnTo>
                <a:lnTo>
                  <a:pt x="42" y="357"/>
                </a:lnTo>
                <a:lnTo>
                  <a:pt x="42" y="357"/>
                </a:lnTo>
                <a:close/>
                <a:moveTo>
                  <a:pt x="42" y="310"/>
                </a:moveTo>
                <a:lnTo>
                  <a:pt x="34" y="310"/>
                </a:lnTo>
                <a:lnTo>
                  <a:pt x="34" y="294"/>
                </a:lnTo>
                <a:lnTo>
                  <a:pt x="42" y="294"/>
                </a:lnTo>
                <a:lnTo>
                  <a:pt x="42" y="310"/>
                </a:lnTo>
                <a:lnTo>
                  <a:pt x="42" y="310"/>
                </a:lnTo>
                <a:close/>
                <a:moveTo>
                  <a:pt x="39" y="267"/>
                </a:moveTo>
                <a:lnTo>
                  <a:pt x="39" y="259"/>
                </a:lnTo>
                <a:lnTo>
                  <a:pt x="55" y="259"/>
                </a:lnTo>
                <a:lnTo>
                  <a:pt x="55" y="267"/>
                </a:lnTo>
                <a:lnTo>
                  <a:pt x="39" y="267"/>
                </a:lnTo>
                <a:lnTo>
                  <a:pt x="39" y="267"/>
                </a:lnTo>
                <a:close/>
                <a:moveTo>
                  <a:pt x="86" y="267"/>
                </a:moveTo>
                <a:lnTo>
                  <a:pt x="86" y="259"/>
                </a:lnTo>
                <a:lnTo>
                  <a:pt x="102" y="259"/>
                </a:lnTo>
                <a:lnTo>
                  <a:pt x="102" y="267"/>
                </a:lnTo>
                <a:lnTo>
                  <a:pt x="86" y="267"/>
                </a:lnTo>
                <a:lnTo>
                  <a:pt x="86" y="267"/>
                </a:lnTo>
                <a:close/>
                <a:moveTo>
                  <a:pt x="133" y="267"/>
                </a:moveTo>
                <a:lnTo>
                  <a:pt x="133" y="259"/>
                </a:lnTo>
                <a:lnTo>
                  <a:pt x="148" y="259"/>
                </a:lnTo>
                <a:lnTo>
                  <a:pt x="148" y="267"/>
                </a:lnTo>
                <a:lnTo>
                  <a:pt x="133" y="267"/>
                </a:lnTo>
                <a:lnTo>
                  <a:pt x="133" y="267"/>
                </a:lnTo>
                <a:close/>
                <a:moveTo>
                  <a:pt x="179" y="267"/>
                </a:moveTo>
                <a:lnTo>
                  <a:pt x="179" y="259"/>
                </a:lnTo>
                <a:lnTo>
                  <a:pt x="195" y="259"/>
                </a:lnTo>
                <a:lnTo>
                  <a:pt x="195" y="267"/>
                </a:lnTo>
                <a:lnTo>
                  <a:pt x="179" y="267"/>
                </a:lnTo>
                <a:lnTo>
                  <a:pt x="179" y="267"/>
                </a:lnTo>
                <a:close/>
                <a:moveTo>
                  <a:pt x="227" y="267"/>
                </a:moveTo>
                <a:lnTo>
                  <a:pt x="227" y="259"/>
                </a:lnTo>
                <a:lnTo>
                  <a:pt x="243" y="259"/>
                </a:lnTo>
                <a:lnTo>
                  <a:pt x="243" y="267"/>
                </a:lnTo>
                <a:lnTo>
                  <a:pt x="227" y="267"/>
                </a:lnTo>
                <a:lnTo>
                  <a:pt x="227" y="267"/>
                </a:lnTo>
                <a:close/>
                <a:moveTo>
                  <a:pt x="274" y="267"/>
                </a:moveTo>
                <a:lnTo>
                  <a:pt x="274" y="259"/>
                </a:lnTo>
                <a:lnTo>
                  <a:pt x="290" y="259"/>
                </a:lnTo>
                <a:lnTo>
                  <a:pt x="290" y="267"/>
                </a:lnTo>
                <a:lnTo>
                  <a:pt x="274" y="267"/>
                </a:lnTo>
                <a:lnTo>
                  <a:pt x="274" y="267"/>
                </a:lnTo>
                <a:close/>
                <a:moveTo>
                  <a:pt x="321" y="267"/>
                </a:moveTo>
                <a:lnTo>
                  <a:pt x="321" y="259"/>
                </a:lnTo>
                <a:lnTo>
                  <a:pt x="337" y="259"/>
                </a:lnTo>
                <a:lnTo>
                  <a:pt x="337" y="267"/>
                </a:lnTo>
                <a:lnTo>
                  <a:pt x="321" y="267"/>
                </a:lnTo>
                <a:lnTo>
                  <a:pt x="321" y="267"/>
                </a:lnTo>
                <a:close/>
                <a:moveTo>
                  <a:pt x="369" y="267"/>
                </a:moveTo>
                <a:lnTo>
                  <a:pt x="369" y="259"/>
                </a:lnTo>
                <a:lnTo>
                  <a:pt x="384" y="259"/>
                </a:lnTo>
                <a:lnTo>
                  <a:pt x="384" y="267"/>
                </a:lnTo>
                <a:lnTo>
                  <a:pt x="369" y="267"/>
                </a:lnTo>
                <a:lnTo>
                  <a:pt x="369" y="267"/>
                </a:lnTo>
                <a:close/>
                <a:moveTo>
                  <a:pt x="416" y="267"/>
                </a:moveTo>
                <a:lnTo>
                  <a:pt x="416" y="259"/>
                </a:lnTo>
                <a:lnTo>
                  <a:pt x="432" y="259"/>
                </a:lnTo>
                <a:lnTo>
                  <a:pt x="432" y="267"/>
                </a:lnTo>
                <a:lnTo>
                  <a:pt x="416" y="267"/>
                </a:lnTo>
                <a:lnTo>
                  <a:pt x="416" y="267"/>
                </a:lnTo>
                <a:close/>
                <a:moveTo>
                  <a:pt x="454" y="251"/>
                </a:moveTo>
                <a:lnTo>
                  <a:pt x="447" y="251"/>
                </a:lnTo>
                <a:lnTo>
                  <a:pt x="447" y="235"/>
                </a:lnTo>
                <a:lnTo>
                  <a:pt x="454" y="235"/>
                </a:lnTo>
                <a:lnTo>
                  <a:pt x="454" y="251"/>
                </a:lnTo>
                <a:lnTo>
                  <a:pt x="454" y="251"/>
                </a:lnTo>
                <a:close/>
                <a:moveTo>
                  <a:pt x="454" y="204"/>
                </a:moveTo>
                <a:lnTo>
                  <a:pt x="447" y="204"/>
                </a:lnTo>
                <a:lnTo>
                  <a:pt x="447" y="188"/>
                </a:lnTo>
                <a:lnTo>
                  <a:pt x="454" y="188"/>
                </a:lnTo>
                <a:lnTo>
                  <a:pt x="454" y="204"/>
                </a:lnTo>
                <a:lnTo>
                  <a:pt x="454" y="204"/>
                </a:lnTo>
                <a:close/>
                <a:moveTo>
                  <a:pt x="454" y="156"/>
                </a:moveTo>
                <a:lnTo>
                  <a:pt x="447" y="156"/>
                </a:lnTo>
                <a:lnTo>
                  <a:pt x="447" y="141"/>
                </a:lnTo>
                <a:lnTo>
                  <a:pt x="454" y="141"/>
                </a:lnTo>
                <a:lnTo>
                  <a:pt x="454" y="156"/>
                </a:lnTo>
                <a:lnTo>
                  <a:pt x="454" y="156"/>
                </a:lnTo>
                <a:close/>
                <a:moveTo>
                  <a:pt x="454" y="109"/>
                </a:moveTo>
                <a:lnTo>
                  <a:pt x="447" y="109"/>
                </a:lnTo>
                <a:lnTo>
                  <a:pt x="447" y="93"/>
                </a:lnTo>
                <a:lnTo>
                  <a:pt x="454" y="93"/>
                </a:lnTo>
                <a:lnTo>
                  <a:pt x="454" y="109"/>
                </a:lnTo>
                <a:lnTo>
                  <a:pt x="454" y="109"/>
                </a:lnTo>
                <a:close/>
                <a:moveTo>
                  <a:pt x="454" y="62"/>
                </a:moveTo>
                <a:lnTo>
                  <a:pt x="447" y="62"/>
                </a:lnTo>
                <a:lnTo>
                  <a:pt x="447" y="47"/>
                </a:lnTo>
                <a:lnTo>
                  <a:pt x="454" y="47"/>
                </a:lnTo>
                <a:lnTo>
                  <a:pt x="454" y="62"/>
                </a:lnTo>
                <a:close/>
              </a:path>
            </a:pathLst>
          </a:custGeom>
          <a:solidFill>
            <a:srgbClr val="8497B0"/>
          </a:solidFill>
          <a:ln cap="flat" cmpd="sng" w="9525">
            <a:solidFill>
              <a:srgbClr val="71BE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5666518" y="3976688"/>
            <a:ext cx="553641" cy="391715"/>
          </a:xfrm>
          <a:custGeom>
            <a:rect b="b" l="l" r="r" t="t"/>
            <a:pathLst>
              <a:path extrusionOk="0" h="329" w="465">
                <a:moveTo>
                  <a:pt x="449" y="329"/>
                </a:moveTo>
                <a:lnTo>
                  <a:pt x="449" y="321"/>
                </a:lnTo>
                <a:lnTo>
                  <a:pt x="465" y="321"/>
                </a:lnTo>
                <a:lnTo>
                  <a:pt x="465" y="329"/>
                </a:lnTo>
                <a:lnTo>
                  <a:pt x="449" y="329"/>
                </a:lnTo>
                <a:lnTo>
                  <a:pt x="449" y="329"/>
                </a:lnTo>
                <a:close/>
                <a:moveTo>
                  <a:pt x="8" y="37"/>
                </a:move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8"/>
                </a:lnTo>
                <a:lnTo>
                  <a:pt x="9" y="48"/>
                </a:lnTo>
                <a:lnTo>
                  <a:pt x="9" y="48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1" y="50"/>
                </a:lnTo>
                <a:lnTo>
                  <a:pt x="11" y="50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3"/>
                </a:lnTo>
                <a:lnTo>
                  <a:pt x="11" y="53"/>
                </a:lnTo>
                <a:lnTo>
                  <a:pt x="11" y="53"/>
                </a:lnTo>
                <a:lnTo>
                  <a:pt x="11" y="53"/>
                </a:lnTo>
                <a:lnTo>
                  <a:pt x="12" y="53"/>
                </a:lnTo>
                <a:lnTo>
                  <a:pt x="12" y="53"/>
                </a:lnTo>
                <a:lnTo>
                  <a:pt x="12" y="53"/>
                </a:lnTo>
                <a:lnTo>
                  <a:pt x="12" y="53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6"/>
                </a:lnTo>
                <a:lnTo>
                  <a:pt x="14" y="56"/>
                </a:lnTo>
                <a:lnTo>
                  <a:pt x="14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7" y="59"/>
                </a:lnTo>
                <a:lnTo>
                  <a:pt x="17" y="59"/>
                </a:lnTo>
                <a:lnTo>
                  <a:pt x="17" y="59"/>
                </a:lnTo>
                <a:lnTo>
                  <a:pt x="17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61"/>
                </a:lnTo>
                <a:lnTo>
                  <a:pt x="18" y="61"/>
                </a:lnTo>
                <a:lnTo>
                  <a:pt x="18" y="61"/>
                </a:lnTo>
                <a:lnTo>
                  <a:pt x="18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2"/>
                </a:lnTo>
                <a:lnTo>
                  <a:pt x="19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1" y="62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6"/>
                </a:lnTo>
                <a:lnTo>
                  <a:pt x="28" y="66"/>
                </a:lnTo>
                <a:lnTo>
                  <a:pt x="28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7"/>
                </a:lnTo>
                <a:lnTo>
                  <a:pt x="33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2" y="67"/>
                </a:lnTo>
                <a:lnTo>
                  <a:pt x="42" y="67"/>
                </a:lnTo>
                <a:lnTo>
                  <a:pt x="42" y="67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50" y="65"/>
                </a:lnTo>
                <a:lnTo>
                  <a:pt x="50" y="65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2" y="64"/>
                </a:lnTo>
                <a:lnTo>
                  <a:pt x="52" y="64"/>
                </a:lnTo>
                <a:lnTo>
                  <a:pt x="52" y="64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5" y="62"/>
                </a:lnTo>
                <a:lnTo>
                  <a:pt x="55" y="62"/>
                </a:lnTo>
                <a:lnTo>
                  <a:pt x="55" y="62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59"/>
                </a:lnTo>
                <a:lnTo>
                  <a:pt x="56" y="59"/>
                </a:lnTo>
                <a:lnTo>
                  <a:pt x="56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8"/>
                </a:lnTo>
                <a:lnTo>
                  <a:pt x="57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7"/>
                </a:lnTo>
                <a:lnTo>
                  <a:pt x="59" y="57"/>
                </a:lnTo>
                <a:lnTo>
                  <a:pt x="59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6"/>
                </a:lnTo>
                <a:lnTo>
                  <a:pt x="60" y="56"/>
                </a:lnTo>
                <a:lnTo>
                  <a:pt x="60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3"/>
                </a:lnTo>
                <a:lnTo>
                  <a:pt x="62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3"/>
                </a:lnTo>
                <a:lnTo>
                  <a:pt x="64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2" y="22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1" y="20"/>
                </a:lnTo>
                <a:lnTo>
                  <a:pt x="61" y="20"/>
                </a:lnTo>
                <a:lnTo>
                  <a:pt x="61" y="20"/>
                </a:lnTo>
                <a:lnTo>
                  <a:pt x="61" y="20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0" y="19"/>
                </a:lnTo>
                <a:lnTo>
                  <a:pt x="60" y="19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9" y="18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6" y="15"/>
                </a:lnTo>
                <a:lnTo>
                  <a:pt x="56" y="15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5" y="14"/>
                </a:lnTo>
                <a:lnTo>
                  <a:pt x="55" y="14"/>
                </a:lnTo>
                <a:lnTo>
                  <a:pt x="55" y="14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2"/>
                </a:lnTo>
                <a:lnTo>
                  <a:pt x="54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2" y="12"/>
                </a:lnTo>
                <a:lnTo>
                  <a:pt x="52" y="12"/>
                </a:lnTo>
                <a:lnTo>
                  <a:pt x="52" y="12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0" y="11"/>
                </a:lnTo>
                <a:lnTo>
                  <a:pt x="50" y="11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3" y="9"/>
                </a:lnTo>
                <a:lnTo>
                  <a:pt x="43" y="9"/>
                </a:lnTo>
                <a:lnTo>
                  <a:pt x="43" y="9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2" y="8"/>
                </a:lnTo>
                <a:lnTo>
                  <a:pt x="32" y="8"/>
                </a:lnTo>
                <a:lnTo>
                  <a:pt x="32" y="9"/>
                </a:lnTo>
                <a:lnTo>
                  <a:pt x="32" y="9"/>
                </a:lnTo>
                <a:lnTo>
                  <a:pt x="32" y="9"/>
                </a:lnTo>
                <a:lnTo>
                  <a:pt x="32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5" y="10"/>
                </a:lnTo>
                <a:lnTo>
                  <a:pt x="25" y="10"/>
                </a:lnTo>
                <a:lnTo>
                  <a:pt x="25" y="10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3" y="11"/>
                </a:lnTo>
                <a:lnTo>
                  <a:pt x="23" y="11"/>
                </a:lnTo>
                <a:lnTo>
                  <a:pt x="23" y="11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0" y="12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5"/>
                </a:lnTo>
                <a:lnTo>
                  <a:pt x="18" y="15"/>
                </a:lnTo>
                <a:lnTo>
                  <a:pt x="18" y="15"/>
                </a:lnTo>
                <a:lnTo>
                  <a:pt x="18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8"/>
                </a:lnTo>
                <a:lnTo>
                  <a:pt x="16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9"/>
                </a:lnTo>
                <a:lnTo>
                  <a:pt x="14" y="19"/>
                </a:lnTo>
                <a:lnTo>
                  <a:pt x="14" y="19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2" y="20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7"/>
                </a:lnTo>
                <a:lnTo>
                  <a:pt x="10" y="27"/>
                </a:lnTo>
                <a:lnTo>
                  <a:pt x="9" y="27"/>
                </a:lnTo>
                <a:lnTo>
                  <a:pt x="9" y="27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8" y="30"/>
                </a:lnTo>
                <a:lnTo>
                  <a:pt x="8" y="30"/>
                </a:lnTo>
                <a:lnTo>
                  <a:pt x="8" y="30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close/>
                <a:moveTo>
                  <a:pt x="37" y="75"/>
                </a:moveTo>
                <a:lnTo>
                  <a:pt x="37" y="75"/>
                </a:lnTo>
                <a:lnTo>
                  <a:pt x="37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4" y="75"/>
                </a:lnTo>
                <a:lnTo>
                  <a:pt x="34" y="75"/>
                </a:lnTo>
                <a:lnTo>
                  <a:pt x="34" y="75"/>
                </a:lnTo>
                <a:lnTo>
                  <a:pt x="34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2" y="75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7" y="74"/>
                </a:lnTo>
                <a:lnTo>
                  <a:pt x="27" y="74"/>
                </a:lnTo>
                <a:lnTo>
                  <a:pt x="27" y="74"/>
                </a:lnTo>
                <a:lnTo>
                  <a:pt x="27" y="73"/>
                </a:lnTo>
                <a:lnTo>
                  <a:pt x="27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4" y="73"/>
                </a:lnTo>
                <a:lnTo>
                  <a:pt x="24" y="73"/>
                </a:lnTo>
                <a:lnTo>
                  <a:pt x="24" y="73"/>
                </a:lnTo>
                <a:lnTo>
                  <a:pt x="24" y="72"/>
                </a:lnTo>
                <a:lnTo>
                  <a:pt x="24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19" y="71"/>
                </a:lnTo>
                <a:lnTo>
                  <a:pt x="19" y="71"/>
                </a:lnTo>
                <a:lnTo>
                  <a:pt x="19" y="71"/>
                </a:lnTo>
                <a:lnTo>
                  <a:pt x="19" y="71"/>
                </a:lnTo>
                <a:lnTo>
                  <a:pt x="19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7" y="70"/>
                </a:lnTo>
                <a:lnTo>
                  <a:pt x="17" y="70"/>
                </a:lnTo>
                <a:lnTo>
                  <a:pt x="17" y="70"/>
                </a:lnTo>
                <a:lnTo>
                  <a:pt x="17" y="68"/>
                </a:lnTo>
                <a:lnTo>
                  <a:pt x="17" y="68"/>
                </a:lnTo>
                <a:lnTo>
                  <a:pt x="17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4" y="67"/>
                </a:lnTo>
                <a:lnTo>
                  <a:pt x="14" y="67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2" y="66"/>
                </a:lnTo>
                <a:lnTo>
                  <a:pt x="12" y="66"/>
                </a:lnTo>
                <a:lnTo>
                  <a:pt x="12" y="66"/>
                </a:lnTo>
                <a:lnTo>
                  <a:pt x="12" y="65"/>
                </a:lnTo>
                <a:lnTo>
                  <a:pt x="12" y="65"/>
                </a:lnTo>
                <a:lnTo>
                  <a:pt x="12" y="65"/>
                </a:lnTo>
                <a:lnTo>
                  <a:pt x="12" y="65"/>
                </a:lnTo>
                <a:lnTo>
                  <a:pt x="11" y="65"/>
                </a:lnTo>
                <a:lnTo>
                  <a:pt x="11" y="65"/>
                </a:lnTo>
                <a:lnTo>
                  <a:pt x="11" y="65"/>
                </a:lnTo>
                <a:lnTo>
                  <a:pt x="11" y="64"/>
                </a:lnTo>
                <a:lnTo>
                  <a:pt x="11" y="64"/>
                </a:lnTo>
                <a:lnTo>
                  <a:pt x="11" y="64"/>
                </a:lnTo>
                <a:lnTo>
                  <a:pt x="10" y="64"/>
                </a:lnTo>
                <a:lnTo>
                  <a:pt x="10" y="64"/>
                </a:lnTo>
                <a:lnTo>
                  <a:pt x="10" y="64"/>
                </a:lnTo>
                <a:lnTo>
                  <a:pt x="10" y="64"/>
                </a:lnTo>
                <a:lnTo>
                  <a:pt x="10" y="63"/>
                </a:lnTo>
                <a:lnTo>
                  <a:pt x="10" y="63"/>
                </a:lnTo>
                <a:lnTo>
                  <a:pt x="10" y="63"/>
                </a:lnTo>
                <a:lnTo>
                  <a:pt x="10" y="63"/>
                </a:lnTo>
                <a:lnTo>
                  <a:pt x="9" y="63"/>
                </a:lnTo>
                <a:lnTo>
                  <a:pt x="9" y="63"/>
                </a:lnTo>
                <a:lnTo>
                  <a:pt x="9" y="63"/>
                </a:lnTo>
                <a:lnTo>
                  <a:pt x="9" y="62"/>
                </a:lnTo>
                <a:lnTo>
                  <a:pt x="9" y="62"/>
                </a:lnTo>
                <a:lnTo>
                  <a:pt x="9" y="62"/>
                </a:lnTo>
                <a:lnTo>
                  <a:pt x="9" y="62"/>
                </a:lnTo>
                <a:lnTo>
                  <a:pt x="8" y="62"/>
                </a:lnTo>
                <a:lnTo>
                  <a:pt x="8" y="62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7" y="61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8"/>
                </a:lnTo>
                <a:lnTo>
                  <a:pt x="7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5" y="57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3" y="55"/>
                </a:lnTo>
                <a:lnTo>
                  <a:pt x="3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3"/>
                </a:lnTo>
                <a:lnTo>
                  <a:pt x="3" y="53"/>
                </a:lnTo>
                <a:lnTo>
                  <a:pt x="3" y="53"/>
                </a:lnTo>
                <a:lnTo>
                  <a:pt x="2" y="53"/>
                </a:lnTo>
                <a:lnTo>
                  <a:pt x="2" y="53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49"/>
                </a:lnTo>
                <a:lnTo>
                  <a:pt x="1" y="49"/>
                </a:lnTo>
                <a:lnTo>
                  <a:pt x="1" y="49"/>
                </a:lnTo>
                <a:lnTo>
                  <a:pt x="1" y="49"/>
                </a:lnTo>
                <a:lnTo>
                  <a:pt x="1" y="49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0" y="46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3"/>
                </a:lnTo>
                <a:lnTo>
                  <a:pt x="0" y="43"/>
                </a:lnTo>
                <a:lnTo>
                  <a:pt x="0" y="43"/>
                </a:lnTo>
                <a:lnTo>
                  <a:pt x="0" y="43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29"/>
                </a:lnTo>
                <a:lnTo>
                  <a:pt x="1" y="29"/>
                </a:lnTo>
                <a:lnTo>
                  <a:pt x="1" y="29"/>
                </a:lnTo>
                <a:lnTo>
                  <a:pt x="1" y="29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6"/>
                </a:lnTo>
                <a:lnTo>
                  <a:pt x="1" y="26"/>
                </a:lnTo>
                <a:lnTo>
                  <a:pt x="1" y="26"/>
                </a:lnTo>
                <a:lnTo>
                  <a:pt x="1" y="26"/>
                </a:lnTo>
                <a:lnTo>
                  <a:pt x="2" y="26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2"/>
                </a:lnTo>
                <a:lnTo>
                  <a:pt x="2" y="22"/>
                </a:lnTo>
                <a:lnTo>
                  <a:pt x="2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8"/>
                </a:lnTo>
                <a:lnTo>
                  <a:pt x="5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7" y="17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4"/>
                </a:lnTo>
                <a:lnTo>
                  <a:pt x="7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3"/>
                </a:lnTo>
                <a:lnTo>
                  <a:pt x="8" y="13"/>
                </a:lnTo>
                <a:lnTo>
                  <a:pt x="8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1" y="11"/>
                </a:lnTo>
                <a:lnTo>
                  <a:pt x="11" y="11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9"/>
                </a:lnTo>
                <a:lnTo>
                  <a:pt x="12" y="9"/>
                </a:lnTo>
                <a:lnTo>
                  <a:pt x="12" y="9"/>
                </a:lnTo>
                <a:lnTo>
                  <a:pt x="12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7" y="6"/>
                </a:lnTo>
                <a:lnTo>
                  <a:pt x="17" y="6"/>
                </a:lnTo>
                <a:lnTo>
                  <a:pt x="17" y="5"/>
                </a:lnTo>
                <a:lnTo>
                  <a:pt x="17" y="5"/>
                </a:lnTo>
                <a:lnTo>
                  <a:pt x="17" y="5"/>
                </a:lnTo>
                <a:lnTo>
                  <a:pt x="17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6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1"/>
                </a:lnTo>
                <a:lnTo>
                  <a:pt x="44" y="1"/>
                </a:lnTo>
                <a:lnTo>
                  <a:pt x="44" y="1"/>
                </a:lnTo>
                <a:lnTo>
                  <a:pt x="44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8" y="1"/>
                </a:lnTo>
                <a:lnTo>
                  <a:pt x="48" y="1"/>
                </a:lnTo>
                <a:lnTo>
                  <a:pt x="48" y="2"/>
                </a:lnTo>
                <a:lnTo>
                  <a:pt x="48" y="2"/>
                </a:lnTo>
                <a:lnTo>
                  <a:pt x="48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2" y="2"/>
                </a:lnTo>
                <a:lnTo>
                  <a:pt x="52" y="2"/>
                </a:lnTo>
                <a:lnTo>
                  <a:pt x="52" y="3"/>
                </a:lnTo>
                <a:lnTo>
                  <a:pt x="52" y="3"/>
                </a:lnTo>
                <a:lnTo>
                  <a:pt x="52" y="3"/>
                </a:lnTo>
                <a:lnTo>
                  <a:pt x="52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4" y="3"/>
                </a:lnTo>
                <a:lnTo>
                  <a:pt x="54" y="3"/>
                </a:lnTo>
                <a:lnTo>
                  <a:pt x="54" y="4"/>
                </a:lnTo>
                <a:lnTo>
                  <a:pt x="54" y="4"/>
                </a:lnTo>
                <a:lnTo>
                  <a:pt x="54" y="4"/>
                </a:lnTo>
                <a:lnTo>
                  <a:pt x="54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6" y="4"/>
                </a:lnTo>
                <a:lnTo>
                  <a:pt x="56" y="4"/>
                </a:lnTo>
                <a:lnTo>
                  <a:pt x="56" y="5"/>
                </a:lnTo>
                <a:lnTo>
                  <a:pt x="56" y="5"/>
                </a:lnTo>
                <a:lnTo>
                  <a:pt x="56" y="5"/>
                </a:lnTo>
                <a:lnTo>
                  <a:pt x="56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60" y="6"/>
                </a:lnTo>
                <a:lnTo>
                  <a:pt x="60" y="6"/>
                </a:lnTo>
                <a:lnTo>
                  <a:pt x="60" y="8"/>
                </a:lnTo>
                <a:lnTo>
                  <a:pt x="60" y="8"/>
                </a:lnTo>
                <a:lnTo>
                  <a:pt x="60" y="8"/>
                </a:lnTo>
                <a:lnTo>
                  <a:pt x="60" y="8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1" y="9"/>
                </a:lnTo>
                <a:lnTo>
                  <a:pt x="61" y="9"/>
                </a:lnTo>
                <a:lnTo>
                  <a:pt x="61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3"/>
                </a:lnTo>
                <a:lnTo>
                  <a:pt x="65" y="13"/>
                </a:lnTo>
                <a:lnTo>
                  <a:pt x="66" y="13"/>
                </a:lnTo>
                <a:lnTo>
                  <a:pt x="66" y="13"/>
                </a:lnTo>
                <a:lnTo>
                  <a:pt x="66" y="13"/>
                </a:lnTo>
                <a:lnTo>
                  <a:pt x="66" y="13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8" y="14"/>
                </a:lnTo>
                <a:lnTo>
                  <a:pt x="68" y="14"/>
                </a:lnTo>
                <a:lnTo>
                  <a:pt x="68" y="14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9" y="15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8"/>
                </a:lnTo>
                <a:lnTo>
                  <a:pt x="70" y="18"/>
                </a:lnTo>
                <a:lnTo>
                  <a:pt x="70" y="18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4"/>
                </a:lnTo>
                <a:lnTo>
                  <a:pt x="72" y="24"/>
                </a:lnTo>
                <a:lnTo>
                  <a:pt x="72" y="24"/>
                </a:lnTo>
                <a:lnTo>
                  <a:pt x="73" y="24"/>
                </a:lnTo>
                <a:lnTo>
                  <a:pt x="73" y="24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4" y="28"/>
                </a:lnTo>
                <a:lnTo>
                  <a:pt x="74" y="29"/>
                </a:lnTo>
                <a:lnTo>
                  <a:pt x="74" y="29"/>
                </a:lnTo>
                <a:lnTo>
                  <a:pt x="74" y="29"/>
                </a:lnTo>
                <a:lnTo>
                  <a:pt x="74" y="29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5"/>
                </a:lnTo>
                <a:lnTo>
                  <a:pt x="74" y="35"/>
                </a:lnTo>
                <a:lnTo>
                  <a:pt x="74" y="35"/>
                </a:lnTo>
                <a:lnTo>
                  <a:pt x="74" y="35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3"/>
                </a:lnTo>
                <a:lnTo>
                  <a:pt x="74" y="43"/>
                </a:lnTo>
                <a:lnTo>
                  <a:pt x="74" y="43"/>
                </a:lnTo>
                <a:lnTo>
                  <a:pt x="74" y="43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50"/>
                </a:lnTo>
                <a:lnTo>
                  <a:pt x="73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1" y="53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0" y="55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69" y="57"/>
                </a:lnTo>
                <a:lnTo>
                  <a:pt x="69" y="57"/>
                </a:lnTo>
                <a:lnTo>
                  <a:pt x="69" y="57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61"/>
                </a:lnTo>
                <a:lnTo>
                  <a:pt x="68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2"/>
                </a:lnTo>
                <a:lnTo>
                  <a:pt x="66" y="62"/>
                </a:lnTo>
                <a:lnTo>
                  <a:pt x="66" y="62"/>
                </a:lnTo>
                <a:lnTo>
                  <a:pt x="65" y="62"/>
                </a:lnTo>
                <a:lnTo>
                  <a:pt x="65" y="62"/>
                </a:lnTo>
                <a:lnTo>
                  <a:pt x="65" y="62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4" y="63"/>
                </a:lnTo>
                <a:lnTo>
                  <a:pt x="64" y="63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3" y="64"/>
                </a:lnTo>
                <a:lnTo>
                  <a:pt x="63" y="64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2" y="65"/>
                </a:lnTo>
                <a:lnTo>
                  <a:pt x="62" y="65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1" y="66"/>
                </a:lnTo>
                <a:lnTo>
                  <a:pt x="61" y="66"/>
                </a:lnTo>
                <a:lnTo>
                  <a:pt x="61" y="66"/>
                </a:lnTo>
                <a:lnTo>
                  <a:pt x="61" y="66"/>
                </a:lnTo>
                <a:lnTo>
                  <a:pt x="61" y="67"/>
                </a:lnTo>
                <a:lnTo>
                  <a:pt x="61" y="67"/>
                </a:lnTo>
                <a:lnTo>
                  <a:pt x="61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7" y="68"/>
                </a:lnTo>
                <a:lnTo>
                  <a:pt x="57" y="68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1" y="72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7" y="73"/>
                </a:lnTo>
                <a:lnTo>
                  <a:pt x="47" y="74"/>
                </a:lnTo>
                <a:lnTo>
                  <a:pt x="47" y="74"/>
                </a:lnTo>
                <a:lnTo>
                  <a:pt x="47" y="74"/>
                </a:lnTo>
                <a:lnTo>
                  <a:pt x="47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3" y="74"/>
                </a:lnTo>
                <a:lnTo>
                  <a:pt x="43" y="74"/>
                </a:lnTo>
                <a:lnTo>
                  <a:pt x="43" y="74"/>
                </a:lnTo>
                <a:lnTo>
                  <a:pt x="43" y="75"/>
                </a:lnTo>
                <a:lnTo>
                  <a:pt x="43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1" y="75"/>
                </a:lnTo>
                <a:lnTo>
                  <a:pt x="41" y="75"/>
                </a:lnTo>
                <a:lnTo>
                  <a:pt x="41" y="75"/>
                </a:lnTo>
                <a:lnTo>
                  <a:pt x="41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close/>
                <a:moveTo>
                  <a:pt x="34" y="77"/>
                </a:moveTo>
                <a:lnTo>
                  <a:pt x="42" y="77"/>
                </a:lnTo>
                <a:lnTo>
                  <a:pt x="42" y="93"/>
                </a:lnTo>
                <a:lnTo>
                  <a:pt x="34" y="93"/>
                </a:lnTo>
                <a:lnTo>
                  <a:pt x="34" y="77"/>
                </a:lnTo>
                <a:lnTo>
                  <a:pt x="34" y="77"/>
                </a:lnTo>
                <a:close/>
                <a:moveTo>
                  <a:pt x="34" y="125"/>
                </a:moveTo>
                <a:lnTo>
                  <a:pt x="42" y="125"/>
                </a:lnTo>
                <a:lnTo>
                  <a:pt x="42" y="140"/>
                </a:lnTo>
                <a:lnTo>
                  <a:pt x="34" y="140"/>
                </a:lnTo>
                <a:lnTo>
                  <a:pt x="34" y="125"/>
                </a:lnTo>
                <a:lnTo>
                  <a:pt x="34" y="125"/>
                </a:lnTo>
                <a:close/>
                <a:moveTo>
                  <a:pt x="34" y="172"/>
                </a:moveTo>
                <a:lnTo>
                  <a:pt x="42" y="172"/>
                </a:lnTo>
                <a:lnTo>
                  <a:pt x="42" y="188"/>
                </a:lnTo>
                <a:lnTo>
                  <a:pt x="34" y="188"/>
                </a:lnTo>
                <a:lnTo>
                  <a:pt x="34" y="172"/>
                </a:lnTo>
                <a:lnTo>
                  <a:pt x="34" y="172"/>
                </a:lnTo>
                <a:close/>
                <a:moveTo>
                  <a:pt x="34" y="219"/>
                </a:moveTo>
                <a:lnTo>
                  <a:pt x="42" y="219"/>
                </a:lnTo>
                <a:lnTo>
                  <a:pt x="42" y="235"/>
                </a:lnTo>
                <a:lnTo>
                  <a:pt x="34" y="235"/>
                </a:lnTo>
                <a:lnTo>
                  <a:pt x="34" y="219"/>
                </a:lnTo>
                <a:lnTo>
                  <a:pt x="34" y="219"/>
                </a:lnTo>
                <a:close/>
                <a:moveTo>
                  <a:pt x="34" y="266"/>
                </a:moveTo>
                <a:lnTo>
                  <a:pt x="42" y="266"/>
                </a:lnTo>
                <a:lnTo>
                  <a:pt x="42" y="281"/>
                </a:lnTo>
                <a:lnTo>
                  <a:pt x="34" y="281"/>
                </a:lnTo>
                <a:lnTo>
                  <a:pt x="34" y="266"/>
                </a:lnTo>
                <a:lnTo>
                  <a:pt x="34" y="266"/>
                </a:lnTo>
                <a:close/>
                <a:moveTo>
                  <a:pt x="34" y="313"/>
                </a:moveTo>
                <a:lnTo>
                  <a:pt x="42" y="313"/>
                </a:lnTo>
                <a:lnTo>
                  <a:pt x="42" y="321"/>
                </a:lnTo>
                <a:lnTo>
                  <a:pt x="42" y="321"/>
                </a:lnTo>
                <a:lnTo>
                  <a:pt x="42" y="329"/>
                </a:lnTo>
                <a:lnTo>
                  <a:pt x="37" y="329"/>
                </a:lnTo>
                <a:lnTo>
                  <a:pt x="34" y="329"/>
                </a:lnTo>
                <a:lnTo>
                  <a:pt x="34" y="325"/>
                </a:lnTo>
                <a:lnTo>
                  <a:pt x="34" y="313"/>
                </a:lnTo>
                <a:lnTo>
                  <a:pt x="34" y="313"/>
                </a:lnTo>
                <a:close/>
                <a:moveTo>
                  <a:pt x="73" y="329"/>
                </a:moveTo>
                <a:lnTo>
                  <a:pt x="73" y="321"/>
                </a:lnTo>
                <a:lnTo>
                  <a:pt x="89" y="321"/>
                </a:lnTo>
                <a:lnTo>
                  <a:pt x="89" y="329"/>
                </a:lnTo>
                <a:lnTo>
                  <a:pt x="73" y="329"/>
                </a:lnTo>
                <a:lnTo>
                  <a:pt x="73" y="329"/>
                </a:lnTo>
                <a:close/>
                <a:moveTo>
                  <a:pt x="119" y="329"/>
                </a:moveTo>
                <a:lnTo>
                  <a:pt x="119" y="321"/>
                </a:lnTo>
                <a:lnTo>
                  <a:pt x="135" y="321"/>
                </a:lnTo>
                <a:lnTo>
                  <a:pt x="135" y="329"/>
                </a:lnTo>
                <a:lnTo>
                  <a:pt x="119" y="329"/>
                </a:lnTo>
                <a:lnTo>
                  <a:pt x="119" y="329"/>
                </a:lnTo>
                <a:close/>
                <a:moveTo>
                  <a:pt x="167" y="329"/>
                </a:moveTo>
                <a:lnTo>
                  <a:pt x="167" y="321"/>
                </a:lnTo>
                <a:lnTo>
                  <a:pt x="182" y="321"/>
                </a:lnTo>
                <a:lnTo>
                  <a:pt x="182" y="329"/>
                </a:lnTo>
                <a:lnTo>
                  <a:pt x="167" y="329"/>
                </a:lnTo>
                <a:lnTo>
                  <a:pt x="167" y="329"/>
                </a:lnTo>
                <a:close/>
                <a:moveTo>
                  <a:pt x="214" y="329"/>
                </a:moveTo>
                <a:lnTo>
                  <a:pt x="214" y="321"/>
                </a:lnTo>
                <a:lnTo>
                  <a:pt x="230" y="321"/>
                </a:lnTo>
                <a:lnTo>
                  <a:pt x="230" y="329"/>
                </a:lnTo>
                <a:lnTo>
                  <a:pt x="214" y="329"/>
                </a:lnTo>
                <a:lnTo>
                  <a:pt x="214" y="329"/>
                </a:lnTo>
                <a:close/>
                <a:moveTo>
                  <a:pt x="261" y="329"/>
                </a:moveTo>
                <a:lnTo>
                  <a:pt x="261" y="321"/>
                </a:lnTo>
                <a:lnTo>
                  <a:pt x="277" y="321"/>
                </a:lnTo>
                <a:lnTo>
                  <a:pt x="277" y="329"/>
                </a:lnTo>
                <a:lnTo>
                  <a:pt x="261" y="329"/>
                </a:lnTo>
                <a:lnTo>
                  <a:pt x="261" y="329"/>
                </a:lnTo>
                <a:close/>
                <a:moveTo>
                  <a:pt x="308" y="329"/>
                </a:moveTo>
                <a:lnTo>
                  <a:pt x="308" y="321"/>
                </a:lnTo>
                <a:lnTo>
                  <a:pt x="324" y="321"/>
                </a:lnTo>
                <a:lnTo>
                  <a:pt x="324" y="329"/>
                </a:lnTo>
                <a:lnTo>
                  <a:pt x="308" y="329"/>
                </a:lnTo>
                <a:lnTo>
                  <a:pt x="308" y="329"/>
                </a:lnTo>
                <a:close/>
                <a:moveTo>
                  <a:pt x="356" y="329"/>
                </a:moveTo>
                <a:lnTo>
                  <a:pt x="356" y="321"/>
                </a:lnTo>
                <a:lnTo>
                  <a:pt x="372" y="321"/>
                </a:lnTo>
                <a:lnTo>
                  <a:pt x="372" y="329"/>
                </a:lnTo>
                <a:lnTo>
                  <a:pt x="356" y="329"/>
                </a:lnTo>
                <a:lnTo>
                  <a:pt x="356" y="329"/>
                </a:lnTo>
                <a:close/>
                <a:moveTo>
                  <a:pt x="403" y="329"/>
                </a:moveTo>
                <a:lnTo>
                  <a:pt x="403" y="321"/>
                </a:lnTo>
                <a:lnTo>
                  <a:pt x="419" y="321"/>
                </a:lnTo>
                <a:lnTo>
                  <a:pt x="419" y="329"/>
                </a:lnTo>
                <a:lnTo>
                  <a:pt x="403" y="329"/>
                </a:lnTo>
                <a:close/>
              </a:path>
            </a:pathLst>
          </a:custGeom>
          <a:solidFill>
            <a:srgbClr val="8497B0"/>
          </a:solidFill>
          <a:ln cap="flat" cmpd="sng" w="9525">
            <a:solidFill>
              <a:srgbClr val="9DD2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6"/>
          <p:cNvSpPr/>
          <p:nvPr/>
        </p:nvSpPr>
        <p:spPr>
          <a:xfrm>
            <a:off x="5935600" y="3117056"/>
            <a:ext cx="616744" cy="88106"/>
          </a:xfrm>
          <a:custGeom>
            <a:rect b="b" l="l" r="r" t="t"/>
            <a:pathLst>
              <a:path extrusionOk="0" h="74" w="518">
                <a:moveTo>
                  <a:pt x="502" y="41"/>
                </a:moveTo>
                <a:lnTo>
                  <a:pt x="502" y="34"/>
                </a:lnTo>
                <a:lnTo>
                  <a:pt x="518" y="34"/>
                </a:lnTo>
                <a:lnTo>
                  <a:pt x="518" y="41"/>
                </a:lnTo>
                <a:lnTo>
                  <a:pt x="502" y="41"/>
                </a:lnTo>
                <a:lnTo>
                  <a:pt x="502" y="41"/>
                </a:lnTo>
                <a:close/>
                <a:moveTo>
                  <a:pt x="39" y="66"/>
                </a:moveTo>
                <a:lnTo>
                  <a:pt x="39" y="66"/>
                </a:lnTo>
                <a:lnTo>
                  <a:pt x="39" y="66"/>
                </a:lnTo>
                <a:lnTo>
                  <a:pt x="39" y="66"/>
                </a:lnTo>
                <a:lnTo>
                  <a:pt x="40" y="66"/>
                </a:lnTo>
                <a:lnTo>
                  <a:pt x="40" y="66"/>
                </a:lnTo>
                <a:lnTo>
                  <a:pt x="40" y="66"/>
                </a:lnTo>
                <a:lnTo>
                  <a:pt x="40" y="66"/>
                </a:lnTo>
                <a:lnTo>
                  <a:pt x="40" y="66"/>
                </a:lnTo>
                <a:lnTo>
                  <a:pt x="40" y="66"/>
                </a:lnTo>
                <a:lnTo>
                  <a:pt x="41" y="66"/>
                </a:lnTo>
                <a:lnTo>
                  <a:pt x="41" y="66"/>
                </a:lnTo>
                <a:lnTo>
                  <a:pt x="41" y="66"/>
                </a:lnTo>
                <a:lnTo>
                  <a:pt x="41" y="66"/>
                </a:lnTo>
                <a:lnTo>
                  <a:pt x="41" y="66"/>
                </a:lnTo>
                <a:lnTo>
                  <a:pt x="41" y="66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6" y="66"/>
                </a:lnTo>
                <a:lnTo>
                  <a:pt x="46" y="66"/>
                </a:lnTo>
                <a:lnTo>
                  <a:pt x="46" y="65"/>
                </a:lnTo>
                <a:lnTo>
                  <a:pt x="46" y="65"/>
                </a:lnTo>
                <a:lnTo>
                  <a:pt x="46" y="65"/>
                </a:lnTo>
                <a:lnTo>
                  <a:pt x="46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9" y="65"/>
                </a:lnTo>
                <a:lnTo>
                  <a:pt x="49" y="65"/>
                </a:lnTo>
                <a:lnTo>
                  <a:pt x="49" y="65"/>
                </a:lnTo>
                <a:lnTo>
                  <a:pt x="49" y="65"/>
                </a:lnTo>
                <a:lnTo>
                  <a:pt x="49" y="65"/>
                </a:lnTo>
                <a:lnTo>
                  <a:pt x="49" y="65"/>
                </a:lnTo>
                <a:lnTo>
                  <a:pt x="50" y="65"/>
                </a:lnTo>
                <a:lnTo>
                  <a:pt x="50" y="65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2" y="64"/>
                </a:lnTo>
                <a:lnTo>
                  <a:pt x="52" y="64"/>
                </a:lnTo>
                <a:lnTo>
                  <a:pt x="52" y="64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4" y="63"/>
                </a:lnTo>
                <a:lnTo>
                  <a:pt x="54" y="63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5" y="62"/>
                </a:lnTo>
                <a:lnTo>
                  <a:pt x="55" y="62"/>
                </a:lnTo>
                <a:lnTo>
                  <a:pt x="55" y="62"/>
                </a:lnTo>
                <a:lnTo>
                  <a:pt x="55" y="62"/>
                </a:lnTo>
                <a:lnTo>
                  <a:pt x="55" y="62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7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8" y="59"/>
                </a:lnTo>
                <a:lnTo>
                  <a:pt x="59" y="59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60" y="58"/>
                </a:lnTo>
                <a:lnTo>
                  <a:pt x="60" y="58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1" y="57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3" y="54"/>
                </a:lnTo>
                <a:lnTo>
                  <a:pt x="63" y="54"/>
                </a:lnTo>
                <a:lnTo>
                  <a:pt x="63" y="54"/>
                </a:lnTo>
                <a:lnTo>
                  <a:pt x="63" y="54"/>
                </a:lnTo>
                <a:lnTo>
                  <a:pt x="63" y="54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4" y="52"/>
                </a:lnTo>
                <a:lnTo>
                  <a:pt x="64" y="52"/>
                </a:lnTo>
                <a:lnTo>
                  <a:pt x="64" y="52"/>
                </a:lnTo>
                <a:lnTo>
                  <a:pt x="64" y="52"/>
                </a:lnTo>
                <a:lnTo>
                  <a:pt x="64" y="52"/>
                </a:lnTo>
                <a:lnTo>
                  <a:pt x="64" y="52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6" y="50"/>
                </a:lnTo>
                <a:lnTo>
                  <a:pt x="66" y="49"/>
                </a:lnTo>
                <a:lnTo>
                  <a:pt x="66" y="49"/>
                </a:lnTo>
                <a:lnTo>
                  <a:pt x="66" y="49"/>
                </a:lnTo>
                <a:lnTo>
                  <a:pt x="66" y="49"/>
                </a:lnTo>
                <a:lnTo>
                  <a:pt x="66" y="49"/>
                </a:lnTo>
                <a:lnTo>
                  <a:pt x="66" y="49"/>
                </a:lnTo>
                <a:lnTo>
                  <a:pt x="66" y="49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6" y="48"/>
                </a:lnTo>
                <a:lnTo>
                  <a:pt x="67" y="47"/>
                </a:lnTo>
                <a:lnTo>
                  <a:pt x="67" y="47"/>
                </a:lnTo>
                <a:lnTo>
                  <a:pt x="67" y="47"/>
                </a:lnTo>
                <a:lnTo>
                  <a:pt x="67" y="47"/>
                </a:lnTo>
                <a:lnTo>
                  <a:pt x="67" y="47"/>
                </a:lnTo>
                <a:lnTo>
                  <a:pt x="67" y="47"/>
                </a:lnTo>
                <a:lnTo>
                  <a:pt x="67" y="47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6"/>
                </a:lnTo>
                <a:lnTo>
                  <a:pt x="67" y="45"/>
                </a:lnTo>
                <a:lnTo>
                  <a:pt x="67" y="45"/>
                </a:lnTo>
                <a:lnTo>
                  <a:pt x="67" y="45"/>
                </a:lnTo>
                <a:lnTo>
                  <a:pt x="67" y="45"/>
                </a:lnTo>
                <a:lnTo>
                  <a:pt x="67" y="45"/>
                </a:lnTo>
                <a:lnTo>
                  <a:pt x="67" y="45"/>
                </a:lnTo>
                <a:lnTo>
                  <a:pt x="67" y="44"/>
                </a:lnTo>
                <a:lnTo>
                  <a:pt x="67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4"/>
                </a:lnTo>
                <a:lnTo>
                  <a:pt x="68" y="43"/>
                </a:lnTo>
                <a:lnTo>
                  <a:pt x="68" y="43"/>
                </a:lnTo>
                <a:lnTo>
                  <a:pt x="68" y="43"/>
                </a:lnTo>
                <a:lnTo>
                  <a:pt x="68" y="43"/>
                </a:lnTo>
                <a:lnTo>
                  <a:pt x="68" y="43"/>
                </a:lnTo>
                <a:lnTo>
                  <a:pt x="68" y="43"/>
                </a:lnTo>
                <a:lnTo>
                  <a:pt x="68" y="41"/>
                </a:lnTo>
                <a:lnTo>
                  <a:pt x="68" y="41"/>
                </a:lnTo>
                <a:lnTo>
                  <a:pt x="68" y="41"/>
                </a:lnTo>
                <a:lnTo>
                  <a:pt x="68" y="41"/>
                </a:lnTo>
                <a:lnTo>
                  <a:pt x="68" y="41"/>
                </a:lnTo>
                <a:lnTo>
                  <a:pt x="68" y="41"/>
                </a:ln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68" y="39"/>
                </a:lnTo>
                <a:lnTo>
                  <a:pt x="68" y="39"/>
                </a:lnTo>
                <a:lnTo>
                  <a:pt x="68" y="39"/>
                </a:lnTo>
                <a:lnTo>
                  <a:pt x="68" y="39"/>
                </a:lnTo>
                <a:lnTo>
                  <a:pt x="68" y="39"/>
                </a:lnTo>
                <a:lnTo>
                  <a:pt x="68" y="39"/>
                </a:lnTo>
                <a:lnTo>
                  <a:pt x="68" y="38"/>
                </a:lnTo>
                <a:lnTo>
                  <a:pt x="68" y="38"/>
                </a:lnTo>
                <a:lnTo>
                  <a:pt x="68" y="38"/>
                </a:lnTo>
                <a:lnTo>
                  <a:pt x="68" y="38"/>
                </a:lnTo>
                <a:lnTo>
                  <a:pt x="68" y="38"/>
                </a:lnTo>
                <a:lnTo>
                  <a:pt x="68" y="38"/>
                </a:lnTo>
                <a:lnTo>
                  <a:pt x="68" y="37"/>
                </a:lnTo>
                <a:lnTo>
                  <a:pt x="68" y="37"/>
                </a:lnTo>
                <a:lnTo>
                  <a:pt x="68" y="37"/>
                </a:lnTo>
                <a:lnTo>
                  <a:pt x="68" y="37"/>
                </a:lnTo>
                <a:lnTo>
                  <a:pt x="68" y="37"/>
                </a:lnTo>
                <a:lnTo>
                  <a:pt x="68" y="37"/>
                </a:lnTo>
                <a:lnTo>
                  <a:pt x="68" y="36"/>
                </a:lnTo>
                <a:lnTo>
                  <a:pt x="68" y="36"/>
                </a:lnTo>
                <a:lnTo>
                  <a:pt x="68" y="36"/>
                </a:lnTo>
                <a:lnTo>
                  <a:pt x="68" y="36"/>
                </a:lnTo>
                <a:lnTo>
                  <a:pt x="68" y="36"/>
                </a:lnTo>
                <a:lnTo>
                  <a:pt x="68" y="36"/>
                </a:lnTo>
                <a:lnTo>
                  <a:pt x="68" y="35"/>
                </a:lnTo>
                <a:lnTo>
                  <a:pt x="68" y="35"/>
                </a:lnTo>
                <a:lnTo>
                  <a:pt x="68" y="35"/>
                </a:lnTo>
                <a:lnTo>
                  <a:pt x="68" y="35"/>
                </a:lnTo>
                <a:lnTo>
                  <a:pt x="68" y="35"/>
                </a:lnTo>
                <a:lnTo>
                  <a:pt x="68" y="35"/>
                </a:lnTo>
                <a:lnTo>
                  <a:pt x="68" y="34"/>
                </a:lnTo>
                <a:lnTo>
                  <a:pt x="68" y="34"/>
                </a:lnTo>
                <a:lnTo>
                  <a:pt x="68" y="34"/>
                </a:lnTo>
                <a:lnTo>
                  <a:pt x="68" y="34"/>
                </a:lnTo>
                <a:lnTo>
                  <a:pt x="68" y="34"/>
                </a:lnTo>
                <a:lnTo>
                  <a:pt x="68" y="34"/>
                </a:lnTo>
                <a:lnTo>
                  <a:pt x="68" y="32"/>
                </a:lnTo>
                <a:lnTo>
                  <a:pt x="68" y="32"/>
                </a:lnTo>
                <a:lnTo>
                  <a:pt x="68" y="32"/>
                </a:lnTo>
                <a:lnTo>
                  <a:pt x="68" y="32"/>
                </a:lnTo>
                <a:lnTo>
                  <a:pt x="68" y="32"/>
                </a:lnTo>
                <a:lnTo>
                  <a:pt x="68" y="32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8" y="31"/>
                </a:lnTo>
                <a:lnTo>
                  <a:pt x="68" y="30"/>
                </a:lnTo>
                <a:lnTo>
                  <a:pt x="68" y="30"/>
                </a:lnTo>
                <a:lnTo>
                  <a:pt x="68" y="30"/>
                </a:lnTo>
                <a:lnTo>
                  <a:pt x="68" y="30"/>
                </a:lnTo>
                <a:lnTo>
                  <a:pt x="67" y="30"/>
                </a:lnTo>
                <a:lnTo>
                  <a:pt x="67" y="30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8"/>
                </a:lnTo>
                <a:lnTo>
                  <a:pt x="67" y="28"/>
                </a:lnTo>
                <a:lnTo>
                  <a:pt x="67" y="28"/>
                </a:lnTo>
                <a:lnTo>
                  <a:pt x="67" y="28"/>
                </a:lnTo>
                <a:lnTo>
                  <a:pt x="67" y="28"/>
                </a:lnTo>
                <a:lnTo>
                  <a:pt x="67" y="28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7" y="27"/>
                </a:lnTo>
                <a:lnTo>
                  <a:pt x="66" y="27"/>
                </a:lnTo>
                <a:lnTo>
                  <a:pt x="66" y="26"/>
                </a:lnTo>
                <a:lnTo>
                  <a:pt x="66" y="26"/>
                </a:lnTo>
                <a:lnTo>
                  <a:pt x="66" y="26"/>
                </a:lnTo>
                <a:lnTo>
                  <a:pt x="66" y="26"/>
                </a:lnTo>
                <a:lnTo>
                  <a:pt x="66" y="26"/>
                </a:lnTo>
                <a:lnTo>
                  <a:pt x="66" y="26"/>
                </a:lnTo>
                <a:lnTo>
                  <a:pt x="66" y="26"/>
                </a:lnTo>
                <a:lnTo>
                  <a:pt x="66" y="25"/>
                </a:lnTo>
                <a:lnTo>
                  <a:pt x="66" y="25"/>
                </a:lnTo>
                <a:lnTo>
                  <a:pt x="66" y="25"/>
                </a:lnTo>
                <a:lnTo>
                  <a:pt x="66" y="25"/>
                </a:lnTo>
                <a:lnTo>
                  <a:pt x="66" y="25"/>
                </a:lnTo>
                <a:lnTo>
                  <a:pt x="66" y="25"/>
                </a:lnTo>
                <a:lnTo>
                  <a:pt x="66" y="25"/>
                </a:lnTo>
                <a:lnTo>
                  <a:pt x="64" y="23"/>
                </a:lnTo>
                <a:lnTo>
                  <a:pt x="64" y="23"/>
                </a:lnTo>
                <a:lnTo>
                  <a:pt x="64" y="23"/>
                </a:lnTo>
                <a:lnTo>
                  <a:pt x="64" y="23"/>
                </a:lnTo>
                <a:lnTo>
                  <a:pt x="64" y="23"/>
                </a:lnTo>
                <a:lnTo>
                  <a:pt x="64" y="23"/>
                </a:lnTo>
                <a:lnTo>
                  <a:pt x="64" y="23"/>
                </a:lnTo>
                <a:lnTo>
                  <a:pt x="64" y="22"/>
                </a:lnTo>
                <a:lnTo>
                  <a:pt x="64" y="22"/>
                </a:lnTo>
                <a:lnTo>
                  <a:pt x="64" y="22"/>
                </a:lnTo>
                <a:lnTo>
                  <a:pt x="64" y="22"/>
                </a:lnTo>
                <a:lnTo>
                  <a:pt x="64" y="22"/>
                </a:lnTo>
                <a:lnTo>
                  <a:pt x="64" y="22"/>
                </a:lnTo>
                <a:lnTo>
                  <a:pt x="63" y="22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3" y="20"/>
                </a:lnTo>
                <a:lnTo>
                  <a:pt x="63" y="20"/>
                </a:lnTo>
                <a:lnTo>
                  <a:pt x="63" y="20"/>
                </a:lnTo>
                <a:lnTo>
                  <a:pt x="63" y="20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2" y="19"/>
                </a:lnTo>
                <a:lnTo>
                  <a:pt x="62" y="19"/>
                </a:lnTo>
                <a:lnTo>
                  <a:pt x="62" y="19"/>
                </a:lnTo>
                <a:lnTo>
                  <a:pt x="62" y="19"/>
                </a:lnTo>
                <a:lnTo>
                  <a:pt x="62" y="19"/>
                </a:lnTo>
                <a:lnTo>
                  <a:pt x="62" y="19"/>
                </a:lnTo>
                <a:lnTo>
                  <a:pt x="62" y="19"/>
                </a:lnTo>
                <a:lnTo>
                  <a:pt x="61" y="19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1" y="18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7"/>
                </a:lnTo>
                <a:lnTo>
                  <a:pt x="60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9" y="16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8" y="14"/>
                </a:lnTo>
                <a:lnTo>
                  <a:pt x="57" y="14"/>
                </a:lnTo>
                <a:lnTo>
                  <a:pt x="57" y="14"/>
                </a:lnTo>
                <a:lnTo>
                  <a:pt x="57" y="13"/>
                </a:lnTo>
                <a:lnTo>
                  <a:pt x="57" y="13"/>
                </a:lnTo>
                <a:lnTo>
                  <a:pt x="57" y="13"/>
                </a:lnTo>
                <a:lnTo>
                  <a:pt x="57" y="13"/>
                </a:lnTo>
                <a:lnTo>
                  <a:pt x="57" y="13"/>
                </a:lnTo>
                <a:lnTo>
                  <a:pt x="57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2"/>
                </a:lnTo>
                <a:lnTo>
                  <a:pt x="55" y="12"/>
                </a:lnTo>
                <a:lnTo>
                  <a:pt x="55" y="12"/>
                </a:lnTo>
                <a:lnTo>
                  <a:pt x="55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3" y="11"/>
                </a:lnTo>
                <a:lnTo>
                  <a:pt x="53" y="11"/>
                </a:lnTo>
                <a:lnTo>
                  <a:pt x="53" y="11"/>
                </a:lnTo>
                <a:lnTo>
                  <a:pt x="53" y="11"/>
                </a:lnTo>
                <a:lnTo>
                  <a:pt x="53" y="11"/>
                </a:lnTo>
                <a:lnTo>
                  <a:pt x="53" y="11"/>
                </a:lnTo>
                <a:lnTo>
                  <a:pt x="53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0"/>
                </a:lnTo>
                <a:lnTo>
                  <a:pt x="51" y="10"/>
                </a:lnTo>
                <a:lnTo>
                  <a:pt x="51" y="10"/>
                </a:lnTo>
                <a:lnTo>
                  <a:pt x="51" y="10"/>
                </a:lnTo>
                <a:lnTo>
                  <a:pt x="51" y="10"/>
                </a:lnTo>
                <a:lnTo>
                  <a:pt x="51" y="10"/>
                </a:lnTo>
                <a:lnTo>
                  <a:pt x="51" y="10"/>
                </a:lnTo>
                <a:lnTo>
                  <a:pt x="51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49" y="9"/>
                </a:lnTo>
                <a:lnTo>
                  <a:pt x="49" y="9"/>
                </a:lnTo>
                <a:lnTo>
                  <a:pt x="49" y="9"/>
                </a:lnTo>
                <a:lnTo>
                  <a:pt x="49" y="9"/>
                </a:lnTo>
                <a:lnTo>
                  <a:pt x="49" y="9"/>
                </a:lnTo>
                <a:lnTo>
                  <a:pt x="49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5" y="9"/>
                </a:lnTo>
                <a:lnTo>
                  <a:pt x="45" y="8"/>
                </a:lnTo>
                <a:lnTo>
                  <a:pt x="45" y="8"/>
                </a:lnTo>
                <a:lnTo>
                  <a:pt x="45" y="8"/>
                </a:lnTo>
                <a:lnTo>
                  <a:pt x="45" y="8"/>
                </a:lnTo>
                <a:lnTo>
                  <a:pt x="45" y="8"/>
                </a:lnTo>
                <a:lnTo>
                  <a:pt x="44" y="8"/>
                </a:lnTo>
                <a:lnTo>
                  <a:pt x="44" y="8"/>
                </a:lnTo>
                <a:lnTo>
                  <a:pt x="44" y="8"/>
                </a:lnTo>
                <a:lnTo>
                  <a:pt x="44" y="8"/>
                </a:lnTo>
                <a:lnTo>
                  <a:pt x="44" y="8"/>
                </a:lnTo>
                <a:lnTo>
                  <a:pt x="44" y="8"/>
                </a:lnTo>
                <a:lnTo>
                  <a:pt x="44" y="8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0" y="8"/>
                </a:lnTo>
                <a:lnTo>
                  <a:pt x="40" y="8"/>
                </a:lnTo>
                <a:lnTo>
                  <a:pt x="40" y="8"/>
                </a:lnTo>
                <a:lnTo>
                  <a:pt x="40" y="8"/>
                </a:lnTo>
                <a:lnTo>
                  <a:pt x="40" y="8"/>
                </a:lnTo>
                <a:lnTo>
                  <a:pt x="40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1" y="8"/>
                </a:lnTo>
                <a:lnTo>
                  <a:pt x="31" y="9"/>
                </a:lnTo>
                <a:lnTo>
                  <a:pt x="31" y="9"/>
                </a:lnTo>
                <a:lnTo>
                  <a:pt x="31" y="9"/>
                </a:lnTo>
                <a:lnTo>
                  <a:pt x="31" y="9"/>
                </a:lnTo>
                <a:lnTo>
                  <a:pt x="31" y="9"/>
                </a:lnTo>
                <a:lnTo>
                  <a:pt x="31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7" y="9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5" y="10"/>
                </a:lnTo>
                <a:lnTo>
                  <a:pt x="25" y="10"/>
                </a:lnTo>
                <a:lnTo>
                  <a:pt x="25" y="10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3" y="11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2" y="13"/>
                </a:lnTo>
                <a:lnTo>
                  <a:pt x="22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9" y="13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8" y="14"/>
                </a:lnTo>
                <a:lnTo>
                  <a:pt x="18" y="14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17" y="16"/>
                </a:lnTo>
                <a:lnTo>
                  <a:pt x="17" y="16"/>
                </a:lnTo>
                <a:lnTo>
                  <a:pt x="17" y="16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8"/>
                </a:lnTo>
                <a:lnTo>
                  <a:pt x="16" y="18"/>
                </a:lnTo>
                <a:lnTo>
                  <a:pt x="16" y="18"/>
                </a:lnTo>
                <a:lnTo>
                  <a:pt x="16" y="18"/>
                </a:lnTo>
                <a:lnTo>
                  <a:pt x="16" y="18"/>
                </a:lnTo>
                <a:lnTo>
                  <a:pt x="16" y="18"/>
                </a:lnTo>
                <a:lnTo>
                  <a:pt x="16" y="18"/>
                </a:lnTo>
                <a:lnTo>
                  <a:pt x="15" y="18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1"/>
                </a:lnTo>
                <a:lnTo>
                  <a:pt x="14" y="21"/>
                </a:lnTo>
                <a:lnTo>
                  <a:pt x="14" y="21"/>
                </a:lnTo>
                <a:lnTo>
                  <a:pt x="14" y="21"/>
                </a:lnTo>
                <a:lnTo>
                  <a:pt x="13" y="21"/>
                </a:lnTo>
                <a:lnTo>
                  <a:pt x="13" y="21"/>
                </a:lnTo>
                <a:lnTo>
                  <a:pt x="13" y="21"/>
                </a:lnTo>
                <a:lnTo>
                  <a:pt x="13" y="22"/>
                </a:lnTo>
                <a:lnTo>
                  <a:pt x="13" y="22"/>
                </a:lnTo>
                <a:lnTo>
                  <a:pt x="13" y="22"/>
                </a:lnTo>
                <a:lnTo>
                  <a:pt x="13" y="22"/>
                </a:lnTo>
                <a:lnTo>
                  <a:pt x="13" y="22"/>
                </a:lnTo>
                <a:lnTo>
                  <a:pt x="13" y="22"/>
                </a:lnTo>
                <a:lnTo>
                  <a:pt x="13" y="22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2" y="23"/>
                </a:lnTo>
                <a:lnTo>
                  <a:pt x="12" y="23"/>
                </a:lnTo>
                <a:lnTo>
                  <a:pt x="12" y="23"/>
                </a:lnTo>
                <a:lnTo>
                  <a:pt x="12" y="23"/>
                </a:lnTo>
                <a:lnTo>
                  <a:pt x="12" y="25"/>
                </a:lnTo>
                <a:lnTo>
                  <a:pt x="12" y="25"/>
                </a:lnTo>
                <a:lnTo>
                  <a:pt x="12" y="25"/>
                </a:lnTo>
                <a:lnTo>
                  <a:pt x="12" y="25"/>
                </a:lnTo>
                <a:lnTo>
                  <a:pt x="12" y="25"/>
                </a:lnTo>
                <a:lnTo>
                  <a:pt x="12" y="25"/>
                </a:lnTo>
                <a:lnTo>
                  <a:pt x="12" y="25"/>
                </a:lnTo>
                <a:lnTo>
                  <a:pt x="12" y="26"/>
                </a:lnTo>
                <a:lnTo>
                  <a:pt x="12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7"/>
                </a:lnTo>
                <a:lnTo>
                  <a:pt x="10" y="28"/>
                </a:lnTo>
                <a:lnTo>
                  <a:pt x="10" y="28"/>
                </a:lnTo>
                <a:lnTo>
                  <a:pt x="10" y="28"/>
                </a:lnTo>
                <a:lnTo>
                  <a:pt x="10" y="28"/>
                </a:lnTo>
                <a:lnTo>
                  <a:pt x="10" y="28"/>
                </a:lnTo>
                <a:lnTo>
                  <a:pt x="10" y="28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1"/>
                </a:lnTo>
                <a:lnTo>
                  <a:pt x="9" y="31"/>
                </a:lnTo>
                <a:lnTo>
                  <a:pt x="9" y="31"/>
                </a:lnTo>
                <a:lnTo>
                  <a:pt x="9" y="31"/>
                </a:lnTo>
                <a:lnTo>
                  <a:pt x="9" y="31"/>
                </a:lnTo>
                <a:lnTo>
                  <a:pt x="9" y="31"/>
                </a:lnTo>
                <a:lnTo>
                  <a:pt x="9" y="32"/>
                </a:lnTo>
                <a:lnTo>
                  <a:pt x="9" y="32"/>
                </a:lnTo>
                <a:lnTo>
                  <a:pt x="9" y="32"/>
                </a:lnTo>
                <a:lnTo>
                  <a:pt x="9" y="32"/>
                </a:lnTo>
                <a:lnTo>
                  <a:pt x="9" y="32"/>
                </a:lnTo>
                <a:lnTo>
                  <a:pt x="9" y="32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5"/>
                </a:lnTo>
                <a:lnTo>
                  <a:pt x="9" y="35"/>
                </a:lnTo>
                <a:lnTo>
                  <a:pt x="9" y="35"/>
                </a:lnTo>
                <a:lnTo>
                  <a:pt x="9" y="35"/>
                </a:lnTo>
                <a:lnTo>
                  <a:pt x="9" y="35"/>
                </a:lnTo>
                <a:lnTo>
                  <a:pt x="9" y="35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6"/>
                </a:lnTo>
                <a:lnTo>
                  <a:pt x="9" y="37"/>
                </a:lnTo>
                <a:lnTo>
                  <a:pt x="9" y="37"/>
                </a:lnTo>
                <a:lnTo>
                  <a:pt x="9" y="37"/>
                </a:lnTo>
                <a:lnTo>
                  <a:pt x="9" y="37"/>
                </a:lnTo>
                <a:lnTo>
                  <a:pt x="9" y="37"/>
                </a:lnTo>
                <a:lnTo>
                  <a:pt x="9" y="37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9"/>
                </a:lnTo>
                <a:lnTo>
                  <a:pt x="9" y="39"/>
                </a:lnTo>
                <a:lnTo>
                  <a:pt x="9" y="39"/>
                </a:lnTo>
                <a:lnTo>
                  <a:pt x="9" y="39"/>
                </a:lnTo>
                <a:lnTo>
                  <a:pt x="9" y="39"/>
                </a:lnTo>
                <a:lnTo>
                  <a:pt x="9" y="39"/>
                </a:lnTo>
                <a:lnTo>
                  <a:pt x="9" y="40"/>
                </a:lnTo>
                <a:lnTo>
                  <a:pt x="9" y="40"/>
                </a:lnTo>
                <a:lnTo>
                  <a:pt x="9" y="40"/>
                </a:lnTo>
                <a:lnTo>
                  <a:pt x="9" y="40"/>
                </a:lnTo>
                <a:lnTo>
                  <a:pt x="9" y="40"/>
                </a:lnTo>
                <a:lnTo>
                  <a:pt x="9" y="40"/>
                </a:lnTo>
                <a:lnTo>
                  <a:pt x="9" y="41"/>
                </a:lnTo>
                <a:lnTo>
                  <a:pt x="9" y="41"/>
                </a:lnTo>
                <a:lnTo>
                  <a:pt x="9" y="41"/>
                </a:lnTo>
                <a:lnTo>
                  <a:pt x="9" y="41"/>
                </a:lnTo>
                <a:lnTo>
                  <a:pt x="9" y="41"/>
                </a:lnTo>
                <a:lnTo>
                  <a:pt x="9" y="41"/>
                </a:lnTo>
                <a:lnTo>
                  <a:pt x="9" y="43"/>
                </a:lnTo>
                <a:lnTo>
                  <a:pt x="9" y="43"/>
                </a:lnTo>
                <a:lnTo>
                  <a:pt x="9" y="43"/>
                </a:lnTo>
                <a:lnTo>
                  <a:pt x="9" y="43"/>
                </a:lnTo>
                <a:lnTo>
                  <a:pt x="9" y="43"/>
                </a:lnTo>
                <a:lnTo>
                  <a:pt x="9" y="43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10" y="45"/>
                </a:lnTo>
                <a:lnTo>
                  <a:pt x="10" y="45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6"/>
                </a:lnTo>
                <a:lnTo>
                  <a:pt x="10" y="47"/>
                </a:lnTo>
                <a:lnTo>
                  <a:pt x="10" y="47"/>
                </a:lnTo>
                <a:lnTo>
                  <a:pt x="10" y="47"/>
                </a:lnTo>
                <a:lnTo>
                  <a:pt x="10" y="47"/>
                </a:lnTo>
                <a:lnTo>
                  <a:pt x="10" y="47"/>
                </a:lnTo>
                <a:lnTo>
                  <a:pt x="10" y="47"/>
                </a:lnTo>
                <a:lnTo>
                  <a:pt x="10" y="47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2" y="48"/>
                </a:lnTo>
                <a:lnTo>
                  <a:pt x="12" y="48"/>
                </a:lnTo>
                <a:lnTo>
                  <a:pt x="12" y="48"/>
                </a:lnTo>
                <a:lnTo>
                  <a:pt x="12" y="49"/>
                </a:lnTo>
                <a:lnTo>
                  <a:pt x="12" y="49"/>
                </a:lnTo>
                <a:lnTo>
                  <a:pt x="12" y="49"/>
                </a:lnTo>
                <a:lnTo>
                  <a:pt x="12" y="49"/>
                </a:lnTo>
                <a:lnTo>
                  <a:pt x="12" y="49"/>
                </a:lnTo>
                <a:lnTo>
                  <a:pt x="12" y="49"/>
                </a:lnTo>
                <a:lnTo>
                  <a:pt x="12" y="49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2" y="50"/>
                </a:lnTo>
                <a:lnTo>
                  <a:pt x="13" y="50"/>
                </a:lnTo>
                <a:lnTo>
                  <a:pt x="13" y="50"/>
                </a:lnTo>
                <a:lnTo>
                  <a:pt x="13" y="52"/>
                </a:lnTo>
                <a:lnTo>
                  <a:pt x="13" y="52"/>
                </a:lnTo>
                <a:lnTo>
                  <a:pt x="13" y="52"/>
                </a:lnTo>
                <a:lnTo>
                  <a:pt x="13" y="52"/>
                </a:lnTo>
                <a:lnTo>
                  <a:pt x="13" y="52"/>
                </a:lnTo>
                <a:lnTo>
                  <a:pt x="13" y="52"/>
                </a:lnTo>
                <a:lnTo>
                  <a:pt x="13" y="52"/>
                </a:lnTo>
                <a:lnTo>
                  <a:pt x="13" y="53"/>
                </a:lnTo>
                <a:lnTo>
                  <a:pt x="13" y="53"/>
                </a:lnTo>
                <a:lnTo>
                  <a:pt x="13" y="53"/>
                </a:lnTo>
                <a:lnTo>
                  <a:pt x="13" y="53"/>
                </a:lnTo>
                <a:lnTo>
                  <a:pt x="14" y="53"/>
                </a:lnTo>
                <a:lnTo>
                  <a:pt x="14" y="53"/>
                </a:lnTo>
                <a:lnTo>
                  <a:pt x="14" y="53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4" y="54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5"/>
                </a:lnTo>
                <a:lnTo>
                  <a:pt x="15" y="56"/>
                </a:lnTo>
                <a:lnTo>
                  <a:pt x="15" y="56"/>
                </a:lnTo>
                <a:lnTo>
                  <a:pt x="16" y="56"/>
                </a:lnTo>
                <a:lnTo>
                  <a:pt x="16" y="56"/>
                </a:lnTo>
                <a:lnTo>
                  <a:pt x="16" y="56"/>
                </a:lnTo>
                <a:lnTo>
                  <a:pt x="16" y="56"/>
                </a:lnTo>
                <a:lnTo>
                  <a:pt x="16" y="56"/>
                </a:lnTo>
                <a:lnTo>
                  <a:pt x="16" y="56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7" y="57"/>
                </a:lnTo>
                <a:lnTo>
                  <a:pt x="17" y="57"/>
                </a:lnTo>
                <a:lnTo>
                  <a:pt x="17" y="57"/>
                </a:lnTo>
                <a:lnTo>
                  <a:pt x="17" y="57"/>
                </a:lnTo>
                <a:lnTo>
                  <a:pt x="17" y="57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8" y="58"/>
                </a:lnTo>
                <a:lnTo>
                  <a:pt x="18" y="58"/>
                </a:lnTo>
                <a:lnTo>
                  <a:pt x="18" y="58"/>
                </a:lnTo>
                <a:lnTo>
                  <a:pt x="18" y="58"/>
                </a:lnTo>
                <a:lnTo>
                  <a:pt x="18" y="58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9" y="59"/>
                </a:lnTo>
                <a:lnTo>
                  <a:pt x="19" y="59"/>
                </a:lnTo>
                <a:lnTo>
                  <a:pt x="19" y="59"/>
                </a:lnTo>
                <a:lnTo>
                  <a:pt x="19" y="59"/>
                </a:lnTo>
                <a:lnTo>
                  <a:pt x="19" y="59"/>
                </a:lnTo>
                <a:lnTo>
                  <a:pt x="19" y="59"/>
                </a:lnTo>
                <a:lnTo>
                  <a:pt x="19" y="59"/>
                </a:lnTo>
                <a:lnTo>
                  <a:pt x="19" y="61"/>
                </a:lnTo>
                <a:lnTo>
                  <a:pt x="19" y="61"/>
                </a:lnTo>
                <a:lnTo>
                  <a:pt x="21" y="61"/>
                </a:lnTo>
                <a:lnTo>
                  <a:pt x="21" y="61"/>
                </a:lnTo>
                <a:lnTo>
                  <a:pt x="21" y="61"/>
                </a:lnTo>
                <a:lnTo>
                  <a:pt x="21" y="61"/>
                </a:lnTo>
                <a:lnTo>
                  <a:pt x="21" y="61"/>
                </a:lnTo>
                <a:lnTo>
                  <a:pt x="21" y="61"/>
                </a:lnTo>
                <a:lnTo>
                  <a:pt x="21" y="61"/>
                </a:lnTo>
                <a:lnTo>
                  <a:pt x="22" y="61"/>
                </a:lnTo>
                <a:lnTo>
                  <a:pt x="22" y="62"/>
                </a:lnTo>
                <a:lnTo>
                  <a:pt x="22" y="62"/>
                </a:lnTo>
                <a:lnTo>
                  <a:pt x="22" y="62"/>
                </a:lnTo>
                <a:lnTo>
                  <a:pt x="22" y="62"/>
                </a:lnTo>
                <a:lnTo>
                  <a:pt x="22" y="62"/>
                </a:lnTo>
                <a:lnTo>
                  <a:pt x="22" y="62"/>
                </a:lnTo>
                <a:lnTo>
                  <a:pt x="22" y="62"/>
                </a:lnTo>
                <a:lnTo>
                  <a:pt x="23" y="62"/>
                </a:lnTo>
                <a:lnTo>
                  <a:pt x="23" y="62"/>
                </a:lnTo>
                <a:lnTo>
                  <a:pt x="23" y="62"/>
                </a:lnTo>
                <a:lnTo>
                  <a:pt x="23" y="62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4" y="63"/>
                </a:lnTo>
                <a:lnTo>
                  <a:pt x="25" y="63"/>
                </a:lnTo>
                <a:lnTo>
                  <a:pt x="25" y="63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6" y="64"/>
                </a:lnTo>
                <a:lnTo>
                  <a:pt x="26" y="64"/>
                </a:lnTo>
                <a:lnTo>
                  <a:pt x="26" y="64"/>
                </a:lnTo>
                <a:lnTo>
                  <a:pt x="26" y="64"/>
                </a:lnTo>
                <a:lnTo>
                  <a:pt x="26" y="64"/>
                </a:lnTo>
                <a:lnTo>
                  <a:pt x="26" y="64"/>
                </a:lnTo>
                <a:lnTo>
                  <a:pt x="26" y="64"/>
                </a:lnTo>
                <a:lnTo>
                  <a:pt x="27" y="64"/>
                </a:lnTo>
                <a:lnTo>
                  <a:pt x="27" y="64"/>
                </a:lnTo>
                <a:lnTo>
                  <a:pt x="27" y="64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30" y="65"/>
                </a:lnTo>
                <a:lnTo>
                  <a:pt x="30" y="65"/>
                </a:lnTo>
                <a:lnTo>
                  <a:pt x="30" y="65"/>
                </a:lnTo>
                <a:lnTo>
                  <a:pt x="30" y="65"/>
                </a:lnTo>
                <a:lnTo>
                  <a:pt x="30" y="65"/>
                </a:lnTo>
                <a:lnTo>
                  <a:pt x="30" y="65"/>
                </a:lnTo>
                <a:lnTo>
                  <a:pt x="31" y="65"/>
                </a:lnTo>
                <a:lnTo>
                  <a:pt x="31" y="65"/>
                </a:lnTo>
                <a:lnTo>
                  <a:pt x="31" y="65"/>
                </a:lnTo>
                <a:lnTo>
                  <a:pt x="31" y="66"/>
                </a:lnTo>
                <a:lnTo>
                  <a:pt x="31" y="66"/>
                </a:lnTo>
                <a:lnTo>
                  <a:pt x="31" y="66"/>
                </a:lnTo>
                <a:lnTo>
                  <a:pt x="31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4" y="66"/>
                </a:lnTo>
                <a:lnTo>
                  <a:pt x="34" y="66"/>
                </a:lnTo>
                <a:lnTo>
                  <a:pt x="34" y="66"/>
                </a:lnTo>
                <a:lnTo>
                  <a:pt x="34" y="66"/>
                </a:lnTo>
                <a:lnTo>
                  <a:pt x="34" y="66"/>
                </a:lnTo>
                <a:lnTo>
                  <a:pt x="34" y="66"/>
                </a:lnTo>
                <a:lnTo>
                  <a:pt x="35" y="66"/>
                </a:lnTo>
                <a:lnTo>
                  <a:pt x="35" y="66"/>
                </a:lnTo>
                <a:lnTo>
                  <a:pt x="35" y="66"/>
                </a:lnTo>
                <a:lnTo>
                  <a:pt x="35" y="66"/>
                </a:lnTo>
                <a:lnTo>
                  <a:pt x="35" y="66"/>
                </a:lnTo>
                <a:lnTo>
                  <a:pt x="35" y="66"/>
                </a:lnTo>
                <a:lnTo>
                  <a:pt x="36" y="66"/>
                </a:lnTo>
                <a:lnTo>
                  <a:pt x="36" y="66"/>
                </a:lnTo>
                <a:lnTo>
                  <a:pt x="36" y="66"/>
                </a:lnTo>
                <a:lnTo>
                  <a:pt x="36" y="66"/>
                </a:lnTo>
                <a:lnTo>
                  <a:pt x="36" y="66"/>
                </a:lnTo>
                <a:lnTo>
                  <a:pt x="36" y="66"/>
                </a:lnTo>
                <a:lnTo>
                  <a:pt x="37" y="66"/>
                </a:lnTo>
                <a:lnTo>
                  <a:pt x="37" y="66"/>
                </a:lnTo>
                <a:lnTo>
                  <a:pt x="37" y="66"/>
                </a:lnTo>
                <a:lnTo>
                  <a:pt x="37" y="66"/>
                </a:lnTo>
                <a:lnTo>
                  <a:pt x="37" y="66"/>
                </a:lnTo>
                <a:lnTo>
                  <a:pt x="37" y="66"/>
                </a:lnTo>
                <a:lnTo>
                  <a:pt x="39" y="66"/>
                </a:lnTo>
                <a:lnTo>
                  <a:pt x="39" y="66"/>
                </a:lnTo>
                <a:lnTo>
                  <a:pt x="39" y="66"/>
                </a:lnTo>
                <a:lnTo>
                  <a:pt x="39" y="66"/>
                </a:lnTo>
                <a:close/>
                <a:moveTo>
                  <a:pt x="76" y="37"/>
                </a:moveTo>
                <a:lnTo>
                  <a:pt x="76" y="37"/>
                </a:lnTo>
                <a:lnTo>
                  <a:pt x="76" y="37"/>
                </a:lnTo>
                <a:lnTo>
                  <a:pt x="76" y="38"/>
                </a:lnTo>
                <a:lnTo>
                  <a:pt x="76" y="38"/>
                </a:lnTo>
                <a:lnTo>
                  <a:pt x="76" y="38"/>
                </a:lnTo>
                <a:lnTo>
                  <a:pt x="76" y="38"/>
                </a:lnTo>
                <a:lnTo>
                  <a:pt x="76" y="39"/>
                </a:lnTo>
                <a:lnTo>
                  <a:pt x="76" y="39"/>
                </a:lnTo>
                <a:lnTo>
                  <a:pt x="76" y="39"/>
                </a:lnTo>
                <a:lnTo>
                  <a:pt x="76" y="39"/>
                </a:lnTo>
                <a:lnTo>
                  <a:pt x="76" y="39"/>
                </a:lnTo>
                <a:lnTo>
                  <a:pt x="76" y="40"/>
                </a:lnTo>
                <a:lnTo>
                  <a:pt x="76" y="40"/>
                </a:lnTo>
                <a:lnTo>
                  <a:pt x="76" y="40"/>
                </a:lnTo>
                <a:lnTo>
                  <a:pt x="76" y="40"/>
                </a:lnTo>
                <a:lnTo>
                  <a:pt x="76" y="40"/>
                </a:lnTo>
                <a:lnTo>
                  <a:pt x="76" y="41"/>
                </a:lnTo>
                <a:lnTo>
                  <a:pt x="76" y="41"/>
                </a:lnTo>
                <a:lnTo>
                  <a:pt x="76" y="41"/>
                </a:lnTo>
                <a:lnTo>
                  <a:pt x="76" y="41"/>
                </a:lnTo>
                <a:lnTo>
                  <a:pt x="76" y="43"/>
                </a:lnTo>
                <a:lnTo>
                  <a:pt x="76" y="43"/>
                </a:lnTo>
                <a:lnTo>
                  <a:pt x="76" y="43"/>
                </a:lnTo>
                <a:lnTo>
                  <a:pt x="76" y="43"/>
                </a:lnTo>
                <a:lnTo>
                  <a:pt x="76" y="43"/>
                </a:lnTo>
                <a:lnTo>
                  <a:pt x="76" y="44"/>
                </a:lnTo>
                <a:lnTo>
                  <a:pt x="76" y="44"/>
                </a:lnTo>
                <a:lnTo>
                  <a:pt x="76" y="44"/>
                </a:lnTo>
                <a:lnTo>
                  <a:pt x="76" y="44"/>
                </a:lnTo>
                <a:lnTo>
                  <a:pt x="76" y="44"/>
                </a:lnTo>
                <a:lnTo>
                  <a:pt x="76" y="45"/>
                </a:lnTo>
                <a:lnTo>
                  <a:pt x="76" y="45"/>
                </a:lnTo>
                <a:lnTo>
                  <a:pt x="76" y="45"/>
                </a:lnTo>
                <a:lnTo>
                  <a:pt x="75" y="45"/>
                </a:lnTo>
                <a:lnTo>
                  <a:pt x="75" y="45"/>
                </a:lnTo>
                <a:lnTo>
                  <a:pt x="75" y="46"/>
                </a:lnTo>
                <a:lnTo>
                  <a:pt x="75" y="46"/>
                </a:lnTo>
                <a:lnTo>
                  <a:pt x="75" y="46"/>
                </a:lnTo>
                <a:lnTo>
                  <a:pt x="75" y="46"/>
                </a:lnTo>
                <a:lnTo>
                  <a:pt x="75" y="46"/>
                </a:lnTo>
                <a:lnTo>
                  <a:pt x="75" y="47"/>
                </a:lnTo>
                <a:lnTo>
                  <a:pt x="75" y="47"/>
                </a:lnTo>
                <a:lnTo>
                  <a:pt x="75" y="47"/>
                </a:lnTo>
                <a:lnTo>
                  <a:pt x="75" y="47"/>
                </a:lnTo>
                <a:lnTo>
                  <a:pt x="75" y="47"/>
                </a:lnTo>
                <a:lnTo>
                  <a:pt x="75" y="48"/>
                </a:lnTo>
                <a:lnTo>
                  <a:pt x="75" y="48"/>
                </a:lnTo>
                <a:lnTo>
                  <a:pt x="75" y="48"/>
                </a:lnTo>
                <a:lnTo>
                  <a:pt x="75" y="48"/>
                </a:lnTo>
                <a:lnTo>
                  <a:pt x="75" y="48"/>
                </a:lnTo>
                <a:lnTo>
                  <a:pt x="75" y="49"/>
                </a:lnTo>
                <a:lnTo>
                  <a:pt x="75" y="49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50"/>
                </a:lnTo>
                <a:lnTo>
                  <a:pt x="73" y="50"/>
                </a:lnTo>
                <a:lnTo>
                  <a:pt x="73" y="50"/>
                </a:lnTo>
                <a:lnTo>
                  <a:pt x="73" y="50"/>
                </a:lnTo>
                <a:lnTo>
                  <a:pt x="73" y="50"/>
                </a:lnTo>
                <a:lnTo>
                  <a:pt x="73" y="50"/>
                </a:lnTo>
                <a:lnTo>
                  <a:pt x="73" y="52"/>
                </a:lnTo>
                <a:lnTo>
                  <a:pt x="73" y="52"/>
                </a:lnTo>
                <a:lnTo>
                  <a:pt x="73" y="52"/>
                </a:lnTo>
                <a:lnTo>
                  <a:pt x="73" y="52"/>
                </a:lnTo>
                <a:lnTo>
                  <a:pt x="72" y="52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1" y="56"/>
                </a:lnTo>
                <a:lnTo>
                  <a:pt x="71" y="56"/>
                </a:lnTo>
                <a:lnTo>
                  <a:pt x="71" y="56"/>
                </a:lnTo>
                <a:lnTo>
                  <a:pt x="71" y="56"/>
                </a:lnTo>
                <a:lnTo>
                  <a:pt x="71" y="56"/>
                </a:lnTo>
                <a:lnTo>
                  <a:pt x="70" y="56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70" y="58"/>
                </a:lnTo>
                <a:lnTo>
                  <a:pt x="70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9"/>
                </a:lnTo>
                <a:lnTo>
                  <a:pt x="69" y="59"/>
                </a:lnTo>
                <a:lnTo>
                  <a:pt x="69" y="59"/>
                </a:lnTo>
                <a:lnTo>
                  <a:pt x="69" y="59"/>
                </a:lnTo>
                <a:lnTo>
                  <a:pt x="69" y="59"/>
                </a:lnTo>
                <a:lnTo>
                  <a:pt x="68" y="59"/>
                </a:lnTo>
                <a:lnTo>
                  <a:pt x="68" y="61"/>
                </a:lnTo>
                <a:lnTo>
                  <a:pt x="68" y="61"/>
                </a:lnTo>
                <a:lnTo>
                  <a:pt x="68" y="61"/>
                </a:lnTo>
                <a:lnTo>
                  <a:pt x="68" y="61"/>
                </a:lnTo>
                <a:lnTo>
                  <a:pt x="68" y="61"/>
                </a:lnTo>
                <a:lnTo>
                  <a:pt x="68" y="61"/>
                </a:lnTo>
                <a:lnTo>
                  <a:pt x="67" y="61"/>
                </a:lnTo>
                <a:lnTo>
                  <a:pt x="67" y="62"/>
                </a:lnTo>
                <a:lnTo>
                  <a:pt x="67" y="62"/>
                </a:lnTo>
                <a:lnTo>
                  <a:pt x="67" y="62"/>
                </a:lnTo>
                <a:lnTo>
                  <a:pt x="67" y="62"/>
                </a:lnTo>
                <a:lnTo>
                  <a:pt x="67" y="62"/>
                </a:lnTo>
                <a:lnTo>
                  <a:pt x="67" y="62"/>
                </a:lnTo>
                <a:lnTo>
                  <a:pt x="67" y="63"/>
                </a:lnTo>
                <a:lnTo>
                  <a:pt x="66" y="63"/>
                </a:lnTo>
                <a:lnTo>
                  <a:pt x="66" y="63"/>
                </a:lnTo>
                <a:lnTo>
                  <a:pt x="66" y="63"/>
                </a:lnTo>
                <a:lnTo>
                  <a:pt x="66" y="63"/>
                </a:lnTo>
                <a:lnTo>
                  <a:pt x="66" y="63"/>
                </a:lnTo>
                <a:lnTo>
                  <a:pt x="66" y="63"/>
                </a:lnTo>
                <a:lnTo>
                  <a:pt x="66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1" y="66"/>
                </a:lnTo>
                <a:lnTo>
                  <a:pt x="61" y="66"/>
                </a:lnTo>
                <a:lnTo>
                  <a:pt x="61" y="67"/>
                </a:lnTo>
                <a:lnTo>
                  <a:pt x="61" y="67"/>
                </a:lnTo>
                <a:lnTo>
                  <a:pt x="61" y="67"/>
                </a:lnTo>
                <a:lnTo>
                  <a:pt x="61" y="67"/>
                </a:lnTo>
                <a:lnTo>
                  <a:pt x="61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8"/>
                </a:lnTo>
                <a:lnTo>
                  <a:pt x="60" y="68"/>
                </a:lnTo>
                <a:lnTo>
                  <a:pt x="60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8" y="70"/>
                </a:lnTo>
                <a:lnTo>
                  <a:pt x="58" y="70"/>
                </a:lnTo>
                <a:lnTo>
                  <a:pt x="58" y="70"/>
                </a:lnTo>
                <a:lnTo>
                  <a:pt x="58" y="70"/>
                </a:lnTo>
                <a:lnTo>
                  <a:pt x="58" y="70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7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1" y="72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49" y="73"/>
                </a:lnTo>
                <a:lnTo>
                  <a:pt x="49" y="73"/>
                </a:lnTo>
                <a:lnTo>
                  <a:pt x="49" y="73"/>
                </a:lnTo>
                <a:lnTo>
                  <a:pt x="49" y="73"/>
                </a:lnTo>
                <a:lnTo>
                  <a:pt x="49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8" y="74"/>
                </a:lnTo>
                <a:lnTo>
                  <a:pt x="48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3" y="74"/>
                </a:lnTo>
                <a:lnTo>
                  <a:pt x="43" y="74"/>
                </a:lnTo>
                <a:lnTo>
                  <a:pt x="43" y="74"/>
                </a:lnTo>
                <a:lnTo>
                  <a:pt x="43" y="74"/>
                </a:lnTo>
                <a:lnTo>
                  <a:pt x="42" y="74"/>
                </a:lnTo>
                <a:lnTo>
                  <a:pt x="42" y="74"/>
                </a:lnTo>
                <a:lnTo>
                  <a:pt x="42" y="74"/>
                </a:lnTo>
                <a:lnTo>
                  <a:pt x="42" y="74"/>
                </a:lnTo>
                <a:lnTo>
                  <a:pt x="42" y="74"/>
                </a:lnTo>
                <a:lnTo>
                  <a:pt x="41" y="74"/>
                </a:lnTo>
                <a:lnTo>
                  <a:pt x="41" y="74"/>
                </a:lnTo>
                <a:lnTo>
                  <a:pt x="41" y="74"/>
                </a:lnTo>
                <a:lnTo>
                  <a:pt x="41" y="74"/>
                </a:lnTo>
                <a:lnTo>
                  <a:pt x="41" y="74"/>
                </a:lnTo>
                <a:lnTo>
                  <a:pt x="40" y="74"/>
                </a:lnTo>
                <a:lnTo>
                  <a:pt x="40" y="74"/>
                </a:lnTo>
                <a:lnTo>
                  <a:pt x="40" y="74"/>
                </a:lnTo>
                <a:lnTo>
                  <a:pt x="40" y="74"/>
                </a:lnTo>
                <a:lnTo>
                  <a:pt x="40" y="74"/>
                </a:lnTo>
                <a:lnTo>
                  <a:pt x="39" y="74"/>
                </a:lnTo>
                <a:lnTo>
                  <a:pt x="39" y="74"/>
                </a:lnTo>
                <a:lnTo>
                  <a:pt x="39" y="74"/>
                </a:lnTo>
                <a:lnTo>
                  <a:pt x="39" y="74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6" y="74"/>
                </a:lnTo>
                <a:lnTo>
                  <a:pt x="36" y="74"/>
                </a:lnTo>
                <a:lnTo>
                  <a:pt x="36" y="74"/>
                </a:lnTo>
                <a:lnTo>
                  <a:pt x="36" y="74"/>
                </a:lnTo>
                <a:lnTo>
                  <a:pt x="36" y="74"/>
                </a:lnTo>
                <a:lnTo>
                  <a:pt x="35" y="74"/>
                </a:lnTo>
                <a:lnTo>
                  <a:pt x="35" y="74"/>
                </a:lnTo>
                <a:lnTo>
                  <a:pt x="35" y="74"/>
                </a:lnTo>
                <a:lnTo>
                  <a:pt x="35" y="74"/>
                </a:lnTo>
                <a:lnTo>
                  <a:pt x="34" y="74"/>
                </a:lnTo>
                <a:lnTo>
                  <a:pt x="34" y="74"/>
                </a:lnTo>
                <a:lnTo>
                  <a:pt x="34" y="74"/>
                </a:lnTo>
                <a:lnTo>
                  <a:pt x="34" y="74"/>
                </a:lnTo>
                <a:lnTo>
                  <a:pt x="34" y="74"/>
                </a:lnTo>
                <a:lnTo>
                  <a:pt x="33" y="74"/>
                </a:lnTo>
                <a:lnTo>
                  <a:pt x="33" y="74"/>
                </a:lnTo>
                <a:lnTo>
                  <a:pt x="33" y="74"/>
                </a:lnTo>
                <a:lnTo>
                  <a:pt x="33" y="74"/>
                </a:lnTo>
                <a:lnTo>
                  <a:pt x="33" y="74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1" y="74"/>
                </a:lnTo>
                <a:lnTo>
                  <a:pt x="31" y="74"/>
                </a:lnTo>
                <a:lnTo>
                  <a:pt x="31" y="74"/>
                </a:lnTo>
                <a:lnTo>
                  <a:pt x="31" y="74"/>
                </a:lnTo>
                <a:lnTo>
                  <a:pt x="31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3"/>
                </a:lnTo>
                <a:lnTo>
                  <a:pt x="30" y="73"/>
                </a:lnTo>
                <a:lnTo>
                  <a:pt x="28" y="73"/>
                </a:lnTo>
                <a:lnTo>
                  <a:pt x="28" y="73"/>
                </a:lnTo>
                <a:lnTo>
                  <a:pt x="28" y="73"/>
                </a:lnTo>
                <a:lnTo>
                  <a:pt x="28" y="73"/>
                </a:lnTo>
                <a:lnTo>
                  <a:pt x="28" y="73"/>
                </a:lnTo>
                <a:lnTo>
                  <a:pt x="27" y="73"/>
                </a:lnTo>
                <a:lnTo>
                  <a:pt x="27" y="73"/>
                </a:lnTo>
                <a:lnTo>
                  <a:pt x="27" y="73"/>
                </a:lnTo>
                <a:lnTo>
                  <a:pt x="27" y="73"/>
                </a:lnTo>
                <a:lnTo>
                  <a:pt x="27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5" y="72"/>
                </a:lnTo>
                <a:lnTo>
                  <a:pt x="25" y="72"/>
                </a:lnTo>
                <a:lnTo>
                  <a:pt x="25" y="72"/>
                </a:lnTo>
                <a:lnTo>
                  <a:pt x="25" y="72"/>
                </a:lnTo>
                <a:lnTo>
                  <a:pt x="25" y="7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23" y="72"/>
                </a:lnTo>
                <a:lnTo>
                  <a:pt x="23" y="72"/>
                </a:lnTo>
                <a:lnTo>
                  <a:pt x="23" y="71"/>
                </a:lnTo>
                <a:lnTo>
                  <a:pt x="23" y="71"/>
                </a:lnTo>
                <a:lnTo>
                  <a:pt x="23" y="71"/>
                </a:lnTo>
                <a:lnTo>
                  <a:pt x="22" y="71"/>
                </a:lnTo>
                <a:lnTo>
                  <a:pt x="22" y="71"/>
                </a:lnTo>
                <a:lnTo>
                  <a:pt x="22" y="71"/>
                </a:lnTo>
                <a:lnTo>
                  <a:pt x="22" y="71"/>
                </a:lnTo>
                <a:lnTo>
                  <a:pt x="22" y="71"/>
                </a:lnTo>
                <a:lnTo>
                  <a:pt x="22" y="71"/>
                </a:lnTo>
                <a:lnTo>
                  <a:pt x="21" y="71"/>
                </a:lnTo>
                <a:lnTo>
                  <a:pt x="21" y="71"/>
                </a:lnTo>
                <a:lnTo>
                  <a:pt x="21" y="70"/>
                </a:lnTo>
                <a:lnTo>
                  <a:pt x="21" y="70"/>
                </a:lnTo>
                <a:lnTo>
                  <a:pt x="21" y="70"/>
                </a:lnTo>
                <a:lnTo>
                  <a:pt x="19" y="70"/>
                </a:lnTo>
                <a:lnTo>
                  <a:pt x="19" y="70"/>
                </a:lnTo>
                <a:lnTo>
                  <a:pt x="19" y="70"/>
                </a:lnTo>
                <a:lnTo>
                  <a:pt x="19" y="70"/>
                </a:lnTo>
                <a:lnTo>
                  <a:pt x="19" y="70"/>
                </a:lnTo>
                <a:lnTo>
                  <a:pt x="19" y="70"/>
                </a:lnTo>
                <a:lnTo>
                  <a:pt x="18" y="70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17" y="68"/>
                </a:lnTo>
                <a:lnTo>
                  <a:pt x="17" y="68"/>
                </a:lnTo>
                <a:lnTo>
                  <a:pt x="17" y="68"/>
                </a:lnTo>
                <a:lnTo>
                  <a:pt x="17" y="68"/>
                </a:lnTo>
                <a:lnTo>
                  <a:pt x="17" y="67"/>
                </a:lnTo>
                <a:lnTo>
                  <a:pt x="17" y="67"/>
                </a:lnTo>
                <a:lnTo>
                  <a:pt x="16" y="67"/>
                </a:lnTo>
                <a:lnTo>
                  <a:pt x="16" y="67"/>
                </a:lnTo>
                <a:lnTo>
                  <a:pt x="16" y="67"/>
                </a:lnTo>
                <a:lnTo>
                  <a:pt x="16" y="67"/>
                </a:lnTo>
                <a:lnTo>
                  <a:pt x="16" y="67"/>
                </a:lnTo>
                <a:lnTo>
                  <a:pt x="16" y="67"/>
                </a:lnTo>
                <a:lnTo>
                  <a:pt x="15" y="66"/>
                </a:lnTo>
                <a:lnTo>
                  <a:pt x="15" y="66"/>
                </a:lnTo>
                <a:lnTo>
                  <a:pt x="15" y="66"/>
                </a:lnTo>
                <a:lnTo>
                  <a:pt x="15" y="66"/>
                </a:lnTo>
                <a:lnTo>
                  <a:pt x="15" y="66"/>
                </a:lnTo>
                <a:lnTo>
                  <a:pt x="15" y="66"/>
                </a:lnTo>
                <a:lnTo>
                  <a:pt x="14" y="66"/>
                </a:lnTo>
                <a:lnTo>
                  <a:pt x="14" y="66"/>
                </a:lnTo>
                <a:lnTo>
                  <a:pt x="14" y="65"/>
                </a:lnTo>
                <a:lnTo>
                  <a:pt x="14" y="65"/>
                </a:lnTo>
                <a:lnTo>
                  <a:pt x="14" y="65"/>
                </a:lnTo>
                <a:lnTo>
                  <a:pt x="14" y="65"/>
                </a:lnTo>
                <a:lnTo>
                  <a:pt x="14" y="65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3" y="64"/>
                </a:lnTo>
                <a:lnTo>
                  <a:pt x="13" y="64"/>
                </a:lnTo>
                <a:lnTo>
                  <a:pt x="13" y="64"/>
                </a:lnTo>
                <a:lnTo>
                  <a:pt x="13" y="64"/>
                </a:lnTo>
                <a:lnTo>
                  <a:pt x="12" y="64"/>
                </a:lnTo>
                <a:lnTo>
                  <a:pt x="12" y="64"/>
                </a:lnTo>
                <a:lnTo>
                  <a:pt x="12" y="64"/>
                </a:lnTo>
                <a:lnTo>
                  <a:pt x="12" y="63"/>
                </a:lnTo>
                <a:lnTo>
                  <a:pt x="12" y="63"/>
                </a:lnTo>
                <a:lnTo>
                  <a:pt x="12" y="63"/>
                </a:lnTo>
                <a:lnTo>
                  <a:pt x="12" y="63"/>
                </a:lnTo>
                <a:lnTo>
                  <a:pt x="10" y="63"/>
                </a:lnTo>
                <a:lnTo>
                  <a:pt x="10" y="63"/>
                </a:lnTo>
                <a:lnTo>
                  <a:pt x="10" y="63"/>
                </a:lnTo>
                <a:lnTo>
                  <a:pt x="10" y="62"/>
                </a:lnTo>
                <a:lnTo>
                  <a:pt x="10" y="62"/>
                </a:lnTo>
                <a:lnTo>
                  <a:pt x="10" y="62"/>
                </a:lnTo>
                <a:lnTo>
                  <a:pt x="10" y="62"/>
                </a:lnTo>
                <a:lnTo>
                  <a:pt x="10" y="62"/>
                </a:lnTo>
                <a:lnTo>
                  <a:pt x="9" y="62"/>
                </a:lnTo>
                <a:lnTo>
                  <a:pt x="9" y="61"/>
                </a:lnTo>
                <a:lnTo>
                  <a:pt x="9" y="61"/>
                </a:lnTo>
                <a:lnTo>
                  <a:pt x="9" y="61"/>
                </a:lnTo>
                <a:lnTo>
                  <a:pt x="9" y="61"/>
                </a:lnTo>
                <a:lnTo>
                  <a:pt x="9" y="61"/>
                </a:lnTo>
                <a:lnTo>
                  <a:pt x="9" y="61"/>
                </a:lnTo>
                <a:lnTo>
                  <a:pt x="8" y="61"/>
                </a:lnTo>
                <a:lnTo>
                  <a:pt x="8" y="59"/>
                </a:lnTo>
                <a:lnTo>
                  <a:pt x="8" y="59"/>
                </a:lnTo>
                <a:lnTo>
                  <a:pt x="8" y="59"/>
                </a:lnTo>
                <a:lnTo>
                  <a:pt x="8" y="59"/>
                </a:lnTo>
                <a:lnTo>
                  <a:pt x="8" y="59"/>
                </a:lnTo>
                <a:lnTo>
                  <a:pt x="8" y="59"/>
                </a:lnTo>
                <a:lnTo>
                  <a:pt x="8" y="58"/>
                </a:lnTo>
                <a:lnTo>
                  <a:pt x="8" y="58"/>
                </a:lnTo>
                <a:lnTo>
                  <a:pt x="7" y="58"/>
                </a:lnTo>
                <a:lnTo>
                  <a:pt x="7" y="58"/>
                </a:lnTo>
                <a:lnTo>
                  <a:pt x="7" y="58"/>
                </a:lnTo>
                <a:lnTo>
                  <a:pt x="7" y="58"/>
                </a:lnTo>
                <a:lnTo>
                  <a:pt x="7" y="57"/>
                </a:lnTo>
                <a:lnTo>
                  <a:pt x="7" y="57"/>
                </a:lnTo>
                <a:lnTo>
                  <a:pt x="7" y="57"/>
                </a:lnTo>
                <a:lnTo>
                  <a:pt x="7" y="57"/>
                </a:lnTo>
                <a:lnTo>
                  <a:pt x="7" y="57"/>
                </a:lnTo>
                <a:lnTo>
                  <a:pt x="6" y="57"/>
                </a:lnTo>
                <a:lnTo>
                  <a:pt x="6" y="56"/>
                </a:lnTo>
                <a:lnTo>
                  <a:pt x="6" y="56"/>
                </a:lnTo>
                <a:lnTo>
                  <a:pt x="6" y="56"/>
                </a:lnTo>
                <a:lnTo>
                  <a:pt x="6" y="56"/>
                </a:lnTo>
                <a:lnTo>
                  <a:pt x="6" y="56"/>
                </a:lnTo>
                <a:lnTo>
                  <a:pt x="6" y="56"/>
                </a:lnTo>
                <a:lnTo>
                  <a:pt x="6" y="55"/>
                </a:lnTo>
                <a:lnTo>
                  <a:pt x="6" y="55"/>
                </a:lnTo>
                <a:lnTo>
                  <a:pt x="6" y="55"/>
                </a:lnTo>
                <a:lnTo>
                  <a:pt x="5" y="55"/>
                </a:lnTo>
                <a:lnTo>
                  <a:pt x="5" y="55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4"/>
                </a:lnTo>
                <a:lnTo>
                  <a:pt x="5" y="53"/>
                </a:lnTo>
                <a:lnTo>
                  <a:pt x="5" y="53"/>
                </a:lnTo>
                <a:lnTo>
                  <a:pt x="5" y="53"/>
                </a:lnTo>
                <a:lnTo>
                  <a:pt x="4" y="53"/>
                </a:lnTo>
                <a:lnTo>
                  <a:pt x="4" y="53"/>
                </a:lnTo>
                <a:lnTo>
                  <a:pt x="4" y="52"/>
                </a:lnTo>
                <a:lnTo>
                  <a:pt x="4" y="52"/>
                </a:lnTo>
                <a:lnTo>
                  <a:pt x="4" y="52"/>
                </a:lnTo>
                <a:lnTo>
                  <a:pt x="4" y="52"/>
                </a:lnTo>
                <a:lnTo>
                  <a:pt x="4" y="52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3" y="49"/>
                </a:lnTo>
                <a:lnTo>
                  <a:pt x="3" y="49"/>
                </a:lnTo>
                <a:lnTo>
                  <a:pt x="3" y="49"/>
                </a:lnTo>
                <a:lnTo>
                  <a:pt x="3" y="49"/>
                </a:lnTo>
                <a:lnTo>
                  <a:pt x="3" y="49"/>
                </a:lnTo>
                <a:lnTo>
                  <a:pt x="3" y="48"/>
                </a:lnTo>
                <a:lnTo>
                  <a:pt x="3" y="48"/>
                </a:lnTo>
                <a:lnTo>
                  <a:pt x="3" y="48"/>
                </a:lnTo>
                <a:lnTo>
                  <a:pt x="3" y="48"/>
                </a:lnTo>
                <a:lnTo>
                  <a:pt x="3" y="48"/>
                </a:lnTo>
                <a:lnTo>
                  <a:pt x="3" y="47"/>
                </a:lnTo>
                <a:lnTo>
                  <a:pt x="3" y="47"/>
                </a:lnTo>
                <a:lnTo>
                  <a:pt x="3" y="47"/>
                </a:lnTo>
                <a:lnTo>
                  <a:pt x="3" y="47"/>
                </a:lnTo>
                <a:lnTo>
                  <a:pt x="3" y="47"/>
                </a:lnTo>
                <a:lnTo>
                  <a:pt x="3" y="46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1" y="45"/>
                </a:lnTo>
                <a:lnTo>
                  <a:pt x="1" y="45"/>
                </a:lnTo>
                <a:lnTo>
                  <a:pt x="1" y="45"/>
                </a:lnTo>
                <a:lnTo>
                  <a:pt x="1" y="45"/>
                </a:lnTo>
                <a:lnTo>
                  <a:pt x="1" y="45"/>
                </a:lnTo>
                <a:lnTo>
                  <a:pt x="1" y="44"/>
                </a:lnTo>
                <a:lnTo>
                  <a:pt x="1" y="44"/>
                </a:lnTo>
                <a:lnTo>
                  <a:pt x="1" y="44"/>
                </a:lnTo>
                <a:lnTo>
                  <a:pt x="1" y="44"/>
                </a:lnTo>
                <a:lnTo>
                  <a:pt x="1" y="44"/>
                </a:lnTo>
                <a:lnTo>
                  <a:pt x="1" y="43"/>
                </a:lnTo>
                <a:lnTo>
                  <a:pt x="1" y="43"/>
                </a:lnTo>
                <a:lnTo>
                  <a:pt x="1" y="43"/>
                </a:lnTo>
                <a:lnTo>
                  <a:pt x="1" y="43"/>
                </a:lnTo>
                <a:lnTo>
                  <a:pt x="1" y="43"/>
                </a:lnTo>
                <a:lnTo>
                  <a:pt x="1" y="41"/>
                </a:lnTo>
                <a:lnTo>
                  <a:pt x="1" y="41"/>
                </a:lnTo>
                <a:lnTo>
                  <a:pt x="1" y="41"/>
                </a:lnTo>
                <a:lnTo>
                  <a:pt x="1" y="41"/>
                </a:lnTo>
                <a:lnTo>
                  <a:pt x="1" y="40"/>
                </a:lnTo>
                <a:lnTo>
                  <a:pt x="1" y="40"/>
                </a:lnTo>
                <a:lnTo>
                  <a:pt x="1" y="40"/>
                </a:lnTo>
                <a:lnTo>
                  <a:pt x="1" y="40"/>
                </a:lnTo>
                <a:lnTo>
                  <a:pt x="1" y="40"/>
                </a:lnTo>
                <a:lnTo>
                  <a:pt x="1" y="39"/>
                </a:lnTo>
                <a:lnTo>
                  <a:pt x="1" y="39"/>
                </a:lnTo>
                <a:lnTo>
                  <a:pt x="1" y="39"/>
                </a:lnTo>
                <a:lnTo>
                  <a:pt x="1" y="39"/>
                </a:lnTo>
                <a:lnTo>
                  <a:pt x="0" y="39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1" y="35"/>
                </a:lnTo>
                <a:lnTo>
                  <a:pt x="1" y="35"/>
                </a:lnTo>
                <a:lnTo>
                  <a:pt x="1" y="35"/>
                </a:lnTo>
                <a:lnTo>
                  <a:pt x="1" y="35"/>
                </a:lnTo>
                <a:lnTo>
                  <a:pt x="1" y="34"/>
                </a:lnTo>
                <a:lnTo>
                  <a:pt x="1" y="34"/>
                </a:lnTo>
                <a:lnTo>
                  <a:pt x="1" y="34"/>
                </a:lnTo>
                <a:lnTo>
                  <a:pt x="1" y="34"/>
                </a:lnTo>
                <a:lnTo>
                  <a:pt x="1" y="34"/>
                </a:lnTo>
                <a:lnTo>
                  <a:pt x="1" y="32"/>
                </a:lnTo>
                <a:lnTo>
                  <a:pt x="1" y="32"/>
                </a:lnTo>
                <a:lnTo>
                  <a:pt x="1" y="32"/>
                </a:lnTo>
                <a:lnTo>
                  <a:pt x="1" y="32"/>
                </a:lnTo>
                <a:lnTo>
                  <a:pt x="1" y="32"/>
                </a:lnTo>
                <a:lnTo>
                  <a:pt x="1" y="31"/>
                </a:lnTo>
                <a:lnTo>
                  <a:pt x="1" y="31"/>
                </a:lnTo>
                <a:lnTo>
                  <a:pt x="1" y="31"/>
                </a:lnTo>
                <a:lnTo>
                  <a:pt x="1" y="31"/>
                </a:lnTo>
                <a:lnTo>
                  <a:pt x="1" y="31"/>
                </a:lnTo>
                <a:lnTo>
                  <a:pt x="1" y="30"/>
                </a:lnTo>
                <a:lnTo>
                  <a:pt x="1" y="30"/>
                </a:lnTo>
                <a:lnTo>
                  <a:pt x="1" y="30"/>
                </a:lnTo>
                <a:lnTo>
                  <a:pt x="1" y="30"/>
                </a:lnTo>
                <a:lnTo>
                  <a:pt x="1" y="30"/>
                </a:lnTo>
                <a:lnTo>
                  <a:pt x="1" y="29"/>
                </a:lnTo>
                <a:lnTo>
                  <a:pt x="1" y="29"/>
                </a:lnTo>
                <a:lnTo>
                  <a:pt x="1" y="29"/>
                </a:lnTo>
                <a:lnTo>
                  <a:pt x="1" y="29"/>
                </a:lnTo>
                <a:lnTo>
                  <a:pt x="1" y="29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3" y="28"/>
                </a:lnTo>
                <a:lnTo>
                  <a:pt x="3" y="28"/>
                </a:lnTo>
                <a:lnTo>
                  <a:pt x="3" y="27"/>
                </a:lnTo>
                <a:lnTo>
                  <a:pt x="3" y="27"/>
                </a:lnTo>
                <a:lnTo>
                  <a:pt x="3" y="27"/>
                </a:lnTo>
                <a:lnTo>
                  <a:pt x="3" y="27"/>
                </a:lnTo>
                <a:lnTo>
                  <a:pt x="3" y="27"/>
                </a:lnTo>
                <a:lnTo>
                  <a:pt x="3" y="26"/>
                </a:lnTo>
                <a:lnTo>
                  <a:pt x="3" y="26"/>
                </a:lnTo>
                <a:lnTo>
                  <a:pt x="3" y="26"/>
                </a:lnTo>
                <a:lnTo>
                  <a:pt x="3" y="26"/>
                </a:lnTo>
                <a:lnTo>
                  <a:pt x="3" y="26"/>
                </a:lnTo>
                <a:lnTo>
                  <a:pt x="3" y="25"/>
                </a:lnTo>
                <a:lnTo>
                  <a:pt x="3" y="25"/>
                </a:lnTo>
                <a:lnTo>
                  <a:pt x="3" y="25"/>
                </a:lnTo>
                <a:lnTo>
                  <a:pt x="3" y="25"/>
                </a:lnTo>
                <a:lnTo>
                  <a:pt x="4" y="25"/>
                </a:lnTo>
                <a:lnTo>
                  <a:pt x="4" y="23"/>
                </a:lnTo>
                <a:lnTo>
                  <a:pt x="4" y="23"/>
                </a:lnTo>
                <a:lnTo>
                  <a:pt x="4" y="23"/>
                </a:lnTo>
                <a:lnTo>
                  <a:pt x="4" y="23"/>
                </a:lnTo>
                <a:lnTo>
                  <a:pt x="4" y="23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4" y="22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7" y="17"/>
                </a:lnTo>
                <a:lnTo>
                  <a:pt x="7" y="17"/>
                </a:lnTo>
                <a:lnTo>
                  <a:pt x="7" y="17"/>
                </a:lnTo>
                <a:lnTo>
                  <a:pt x="7" y="17"/>
                </a:lnTo>
                <a:lnTo>
                  <a:pt x="7" y="17"/>
                </a:lnTo>
                <a:lnTo>
                  <a:pt x="7" y="17"/>
                </a:lnTo>
                <a:lnTo>
                  <a:pt x="7" y="16"/>
                </a:lnTo>
                <a:lnTo>
                  <a:pt x="7" y="16"/>
                </a:lnTo>
                <a:lnTo>
                  <a:pt x="7" y="16"/>
                </a:lnTo>
                <a:lnTo>
                  <a:pt x="8" y="16"/>
                </a:lnTo>
                <a:lnTo>
                  <a:pt x="8" y="16"/>
                </a:lnTo>
                <a:lnTo>
                  <a:pt x="8" y="16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2" y="11"/>
                </a:lnTo>
                <a:lnTo>
                  <a:pt x="12" y="11"/>
                </a:lnTo>
                <a:lnTo>
                  <a:pt x="12" y="11"/>
                </a:lnTo>
                <a:lnTo>
                  <a:pt x="12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6" y="8"/>
                </a:lnTo>
                <a:lnTo>
                  <a:pt x="16" y="7"/>
                </a:lnTo>
                <a:lnTo>
                  <a:pt x="16" y="7"/>
                </a:lnTo>
                <a:lnTo>
                  <a:pt x="16" y="7"/>
                </a:lnTo>
                <a:lnTo>
                  <a:pt x="16" y="7"/>
                </a:lnTo>
                <a:lnTo>
                  <a:pt x="16" y="7"/>
                </a:lnTo>
                <a:lnTo>
                  <a:pt x="17" y="7"/>
                </a:lnTo>
                <a:lnTo>
                  <a:pt x="17" y="7"/>
                </a:lnTo>
                <a:lnTo>
                  <a:pt x="17" y="7"/>
                </a:lnTo>
                <a:lnTo>
                  <a:pt x="17" y="5"/>
                </a:lnTo>
                <a:lnTo>
                  <a:pt x="17" y="5"/>
                </a:lnTo>
                <a:lnTo>
                  <a:pt x="17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9" y="5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21" y="4"/>
                </a:lnTo>
                <a:lnTo>
                  <a:pt x="21" y="4"/>
                </a:lnTo>
                <a:lnTo>
                  <a:pt x="21" y="4"/>
                </a:lnTo>
                <a:lnTo>
                  <a:pt x="21" y="4"/>
                </a:lnTo>
                <a:lnTo>
                  <a:pt x="21" y="4"/>
                </a:lnTo>
                <a:lnTo>
                  <a:pt x="22" y="3"/>
                </a:lnTo>
                <a:lnTo>
                  <a:pt x="22" y="3"/>
                </a:lnTo>
                <a:lnTo>
                  <a:pt x="22" y="3"/>
                </a:lnTo>
                <a:lnTo>
                  <a:pt x="22" y="3"/>
                </a:lnTo>
                <a:lnTo>
                  <a:pt x="22" y="3"/>
                </a:lnTo>
                <a:lnTo>
                  <a:pt x="22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6" y="2"/>
                </a:lnTo>
                <a:lnTo>
                  <a:pt x="26" y="2"/>
                </a:lnTo>
                <a:lnTo>
                  <a:pt x="26" y="1"/>
                </a:lnTo>
                <a:lnTo>
                  <a:pt x="26" y="1"/>
                </a:lnTo>
                <a:lnTo>
                  <a:pt x="26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1" y="0"/>
                </a:lnTo>
                <a:lnTo>
                  <a:pt x="31" y="0"/>
                </a:lnTo>
                <a:lnTo>
                  <a:pt x="31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8" y="1"/>
                </a:lnTo>
                <a:lnTo>
                  <a:pt x="48" y="1"/>
                </a:lnTo>
                <a:lnTo>
                  <a:pt x="48" y="1"/>
                </a:lnTo>
                <a:lnTo>
                  <a:pt x="48" y="1"/>
                </a:lnTo>
                <a:lnTo>
                  <a:pt x="48" y="1"/>
                </a:lnTo>
                <a:lnTo>
                  <a:pt x="49" y="1"/>
                </a:lnTo>
                <a:lnTo>
                  <a:pt x="49" y="1"/>
                </a:lnTo>
                <a:lnTo>
                  <a:pt x="49" y="1"/>
                </a:lnTo>
                <a:lnTo>
                  <a:pt x="49" y="1"/>
                </a:lnTo>
                <a:lnTo>
                  <a:pt x="49" y="1"/>
                </a:lnTo>
                <a:lnTo>
                  <a:pt x="50" y="1"/>
                </a:lnTo>
                <a:lnTo>
                  <a:pt x="50" y="1"/>
                </a:lnTo>
                <a:lnTo>
                  <a:pt x="50" y="1"/>
                </a:lnTo>
                <a:lnTo>
                  <a:pt x="50" y="1"/>
                </a:lnTo>
                <a:lnTo>
                  <a:pt x="50" y="1"/>
                </a:lnTo>
                <a:lnTo>
                  <a:pt x="51" y="1"/>
                </a:lnTo>
                <a:lnTo>
                  <a:pt x="51" y="1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2" y="2"/>
                </a:lnTo>
                <a:lnTo>
                  <a:pt x="52" y="2"/>
                </a:lnTo>
                <a:lnTo>
                  <a:pt x="52" y="2"/>
                </a:lnTo>
                <a:lnTo>
                  <a:pt x="52" y="2"/>
                </a:lnTo>
                <a:lnTo>
                  <a:pt x="52" y="2"/>
                </a:lnTo>
                <a:lnTo>
                  <a:pt x="52" y="2"/>
                </a:lnTo>
                <a:lnTo>
                  <a:pt x="53" y="2"/>
                </a:lnTo>
                <a:lnTo>
                  <a:pt x="53" y="2"/>
                </a:lnTo>
                <a:lnTo>
                  <a:pt x="53" y="2"/>
                </a:lnTo>
                <a:lnTo>
                  <a:pt x="53" y="2"/>
                </a:lnTo>
                <a:lnTo>
                  <a:pt x="53" y="3"/>
                </a:lnTo>
                <a:lnTo>
                  <a:pt x="54" y="3"/>
                </a:lnTo>
                <a:lnTo>
                  <a:pt x="54" y="3"/>
                </a:lnTo>
                <a:lnTo>
                  <a:pt x="54" y="3"/>
                </a:lnTo>
                <a:lnTo>
                  <a:pt x="54" y="3"/>
                </a:lnTo>
                <a:lnTo>
                  <a:pt x="54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5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7" y="4"/>
                </a:lnTo>
                <a:lnTo>
                  <a:pt x="58" y="4"/>
                </a:lnTo>
                <a:lnTo>
                  <a:pt x="58" y="4"/>
                </a:lnTo>
                <a:lnTo>
                  <a:pt x="58" y="4"/>
                </a:lnTo>
                <a:lnTo>
                  <a:pt x="58" y="5"/>
                </a:lnTo>
                <a:lnTo>
                  <a:pt x="58" y="5"/>
                </a:lnTo>
                <a:lnTo>
                  <a:pt x="59" y="5"/>
                </a:lnTo>
                <a:lnTo>
                  <a:pt x="59" y="5"/>
                </a:lnTo>
                <a:lnTo>
                  <a:pt x="59" y="5"/>
                </a:lnTo>
                <a:lnTo>
                  <a:pt x="59" y="5"/>
                </a:lnTo>
                <a:lnTo>
                  <a:pt x="59" y="5"/>
                </a:lnTo>
                <a:lnTo>
                  <a:pt x="59" y="5"/>
                </a:lnTo>
                <a:lnTo>
                  <a:pt x="60" y="5"/>
                </a:lnTo>
                <a:lnTo>
                  <a:pt x="60" y="5"/>
                </a:lnTo>
                <a:lnTo>
                  <a:pt x="60" y="7"/>
                </a:lnTo>
                <a:lnTo>
                  <a:pt x="60" y="7"/>
                </a:lnTo>
                <a:lnTo>
                  <a:pt x="60" y="7"/>
                </a:lnTo>
                <a:lnTo>
                  <a:pt x="60" y="7"/>
                </a:lnTo>
                <a:lnTo>
                  <a:pt x="61" y="7"/>
                </a:lnTo>
                <a:lnTo>
                  <a:pt x="61" y="7"/>
                </a:lnTo>
                <a:lnTo>
                  <a:pt x="61" y="7"/>
                </a:lnTo>
                <a:lnTo>
                  <a:pt x="61" y="7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2" y="8"/>
                </a:lnTo>
                <a:lnTo>
                  <a:pt x="62" y="8"/>
                </a:lnTo>
                <a:lnTo>
                  <a:pt x="62" y="8"/>
                </a:lnTo>
                <a:lnTo>
                  <a:pt x="62" y="8"/>
                </a:lnTo>
                <a:lnTo>
                  <a:pt x="62" y="8"/>
                </a:lnTo>
                <a:lnTo>
                  <a:pt x="62" y="9"/>
                </a:lnTo>
                <a:lnTo>
                  <a:pt x="63" y="9"/>
                </a:lnTo>
                <a:lnTo>
                  <a:pt x="63" y="9"/>
                </a:lnTo>
                <a:lnTo>
                  <a:pt x="63" y="9"/>
                </a:lnTo>
                <a:lnTo>
                  <a:pt x="63" y="9"/>
                </a:lnTo>
                <a:lnTo>
                  <a:pt x="63" y="9"/>
                </a:lnTo>
                <a:lnTo>
                  <a:pt x="63" y="9"/>
                </a:lnTo>
                <a:lnTo>
                  <a:pt x="63" y="9"/>
                </a:lnTo>
                <a:lnTo>
                  <a:pt x="64" y="10"/>
                </a:lnTo>
                <a:lnTo>
                  <a:pt x="64" y="10"/>
                </a:lnTo>
                <a:lnTo>
                  <a:pt x="64" y="10"/>
                </a:lnTo>
                <a:lnTo>
                  <a:pt x="64" y="10"/>
                </a:lnTo>
                <a:lnTo>
                  <a:pt x="64" y="10"/>
                </a:lnTo>
                <a:lnTo>
                  <a:pt x="64" y="10"/>
                </a:lnTo>
                <a:lnTo>
                  <a:pt x="64" y="10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3"/>
                </a:lnTo>
                <a:lnTo>
                  <a:pt x="67" y="13"/>
                </a:lnTo>
                <a:lnTo>
                  <a:pt x="68" y="13"/>
                </a:lnTo>
                <a:lnTo>
                  <a:pt x="68" y="13"/>
                </a:lnTo>
                <a:lnTo>
                  <a:pt x="68" y="13"/>
                </a:lnTo>
                <a:lnTo>
                  <a:pt x="68" y="13"/>
                </a:lnTo>
                <a:lnTo>
                  <a:pt x="68" y="13"/>
                </a:lnTo>
                <a:lnTo>
                  <a:pt x="68" y="14"/>
                </a:lnTo>
                <a:lnTo>
                  <a:pt x="68" y="14"/>
                </a:lnTo>
                <a:lnTo>
                  <a:pt x="68" y="14"/>
                </a:lnTo>
                <a:lnTo>
                  <a:pt x="69" y="14"/>
                </a:lnTo>
                <a:lnTo>
                  <a:pt x="69" y="14"/>
                </a:lnTo>
                <a:lnTo>
                  <a:pt x="69" y="14"/>
                </a:lnTo>
                <a:lnTo>
                  <a:pt x="69" y="16"/>
                </a:lnTo>
                <a:lnTo>
                  <a:pt x="69" y="16"/>
                </a:lnTo>
                <a:lnTo>
                  <a:pt x="69" y="16"/>
                </a:lnTo>
                <a:lnTo>
                  <a:pt x="69" y="16"/>
                </a:lnTo>
                <a:lnTo>
                  <a:pt x="69" y="16"/>
                </a:lnTo>
                <a:lnTo>
                  <a:pt x="70" y="16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0" y="17"/>
                </a:lnTo>
                <a:lnTo>
                  <a:pt x="70" y="18"/>
                </a:lnTo>
                <a:lnTo>
                  <a:pt x="70" y="18"/>
                </a:lnTo>
                <a:lnTo>
                  <a:pt x="71" y="18"/>
                </a:lnTo>
                <a:lnTo>
                  <a:pt x="71" y="18"/>
                </a:lnTo>
                <a:lnTo>
                  <a:pt x="71" y="18"/>
                </a:lnTo>
                <a:lnTo>
                  <a:pt x="71" y="18"/>
                </a:lnTo>
                <a:lnTo>
                  <a:pt x="71" y="19"/>
                </a:lnTo>
                <a:lnTo>
                  <a:pt x="71" y="19"/>
                </a:lnTo>
                <a:lnTo>
                  <a:pt x="71" y="19"/>
                </a:lnTo>
                <a:lnTo>
                  <a:pt x="71" y="19"/>
                </a:lnTo>
                <a:lnTo>
                  <a:pt x="71" y="19"/>
                </a:lnTo>
                <a:lnTo>
                  <a:pt x="71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1"/>
                </a:lnTo>
                <a:lnTo>
                  <a:pt x="72" y="21"/>
                </a:lnTo>
                <a:lnTo>
                  <a:pt x="72" y="21"/>
                </a:lnTo>
                <a:lnTo>
                  <a:pt x="72" y="21"/>
                </a:lnTo>
                <a:lnTo>
                  <a:pt x="72" y="21"/>
                </a:lnTo>
                <a:lnTo>
                  <a:pt x="72" y="22"/>
                </a:lnTo>
                <a:lnTo>
                  <a:pt x="72" y="22"/>
                </a:lnTo>
                <a:lnTo>
                  <a:pt x="73" y="22"/>
                </a:lnTo>
                <a:lnTo>
                  <a:pt x="73" y="22"/>
                </a:lnTo>
                <a:lnTo>
                  <a:pt x="73" y="22"/>
                </a:lnTo>
                <a:lnTo>
                  <a:pt x="73" y="22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3" y="25"/>
                </a:lnTo>
                <a:lnTo>
                  <a:pt x="73" y="25"/>
                </a:lnTo>
                <a:lnTo>
                  <a:pt x="73" y="25"/>
                </a:lnTo>
                <a:lnTo>
                  <a:pt x="73" y="25"/>
                </a:lnTo>
                <a:lnTo>
                  <a:pt x="75" y="25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6"/>
                </a:lnTo>
                <a:lnTo>
                  <a:pt x="75" y="27"/>
                </a:lnTo>
                <a:lnTo>
                  <a:pt x="75" y="27"/>
                </a:lnTo>
                <a:lnTo>
                  <a:pt x="75" y="27"/>
                </a:lnTo>
                <a:lnTo>
                  <a:pt x="75" y="27"/>
                </a:lnTo>
                <a:lnTo>
                  <a:pt x="75" y="27"/>
                </a:lnTo>
                <a:lnTo>
                  <a:pt x="75" y="28"/>
                </a:lnTo>
                <a:lnTo>
                  <a:pt x="75" y="28"/>
                </a:lnTo>
                <a:lnTo>
                  <a:pt x="75" y="28"/>
                </a:lnTo>
                <a:lnTo>
                  <a:pt x="75" y="28"/>
                </a:lnTo>
                <a:lnTo>
                  <a:pt x="75" y="28"/>
                </a:lnTo>
                <a:lnTo>
                  <a:pt x="75" y="29"/>
                </a:lnTo>
                <a:lnTo>
                  <a:pt x="75" y="29"/>
                </a:lnTo>
                <a:lnTo>
                  <a:pt x="75" y="29"/>
                </a:lnTo>
                <a:lnTo>
                  <a:pt x="76" y="29"/>
                </a:lnTo>
                <a:lnTo>
                  <a:pt x="76" y="29"/>
                </a:lnTo>
                <a:lnTo>
                  <a:pt x="76" y="30"/>
                </a:lnTo>
                <a:lnTo>
                  <a:pt x="76" y="30"/>
                </a:lnTo>
                <a:lnTo>
                  <a:pt x="76" y="30"/>
                </a:lnTo>
                <a:lnTo>
                  <a:pt x="76" y="30"/>
                </a:lnTo>
                <a:lnTo>
                  <a:pt x="76" y="30"/>
                </a:lnTo>
                <a:lnTo>
                  <a:pt x="76" y="31"/>
                </a:lnTo>
                <a:lnTo>
                  <a:pt x="76" y="31"/>
                </a:lnTo>
                <a:lnTo>
                  <a:pt x="76" y="31"/>
                </a:lnTo>
                <a:lnTo>
                  <a:pt x="76" y="31"/>
                </a:lnTo>
                <a:lnTo>
                  <a:pt x="76" y="31"/>
                </a:lnTo>
                <a:lnTo>
                  <a:pt x="76" y="32"/>
                </a:lnTo>
                <a:lnTo>
                  <a:pt x="76" y="32"/>
                </a:lnTo>
                <a:lnTo>
                  <a:pt x="76" y="32"/>
                </a:lnTo>
                <a:lnTo>
                  <a:pt x="76" y="32"/>
                </a:lnTo>
                <a:lnTo>
                  <a:pt x="76" y="32"/>
                </a:lnTo>
                <a:lnTo>
                  <a:pt x="76" y="34"/>
                </a:lnTo>
                <a:lnTo>
                  <a:pt x="76" y="34"/>
                </a:lnTo>
                <a:lnTo>
                  <a:pt x="76" y="34"/>
                </a:lnTo>
                <a:lnTo>
                  <a:pt x="76" y="34"/>
                </a:lnTo>
                <a:lnTo>
                  <a:pt x="76" y="34"/>
                </a:lnTo>
                <a:lnTo>
                  <a:pt x="76" y="35"/>
                </a:lnTo>
                <a:lnTo>
                  <a:pt x="76" y="35"/>
                </a:lnTo>
                <a:lnTo>
                  <a:pt x="76" y="35"/>
                </a:lnTo>
                <a:lnTo>
                  <a:pt x="76" y="35"/>
                </a:lnTo>
                <a:lnTo>
                  <a:pt x="76" y="36"/>
                </a:lnTo>
                <a:lnTo>
                  <a:pt x="76" y="36"/>
                </a:lnTo>
                <a:lnTo>
                  <a:pt x="76" y="36"/>
                </a:lnTo>
                <a:lnTo>
                  <a:pt x="76" y="36"/>
                </a:lnTo>
                <a:lnTo>
                  <a:pt x="76" y="36"/>
                </a:lnTo>
                <a:lnTo>
                  <a:pt x="76" y="37"/>
                </a:lnTo>
                <a:lnTo>
                  <a:pt x="76" y="37"/>
                </a:lnTo>
                <a:lnTo>
                  <a:pt x="76" y="37"/>
                </a:lnTo>
                <a:lnTo>
                  <a:pt x="76" y="37"/>
                </a:lnTo>
                <a:close/>
                <a:moveTo>
                  <a:pt x="78" y="41"/>
                </a:moveTo>
                <a:lnTo>
                  <a:pt x="78" y="34"/>
                </a:lnTo>
                <a:lnTo>
                  <a:pt x="94" y="34"/>
                </a:lnTo>
                <a:lnTo>
                  <a:pt x="94" y="41"/>
                </a:lnTo>
                <a:lnTo>
                  <a:pt x="78" y="41"/>
                </a:lnTo>
                <a:lnTo>
                  <a:pt x="78" y="41"/>
                </a:lnTo>
                <a:close/>
                <a:moveTo>
                  <a:pt x="125" y="41"/>
                </a:moveTo>
                <a:lnTo>
                  <a:pt x="125" y="34"/>
                </a:lnTo>
                <a:lnTo>
                  <a:pt x="141" y="34"/>
                </a:lnTo>
                <a:lnTo>
                  <a:pt x="141" y="41"/>
                </a:lnTo>
                <a:lnTo>
                  <a:pt x="125" y="41"/>
                </a:lnTo>
                <a:lnTo>
                  <a:pt x="125" y="41"/>
                </a:lnTo>
                <a:close/>
                <a:moveTo>
                  <a:pt x="173" y="41"/>
                </a:moveTo>
                <a:lnTo>
                  <a:pt x="173" y="34"/>
                </a:lnTo>
                <a:lnTo>
                  <a:pt x="188" y="34"/>
                </a:lnTo>
                <a:lnTo>
                  <a:pt x="188" y="41"/>
                </a:lnTo>
                <a:lnTo>
                  <a:pt x="173" y="41"/>
                </a:lnTo>
                <a:lnTo>
                  <a:pt x="173" y="41"/>
                </a:lnTo>
                <a:close/>
                <a:moveTo>
                  <a:pt x="220" y="41"/>
                </a:moveTo>
                <a:lnTo>
                  <a:pt x="220" y="34"/>
                </a:lnTo>
                <a:lnTo>
                  <a:pt x="236" y="34"/>
                </a:lnTo>
                <a:lnTo>
                  <a:pt x="236" y="41"/>
                </a:lnTo>
                <a:lnTo>
                  <a:pt x="220" y="41"/>
                </a:lnTo>
                <a:lnTo>
                  <a:pt x="220" y="41"/>
                </a:lnTo>
                <a:close/>
                <a:moveTo>
                  <a:pt x="267" y="41"/>
                </a:moveTo>
                <a:lnTo>
                  <a:pt x="267" y="34"/>
                </a:lnTo>
                <a:lnTo>
                  <a:pt x="283" y="34"/>
                </a:lnTo>
                <a:lnTo>
                  <a:pt x="283" y="41"/>
                </a:lnTo>
                <a:lnTo>
                  <a:pt x="267" y="41"/>
                </a:lnTo>
                <a:lnTo>
                  <a:pt x="267" y="41"/>
                </a:lnTo>
                <a:close/>
                <a:moveTo>
                  <a:pt x="314" y="41"/>
                </a:moveTo>
                <a:lnTo>
                  <a:pt x="314" y="34"/>
                </a:lnTo>
                <a:lnTo>
                  <a:pt x="330" y="34"/>
                </a:lnTo>
                <a:lnTo>
                  <a:pt x="330" y="41"/>
                </a:lnTo>
                <a:lnTo>
                  <a:pt x="314" y="41"/>
                </a:lnTo>
                <a:lnTo>
                  <a:pt x="314" y="41"/>
                </a:lnTo>
                <a:close/>
                <a:moveTo>
                  <a:pt x="362" y="41"/>
                </a:moveTo>
                <a:lnTo>
                  <a:pt x="362" y="34"/>
                </a:lnTo>
                <a:lnTo>
                  <a:pt x="376" y="34"/>
                </a:lnTo>
                <a:lnTo>
                  <a:pt x="376" y="41"/>
                </a:lnTo>
                <a:lnTo>
                  <a:pt x="362" y="41"/>
                </a:lnTo>
                <a:lnTo>
                  <a:pt x="362" y="41"/>
                </a:lnTo>
                <a:close/>
                <a:moveTo>
                  <a:pt x="408" y="41"/>
                </a:moveTo>
                <a:lnTo>
                  <a:pt x="408" y="34"/>
                </a:lnTo>
                <a:lnTo>
                  <a:pt x="424" y="34"/>
                </a:lnTo>
                <a:lnTo>
                  <a:pt x="424" y="41"/>
                </a:lnTo>
                <a:lnTo>
                  <a:pt x="408" y="41"/>
                </a:lnTo>
                <a:lnTo>
                  <a:pt x="408" y="41"/>
                </a:lnTo>
                <a:close/>
                <a:moveTo>
                  <a:pt x="455" y="41"/>
                </a:moveTo>
                <a:lnTo>
                  <a:pt x="455" y="34"/>
                </a:lnTo>
                <a:lnTo>
                  <a:pt x="471" y="34"/>
                </a:lnTo>
                <a:lnTo>
                  <a:pt x="471" y="41"/>
                </a:lnTo>
                <a:lnTo>
                  <a:pt x="455" y="41"/>
                </a:lnTo>
                <a:close/>
              </a:path>
            </a:pathLst>
          </a:custGeom>
          <a:solidFill>
            <a:srgbClr val="8497B0"/>
          </a:solidFill>
          <a:ln cap="flat" cmpd="sng" w="9525">
            <a:solidFill>
              <a:srgbClr val="E65E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6"/>
          <p:cNvSpPr/>
          <p:nvPr/>
        </p:nvSpPr>
        <p:spPr>
          <a:xfrm>
            <a:off x="5935600" y="2346722"/>
            <a:ext cx="635794" cy="251221"/>
          </a:xfrm>
          <a:custGeom>
            <a:rect b="b" l="l" r="r" t="t"/>
            <a:pathLst>
              <a:path extrusionOk="0" h="211" w="534">
                <a:moveTo>
                  <a:pt x="534" y="16"/>
                </a:moveTo>
                <a:lnTo>
                  <a:pt x="526" y="16"/>
                </a:lnTo>
                <a:lnTo>
                  <a:pt x="526" y="0"/>
                </a:lnTo>
                <a:lnTo>
                  <a:pt x="534" y="0"/>
                </a:lnTo>
                <a:lnTo>
                  <a:pt x="534" y="16"/>
                </a:lnTo>
                <a:lnTo>
                  <a:pt x="534" y="16"/>
                </a:lnTo>
                <a:close/>
                <a:moveTo>
                  <a:pt x="39" y="203"/>
                </a:move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3" y="200"/>
                </a:lnTo>
                <a:lnTo>
                  <a:pt x="53" y="200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7" y="197"/>
                </a:lnTo>
                <a:lnTo>
                  <a:pt x="57" y="197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4"/>
                </a:lnTo>
                <a:lnTo>
                  <a:pt x="59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3" y="191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6"/>
                </a:lnTo>
                <a:lnTo>
                  <a:pt x="64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8" y="181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2"/>
                </a:lnTo>
                <a:lnTo>
                  <a:pt x="67" y="162"/>
                </a:lnTo>
                <a:lnTo>
                  <a:pt x="67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5"/>
                </a:lnTo>
                <a:lnTo>
                  <a:pt x="62" y="155"/>
                </a:lnTo>
                <a:lnTo>
                  <a:pt x="62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0"/>
                </a:lnTo>
                <a:lnTo>
                  <a:pt x="58" y="150"/>
                </a:lnTo>
                <a:lnTo>
                  <a:pt x="58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4" y="149"/>
                </a:lnTo>
                <a:lnTo>
                  <a:pt x="54" y="149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3"/>
                </a:lnTo>
                <a:lnTo>
                  <a:pt x="43" y="143"/>
                </a:lnTo>
                <a:lnTo>
                  <a:pt x="43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4"/>
                </a:lnTo>
                <a:lnTo>
                  <a:pt x="34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1"/>
                </a:lnTo>
                <a:lnTo>
                  <a:pt x="19" y="151"/>
                </a:lnTo>
                <a:lnTo>
                  <a:pt x="19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5"/>
                </a:lnTo>
                <a:lnTo>
                  <a:pt x="16" y="155"/>
                </a:lnTo>
                <a:lnTo>
                  <a:pt x="16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2" y="159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9" y="165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7"/>
                </a:lnTo>
                <a:lnTo>
                  <a:pt x="12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7" y="193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9" y="195"/>
                </a:lnTo>
                <a:lnTo>
                  <a:pt x="19" y="195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6" y="200"/>
                </a:lnTo>
                <a:lnTo>
                  <a:pt x="26" y="200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close/>
                <a:moveTo>
                  <a:pt x="76" y="174"/>
                </a:move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3" y="185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8"/>
                </a:lnTo>
                <a:lnTo>
                  <a:pt x="73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1"/>
                </a:lnTo>
                <a:lnTo>
                  <a:pt x="72" y="191"/>
                </a:lnTo>
                <a:lnTo>
                  <a:pt x="72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3"/>
                </a:lnTo>
                <a:lnTo>
                  <a:pt x="71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69" y="194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6"/>
                </a:lnTo>
                <a:lnTo>
                  <a:pt x="69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7"/>
                </a:lnTo>
                <a:lnTo>
                  <a:pt x="68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3"/>
                </a:lnTo>
                <a:lnTo>
                  <a:pt x="62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59" y="204"/>
                </a:lnTo>
                <a:lnTo>
                  <a:pt x="59" y="204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2" y="208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4" y="210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7" y="210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4" y="209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2" y="208"/>
                </a:lnTo>
                <a:lnTo>
                  <a:pt x="22" y="208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19" y="206"/>
                </a:lnTo>
                <a:lnTo>
                  <a:pt x="19" y="206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6" y="204"/>
                </a:lnTo>
                <a:lnTo>
                  <a:pt x="16" y="204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2"/>
                </a:lnTo>
                <a:lnTo>
                  <a:pt x="15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7"/>
                </a:lnTo>
                <a:lnTo>
                  <a:pt x="10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6"/>
                </a:lnTo>
                <a:lnTo>
                  <a:pt x="9" y="196"/>
                </a:lnTo>
                <a:lnTo>
                  <a:pt x="9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7" y="195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3"/>
                </a:lnTo>
                <a:lnTo>
                  <a:pt x="7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6"/>
                </a:lnTo>
                <a:lnTo>
                  <a:pt x="4" y="186"/>
                </a:lnTo>
                <a:lnTo>
                  <a:pt x="4" y="186"/>
                </a:lnTo>
                <a:lnTo>
                  <a:pt x="3" y="186"/>
                </a:lnTo>
                <a:lnTo>
                  <a:pt x="3" y="186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1" y="183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5"/>
                </a:lnTo>
                <a:lnTo>
                  <a:pt x="1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1"/>
                </a:lnTo>
                <a:lnTo>
                  <a:pt x="0" y="171"/>
                </a:lnTo>
                <a:lnTo>
                  <a:pt x="0" y="171"/>
                </a:lnTo>
                <a:lnTo>
                  <a:pt x="1" y="171"/>
                </a:lnTo>
                <a:lnTo>
                  <a:pt x="1" y="171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0"/>
                </a:lnTo>
                <a:lnTo>
                  <a:pt x="3" y="160"/>
                </a:lnTo>
                <a:lnTo>
                  <a:pt x="4" y="160"/>
                </a:lnTo>
                <a:lnTo>
                  <a:pt x="4" y="160"/>
                </a:lnTo>
                <a:lnTo>
                  <a:pt x="4" y="160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5" y="158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6" y="156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3"/>
                </a:lnTo>
                <a:lnTo>
                  <a:pt x="6" y="153"/>
                </a:lnTo>
                <a:lnTo>
                  <a:pt x="6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0"/>
                </a:lnTo>
                <a:lnTo>
                  <a:pt x="8" y="150"/>
                </a:lnTo>
                <a:lnTo>
                  <a:pt x="8" y="150"/>
                </a:lnTo>
                <a:lnTo>
                  <a:pt x="9" y="150"/>
                </a:lnTo>
                <a:lnTo>
                  <a:pt x="9" y="150"/>
                </a:lnTo>
                <a:lnTo>
                  <a:pt x="9" y="150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2" y="148"/>
                </a:lnTo>
                <a:lnTo>
                  <a:pt x="12" y="148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3" y="147"/>
                </a:lnTo>
                <a:lnTo>
                  <a:pt x="13" y="147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4" y="146"/>
                </a:lnTo>
                <a:lnTo>
                  <a:pt x="14" y="146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3"/>
                </a:lnTo>
                <a:lnTo>
                  <a:pt x="15" y="143"/>
                </a:lnTo>
                <a:lnTo>
                  <a:pt x="15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8" y="142"/>
                </a:lnTo>
                <a:lnTo>
                  <a:pt x="18" y="142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3" y="137"/>
                </a:lnTo>
                <a:lnTo>
                  <a:pt x="33" y="137"/>
                </a:lnTo>
                <a:lnTo>
                  <a:pt x="33" y="135"/>
                </a:lnTo>
                <a:lnTo>
                  <a:pt x="33" y="135"/>
                </a:lnTo>
                <a:lnTo>
                  <a:pt x="33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7"/>
                </a:lnTo>
                <a:lnTo>
                  <a:pt x="44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9"/>
                </a:lnTo>
                <a:lnTo>
                  <a:pt x="52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2"/>
                </a:lnTo>
                <a:lnTo>
                  <a:pt x="59" y="142"/>
                </a:lnTo>
                <a:lnTo>
                  <a:pt x="59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2" y="143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8" y="149"/>
                </a:lnTo>
                <a:lnTo>
                  <a:pt x="68" y="149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2"/>
                </a:lnTo>
                <a:lnTo>
                  <a:pt x="69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1" y="153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6"/>
                </a:lnTo>
                <a:lnTo>
                  <a:pt x="71" y="156"/>
                </a:lnTo>
                <a:lnTo>
                  <a:pt x="71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3" y="158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4"/>
                </a:lnTo>
                <a:lnTo>
                  <a:pt x="76" y="174"/>
                </a:lnTo>
                <a:close/>
                <a:moveTo>
                  <a:pt x="79" y="177"/>
                </a:moveTo>
                <a:lnTo>
                  <a:pt x="79" y="169"/>
                </a:lnTo>
                <a:lnTo>
                  <a:pt x="95" y="169"/>
                </a:lnTo>
                <a:lnTo>
                  <a:pt x="95" y="177"/>
                </a:lnTo>
                <a:lnTo>
                  <a:pt x="79" y="177"/>
                </a:lnTo>
                <a:lnTo>
                  <a:pt x="79" y="177"/>
                </a:lnTo>
                <a:close/>
                <a:moveTo>
                  <a:pt x="126" y="177"/>
                </a:moveTo>
                <a:lnTo>
                  <a:pt x="126" y="169"/>
                </a:lnTo>
                <a:lnTo>
                  <a:pt x="142" y="169"/>
                </a:lnTo>
                <a:lnTo>
                  <a:pt x="142" y="177"/>
                </a:lnTo>
                <a:lnTo>
                  <a:pt x="126" y="177"/>
                </a:lnTo>
                <a:lnTo>
                  <a:pt x="126" y="177"/>
                </a:lnTo>
                <a:close/>
                <a:moveTo>
                  <a:pt x="173" y="177"/>
                </a:moveTo>
                <a:lnTo>
                  <a:pt x="173" y="169"/>
                </a:lnTo>
                <a:lnTo>
                  <a:pt x="188" y="169"/>
                </a:lnTo>
                <a:lnTo>
                  <a:pt x="188" y="177"/>
                </a:lnTo>
                <a:lnTo>
                  <a:pt x="173" y="177"/>
                </a:lnTo>
                <a:lnTo>
                  <a:pt x="173" y="177"/>
                </a:lnTo>
                <a:close/>
                <a:moveTo>
                  <a:pt x="220" y="177"/>
                </a:moveTo>
                <a:lnTo>
                  <a:pt x="220" y="169"/>
                </a:lnTo>
                <a:lnTo>
                  <a:pt x="236" y="169"/>
                </a:lnTo>
                <a:lnTo>
                  <a:pt x="236" y="177"/>
                </a:lnTo>
                <a:lnTo>
                  <a:pt x="220" y="177"/>
                </a:lnTo>
                <a:lnTo>
                  <a:pt x="220" y="177"/>
                </a:lnTo>
                <a:close/>
                <a:moveTo>
                  <a:pt x="267" y="177"/>
                </a:moveTo>
                <a:lnTo>
                  <a:pt x="267" y="169"/>
                </a:lnTo>
                <a:lnTo>
                  <a:pt x="283" y="169"/>
                </a:lnTo>
                <a:lnTo>
                  <a:pt x="283" y="177"/>
                </a:lnTo>
                <a:lnTo>
                  <a:pt x="267" y="177"/>
                </a:lnTo>
                <a:lnTo>
                  <a:pt x="267" y="177"/>
                </a:lnTo>
                <a:close/>
                <a:moveTo>
                  <a:pt x="314" y="177"/>
                </a:moveTo>
                <a:lnTo>
                  <a:pt x="314" y="169"/>
                </a:lnTo>
                <a:lnTo>
                  <a:pt x="330" y="169"/>
                </a:lnTo>
                <a:lnTo>
                  <a:pt x="330" y="177"/>
                </a:lnTo>
                <a:lnTo>
                  <a:pt x="314" y="177"/>
                </a:lnTo>
                <a:lnTo>
                  <a:pt x="314" y="177"/>
                </a:lnTo>
                <a:close/>
                <a:moveTo>
                  <a:pt x="362" y="177"/>
                </a:moveTo>
                <a:lnTo>
                  <a:pt x="362" y="169"/>
                </a:lnTo>
                <a:lnTo>
                  <a:pt x="377" y="169"/>
                </a:lnTo>
                <a:lnTo>
                  <a:pt x="377" y="177"/>
                </a:lnTo>
                <a:lnTo>
                  <a:pt x="362" y="177"/>
                </a:lnTo>
                <a:lnTo>
                  <a:pt x="362" y="177"/>
                </a:lnTo>
                <a:close/>
                <a:moveTo>
                  <a:pt x="409" y="177"/>
                </a:moveTo>
                <a:lnTo>
                  <a:pt x="409" y="169"/>
                </a:lnTo>
                <a:lnTo>
                  <a:pt x="425" y="169"/>
                </a:lnTo>
                <a:lnTo>
                  <a:pt x="425" y="177"/>
                </a:lnTo>
                <a:lnTo>
                  <a:pt x="409" y="177"/>
                </a:lnTo>
                <a:lnTo>
                  <a:pt x="409" y="177"/>
                </a:lnTo>
                <a:close/>
                <a:moveTo>
                  <a:pt x="456" y="177"/>
                </a:moveTo>
                <a:lnTo>
                  <a:pt x="456" y="169"/>
                </a:lnTo>
                <a:lnTo>
                  <a:pt x="472" y="169"/>
                </a:lnTo>
                <a:lnTo>
                  <a:pt x="472" y="177"/>
                </a:lnTo>
                <a:lnTo>
                  <a:pt x="456" y="177"/>
                </a:lnTo>
                <a:lnTo>
                  <a:pt x="456" y="177"/>
                </a:lnTo>
                <a:close/>
                <a:moveTo>
                  <a:pt x="502" y="177"/>
                </a:moveTo>
                <a:lnTo>
                  <a:pt x="502" y="169"/>
                </a:lnTo>
                <a:lnTo>
                  <a:pt x="510" y="169"/>
                </a:lnTo>
                <a:lnTo>
                  <a:pt x="510" y="169"/>
                </a:lnTo>
                <a:lnTo>
                  <a:pt x="511" y="169"/>
                </a:lnTo>
                <a:lnTo>
                  <a:pt x="519" y="171"/>
                </a:lnTo>
                <a:lnTo>
                  <a:pt x="518" y="178"/>
                </a:lnTo>
                <a:lnTo>
                  <a:pt x="510" y="177"/>
                </a:lnTo>
                <a:lnTo>
                  <a:pt x="502" y="177"/>
                </a:lnTo>
                <a:lnTo>
                  <a:pt x="502" y="177"/>
                </a:lnTo>
                <a:close/>
                <a:moveTo>
                  <a:pt x="534" y="158"/>
                </a:moveTo>
                <a:lnTo>
                  <a:pt x="526" y="158"/>
                </a:lnTo>
                <a:lnTo>
                  <a:pt x="526" y="142"/>
                </a:lnTo>
                <a:lnTo>
                  <a:pt x="534" y="142"/>
                </a:lnTo>
                <a:lnTo>
                  <a:pt x="534" y="158"/>
                </a:lnTo>
                <a:lnTo>
                  <a:pt x="534" y="158"/>
                </a:lnTo>
                <a:close/>
                <a:moveTo>
                  <a:pt x="534" y="111"/>
                </a:moveTo>
                <a:lnTo>
                  <a:pt x="526" y="111"/>
                </a:lnTo>
                <a:lnTo>
                  <a:pt x="526" y="95"/>
                </a:lnTo>
                <a:lnTo>
                  <a:pt x="534" y="95"/>
                </a:lnTo>
                <a:lnTo>
                  <a:pt x="534" y="111"/>
                </a:lnTo>
                <a:lnTo>
                  <a:pt x="534" y="111"/>
                </a:lnTo>
                <a:close/>
                <a:moveTo>
                  <a:pt x="534" y="63"/>
                </a:moveTo>
                <a:lnTo>
                  <a:pt x="526" y="63"/>
                </a:lnTo>
                <a:lnTo>
                  <a:pt x="526" y="48"/>
                </a:lnTo>
                <a:lnTo>
                  <a:pt x="534" y="48"/>
                </a:lnTo>
                <a:lnTo>
                  <a:pt x="534" y="63"/>
                </a:lnTo>
                <a:close/>
              </a:path>
            </a:pathLst>
          </a:custGeom>
          <a:solidFill>
            <a:srgbClr val="8497B0"/>
          </a:solidFill>
          <a:ln cap="flat" cmpd="sng" w="9525">
            <a:solidFill>
              <a:srgbClr val="EF9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 flipH="1">
            <a:off x="6160320" y="962912"/>
            <a:ext cx="2682988" cy="3362135"/>
            <a:chOff x="379011" y="1283882"/>
            <a:chExt cx="3577318" cy="4482847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790575" y="5540829"/>
              <a:ext cx="2133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Easily manipulated layout.</a:t>
              </a: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  <p:sp>
          <p:nvSpPr>
            <p:cNvPr id="535" name="Google Shape;535;p46"/>
            <p:cNvSpPr txBox="1"/>
            <p:nvPr/>
          </p:nvSpPr>
          <p:spPr>
            <a:xfrm>
              <a:off x="379011" y="3998576"/>
              <a:ext cx="2133000" cy="2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Organized view of d</a:t>
              </a: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ata.</a:t>
              </a: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  <p:sp>
          <p:nvSpPr>
            <p:cNvPr id="536" name="Google Shape;536;p46"/>
            <p:cNvSpPr txBox="1"/>
            <p:nvPr/>
          </p:nvSpPr>
          <p:spPr>
            <a:xfrm>
              <a:off x="702465" y="2443618"/>
              <a:ext cx="2133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clear documentation of how to use the dashboard.</a:t>
              </a:r>
              <a:endParaRPr sz="1100"/>
            </a:p>
          </p:txBody>
        </p:sp>
        <p:sp>
          <p:nvSpPr>
            <p:cNvPr id="537" name="Google Shape;537;p46"/>
            <p:cNvSpPr txBox="1"/>
            <p:nvPr/>
          </p:nvSpPr>
          <p:spPr>
            <a:xfrm>
              <a:off x="1823329" y="1283882"/>
              <a:ext cx="2133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clear and organized dashboard </a:t>
              </a:r>
              <a:r>
                <a:rPr b="1"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</p:grpSp>
      <p:sp>
        <p:nvSpPr>
          <p:cNvPr id="538" name="Google Shape;538;p46"/>
          <p:cNvSpPr/>
          <p:nvPr/>
        </p:nvSpPr>
        <p:spPr>
          <a:xfrm>
            <a:off x="5440896" y="844748"/>
            <a:ext cx="590550" cy="590550"/>
          </a:xfrm>
          <a:custGeom>
            <a:rect b="b" l="l" r="r" t="t"/>
            <a:pathLst>
              <a:path extrusionOk="0" h="510" w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6"/>
          <p:cNvSpPr/>
          <p:nvPr/>
        </p:nvSpPr>
        <p:spPr>
          <a:xfrm>
            <a:off x="6611207" y="2865239"/>
            <a:ext cx="590550" cy="590550"/>
          </a:xfrm>
          <a:custGeom>
            <a:rect b="b" l="l" r="r" t="t"/>
            <a:pathLst>
              <a:path extrusionOk="0" h="510" w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6295168" y="4031456"/>
            <a:ext cx="590550" cy="590550"/>
          </a:xfrm>
          <a:custGeom>
            <a:rect b="b" l="l" r="r" t="t"/>
            <a:pathLst>
              <a:path extrusionOk="0" h="510" w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5639730" y="1032867"/>
            <a:ext cx="192881" cy="214313"/>
          </a:xfrm>
          <a:custGeom>
            <a:rect b="b" l="l" r="r" t="t"/>
            <a:pathLst>
              <a:path extrusionOk="0" h="720" w="648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6"/>
          <p:cNvSpPr/>
          <p:nvPr/>
        </p:nvSpPr>
        <p:spPr>
          <a:xfrm>
            <a:off x="6483280" y="1893694"/>
            <a:ext cx="214312" cy="208360"/>
          </a:xfrm>
          <a:custGeom>
            <a:rect b="b" l="l" r="r" t="t"/>
            <a:pathLst>
              <a:path extrusionOk="0" h="872" w="901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6"/>
          <p:cNvSpPr/>
          <p:nvPr/>
        </p:nvSpPr>
        <p:spPr>
          <a:xfrm>
            <a:off x="2441488" y="4219575"/>
            <a:ext cx="215504" cy="214312"/>
          </a:xfrm>
          <a:custGeom>
            <a:rect b="b" l="l" r="r" t="t"/>
            <a:pathLst>
              <a:path extrusionOk="0" h="901" w="902">
                <a:moveTo>
                  <a:pt x="872" y="450"/>
                </a:moveTo>
                <a:lnTo>
                  <a:pt x="849" y="450"/>
                </a:lnTo>
                <a:lnTo>
                  <a:pt x="54" y="450"/>
                </a:lnTo>
                <a:lnTo>
                  <a:pt x="30" y="450"/>
                </a:lnTo>
                <a:lnTo>
                  <a:pt x="30" y="420"/>
                </a:lnTo>
                <a:lnTo>
                  <a:pt x="54" y="420"/>
                </a:lnTo>
                <a:lnTo>
                  <a:pt x="849" y="420"/>
                </a:lnTo>
                <a:lnTo>
                  <a:pt x="872" y="420"/>
                </a:lnTo>
                <a:lnTo>
                  <a:pt x="872" y="450"/>
                </a:lnTo>
                <a:close/>
                <a:moveTo>
                  <a:pt x="692" y="773"/>
                </a:moveTo>
                <a:lnTo>
                  <a:pt x="692" y="776"/>
                </a:lnTo>
                <a:lnTo>
                  <a:pt x="690" y="778"/>
                </a:lnTo>
                <a:lnTo>
                  <a:pt x="689" y="781"/>
                </a:lnTo>
                <a:lnTo>
                  <a:pt x="687" y="783"/>
                </a:lnTo>
                <a:lnTo>
                  <a:pt x="685" y="785"/>
                </a:lnTo>
                <a:lnTo>
                  <a:pt x="683" y="787"/>
                </a:lnTo>
                <a:lnTo>
                  <a:pt x="680" y="788"/>
                </a:lnTo>
                <a:lnTo>
                  <a:pt x="677" y="788"/>
                </a:lnTo>
                <a:lnTo>
                  <a:pt x="673" y="788"/>
                </a:lnTo>
                <a:lnTo>
                  <a:pt x="671" y="787"/>
                </a:lnTo>
                <a:lnTo>
                  <a:pt x="668" y="785"/>
                </a:lnTo>
                <a:lnTo>
                  <a:pt x="666" y="783"/>
                </a:lnTo>
                <a:lnTo>
                  <a:pt x="664" y="781"/>
                </a:lnTo>
                <a:lnTo>
                  <a:pt x="663" y="778"/>
                </a:lnTo>
                <a:lnTo>
                  <a:pt x="662" y="776"/>
                </a:lnTo>
                <a:lnTo>
                  <a:pt x="662" y="773"/>
                </a:lnTo>
                <a:lnTo>
                  <a:pt x="662" y="545"/>
                </a:lnTo>
                <a:lnTo>
                  <a:pt x="662" y="542"/>
                </a:lnTo>
                <a:lnTo>
                  <a:pt x="663" y="539"/>
                </a:lnTo>
                <a:lnTo>
                  <a:pt x="664" y="537"/>
                </a:lnTo>
                <a:lnTo>
                  <a:pt x="666" y="535"/>
                </a:lnTo>
                <a:lnTo>
                  <a:pt x="668" y="532"/>
                </a:lnTo>
                <a:lnTo>
                  <a:pt x="671" y="531"/>
                </a:lnTo>
                <a:lnTo>
                  <a:pt x="673" y="530"/>
                </a:lnTo>
                <a:lnTo>
                  <a:pt x="677" y="530"/>
                </a:lnTo>
                <a:lnTo>
                  <a:pt x="680" y="530"/>
                </a:lnTo>
                <a:lnTo>
                  <a:pt x="683" y="531"/>
                </a:lnTo>
                <a:lnTo>
                  <a:pt x="685" y="532"/>
                </a:lnTo>
                <a:lnTo>
                  <a:pt x="687" y="535"/>
                </a:lnTo>
                <a:lnTo>
                  <a:pt x="689" y="537"/>
                </a:lnTo>
                <a:lnTo>
                  <a:pt x="690" y="539"/>
                </a:lnTo>
                <a:lnTo>
                  <a:pt x="692" y="542"/>
                </a:lnTo>
                <a:lnTo>
                  <a:pt x="692" y="545"/>
                </a:lnTo>
                <a:lnTo>
                  <a:pt x="692" y="773"/>
                </a:lnTo>
                <a:close/>
                <a:moveTo>
                  <a:pt x="571" y="773"/>
                </a:moveTo>
                <a:lnTo>
                  <a:pt x="571" y="776"/>
                </a:lnTo>
                <a:lnTo>
                  <a:pt x="570" y="778"/>
                </a:lnTo>
                <a:lnTo>
                  <a:pt x="569" y="781"/>
                </a:lnTo>
                <a:lnTo>
                  <a:pt x="567" y="783"/>
                </a:lnTo>
                <a:lnTo>
                  <a:pt x="565" y="785"/>
                </a:lnTo>
                <a:lnTo>
                  <a:pt x="562" y="787"/>
                </a:lnTo>
                <a:lnTo>
                  <a:pt x="560" y="788"/>
                </a:lnTo>
                <a:lnTo>
                  <a:pt x="556" y="788"/>
                </a:lnTo>
                <a:lnTo>
                  <a:pt x="553" y="788"/>
                </a:lnTo>
                <a:lnTo>
                  <a:pt x="550" y="787"/>
                </a:lnTo>
                <a:lnTo>
                  <a:pt x="548" y="785"/>
                </a:lnTo>
                <a:lnTo>
                  <a:pt x="546" y="783"/>
                </a:lnTo>
                <a:lnTo>
                  <a:pt x="544" y="781"/>
                </a:lnTo>
                <a:lnTo>
                  <a:pt x="543" y="778"/>
                </a:lnTo>
                <a:lnTo>
                  <a:pt x="541" y="776"/>
                </a:lnTo>
                <a:lnTo>
                  <a:pt x="541" y="773"/>
                </a:lnTo>
                <a:lnTo>
                  <a:pt x="541" y="545"/>
                </a:lnTo>
                <a:lnTo>
                  <a:pt x="541" y="542"/>
                </a:lnTo>
                <a:lnTo>
                  <a:pt x="543" y="539"/>
                </a:lnTo>
                <a:lnTo>
                  <a:pt x="544" y="537"/>
                </a:lnTo>
                <a:lnTo>
                  <a:pt x="546" y="535"/>
                </a:lnTo>
                <a:lnTo>
                  <a:pt x="548" y="532"/>
                </a:lnTo>
                <a:lnTo>
                  <a:pt x="550" y="531"/>
                </a:lnTo>
                <a:lnTo>
                  <a:pt x="553" y="530"/>
                </a:lnTo>
                <a:lnTo>
                  <a:pt x="556" y="530"/>
                </a:lnTo>
                <a:lnTo>
                  <a:pt x="560" y="530"/>
                </a:lnTo>
                <a:lnTo>
                  <a:pt x="562" y="531"/>
                </a:lnTo>
                <a:lnTo>
                  <a:pt x="565" y="532"/>
                </a:lnTo>
                <a:lnTo>
                  <a:pt x="567" y="535"/>
                </a:lnTo>
                <a:lnTo>
                  <a:pt x="569" y="537"/>
                </a:lnTo>
                <a:lnTo>
                  <a:pt x="570" y="539"/>
                </a:lnTo>
                <a:lnTo>
                  <a:pt x="571" y="542"/>
                </a:lnTo>
                <a:lnTo>
                  <a:pt x="571" y="545"/>
                </a:lnTo>
                <a:lnTo>
                  <a:pt x="571" y="773"/>
                </a:lnTo>
                <a:close/>
                <a:moveTo>
                  <a:pt x="361" y="773"/>
                </a:moveTo>
                <a:lnTo>
                  <a:pt x="360" y="776"/>
                </a:lnTo>
                <a:lnTo>
                  <a:pt x="360" y="778"/>
                </a:lnTo>
                <a:lnTo>
                  <a:pt x="358" y="781"/>
                </a:lnTo>
                <a:lnTo>
                  <a:pt x="357" y="783"/>
                </a:lnTo>
                <a:lnTo>
                  <a:pt x="354" y="785"/>
                </a:lnTo>
                <a:lnTo>
                  <a:pt x="352" y="787"/>
                </a:lnTo>
                <a:lnTo>
                  <a:pt x="349" y="788"/>
                </a:lnTo>
                <a:lnTo>
                  <a:pt x="346" y="788"/>
                </a:lnTo>
                <a:lnTo>
                  <a:pt x="343" y="788"/>
                </a:lnTo>
                <a:lnTo>
                  <a:pt x="340" y="787"/>
                </a:lnTo>
                <a:lnTo>
                  <a:pt x="338" y="785"/>
                </a:lnTo>
                <a:lnTo>
                  <a:pt x="336" y="783"/>
                </a:lnTo>
                <a:lnTo>
                  <a:pt x="334" y="781"/>
                </a:lnTo>
                <a:lnTo>
                  <a:pt x="332" y="778"/>
                </a:lnTo>
                <a:lnTo>
                  <a:pt x="331" y="776"/>
                </a:lnTo>
                <a:lnTo>
                  <a:pt x="331" y="773"/>
                </a:lnTo>
                <a:lnTo>
                  <a:pt x="331" y="545"/>
                </a:lnTo>
                <a:lnTo>
                  <a:pt x="331" y="542"/>
                </a:lnTo>
                <a:lnTo>
                  <a:pt x="332" y="539"/>
                </a:lnTo>
                <a:lnTo>
                  <a:pt x="334" y="537"/>
                </a:lnTo>
                <a:lnTo>
                  <a:pt x="336" y="535"/>
                </a:lnTo>
                <a:lnTo>
                  <a:pt x="338" y="532"/>
                </a:lnTo>
                <a:lnTo>
                  <a:pt x="340" y="531"/>
                </a:lnTo>
                <a:lnTo>
                  <a:pt x="343" y="530"/>
                </a:lnTo>
                <a:lnTo>
                  <a:pt x="346" y="530"/>
                </a:lnTo>
                <a:lnTo>
                  <a:pt x="349" y="530"/>
                </a:lnTo>
                <a:lnTo>
                  <a:pt x="352" y="531"/>
                </a:lnTo>
                <a:lnTo>
                  <a:pt x="354" y="532"/>
                </a:lnTo>
                <a:lnTo>
                  <a:pt x="357" y="535"/>
                </a:lnTo>
                <a:lnTo>
                  <a:pt x="358" y="537"/>
                </a:lnTo>
                <a:lnTo>
                  <a:pt x="360" y="539"/>
                </a:lnTo>
                <a:lnTo>
                  <a:pt x="360" y="542"/>
                </a:lnTo>
                <a:lnTo>
                  <a:pt x="361" y="545"/>
                </a:lnTo>
                <a:lnTo>
                  <a:pt x="361" y="773"/>
                </a:lnTo>
                <a:close/>
                <a:moveTo>
                  <a:pt x="241" y="773"/>
                </a:moveTo>
                <a:lnTo>
                  <a:pt x="240" y="776"/>
                </a:lnTo>
                <a:lnTo>
                  <a:pt x="239" y="778"/>
                </a:lnTo>
                <a:lnTo>
                  <a:pt x="238" y="781"/>
                </a:lnTo>
                <a:lnTo>
                  <a:pt x="236" y="783"/>
                </a:lnTo>
                <a:lnTo>
                  <a:pt x="234" y="785"/>
                </a:lnTo>
                <a:lnTo>
                  <a:pt x="232" y="787"/>
                </a:lnTo>
                <a:lnTo>
                  <a:pt x="228" y="788"/>
                </a:lnTo>
                <a:lnTo>
                  <a:pt x="226" y="788"/>
                </a:lnTo>
                <a:lnTo>
                  <a:pt x="223" y="788"/>
                </a:lnTo>
                <a:lnTo>
                  <a:pt x="220" y="787"/>
                </a:lnTo>
                <a:lnTo>
                  <a:pt x="218" y="785"/>
                </a:lnTo>
                <a:lnTo>
                  <a:pt x="216" y="783"/>
                </a:lnTo>
                <a:lnTo>
                  <a:pt x="213" y="781"/>
                </a:lnTo>
                <a:lnTo>
                  <a:pt x="212" y="778"/>
                </a:lnTo>
                <a:lnTo>
                  <a:pt x="211" y="776"/>
                </a:lnTo>
                <a:lnTo>
                  <a:pt x="210" y="773"/>
                </a:lnTo>
                <a:lnTo>
                  <a:pt x="210" y="545"/>
                </a:lnTo>
                <a:lnTo>
                  <a:pt x="211" y="542"/>
                </a:lnTo>
                <a:lnTo>
                  <a:pt x="212" y="539"/>
                </a:lnTo>
                <a:lnTo>
                  <a:pt x="213" y="537"/>
                </a:lnTo>
                <a:lnTo>
                  <a:pt x="216" y="535"/>
                </a:lnTo>
                <a:lnTo>
                  <a:pt x="218" y="532"/>
                </a:lnTo>
                <a:lnTo>
                  <a:pt x="220" y="531"/>
                </a:lnTo>
                <a:lnTo>
                  <a:pt x="223" y="530"/>
                </a:lnTo>
                <a:lnTo>
                  <a:pt x="226" y="530"/>
                </a:lnTo>
                <a:lnTo>
                  <a:pt x="228" y="530"/>
                </a:lnTo>
                <a:lnTo>
                  <a:pt x="232" y="531"/>
                </a:lnTo>
                <a:lnTo>
                  <a:pt x="234" y="532"/>
                </a:lnTo>
                <a:lnTo>
                  <a:pt x="236" y="535"/>
                </a:lnTo>
                <a:lnTo>
                  <a:pt x="238" y="537"/>
                </a:lnTo>
                <a:lnTo>
                  <a:pt x="239" y="539"/>
                </a:lnTo>
                <a:lnTo>
                  <a:pt x="240" y="542"/>
                </a:lnTo>
                <a:lnTo>
                  <a:pt x="241" y="545"/>
                </a:lnTo>
                <a:lnTo>
                  <a:pt x="241" y="773"/>
                </a:lnTo>
                <a:close/>
                <a:moveTo>
                  <a:pt x="103" y="241"/>
                </a:moveTo>
                <a:lnTo>
                  <a:pt x="107" y="222"/>
                </a:lnTo>
                <a:lnTo>
                  <a:pt x="114" y="204"/>
                </a:lnTo>
                <a:lnTo>
                  <a:pt x="121" y="187"/>
                </a:lnTo>
                <a:lnTo>
                  <a:pt x="130" y="171"/>
                </a:lnTo>
                <a:lnTo>
                  <a:pt x="141" y="155"/>
                </a:lnTo>
                <a:lnTo>
                  <a:pt x="151" y="141"/>
                </a:lnTo>
                <a:lnTo>
                  <a:pt x="163" y="127"/>
                </a:lnTo>
                <a:lnTo>
                  <a:pt x="176" y="114"/>
                </a:lnTo>
                <a:lnTo>
                  <a:pt x="190" y="104"/>
                </a:lnTo>
                <a:lnTo>
                  <a:pt x="204" y="93"/>
                </a:lnTo>
                <a:lnTo>
                  <a:pt x="220" y="84"/>
                </a:lnTo>
                <a:lnTo>
                  <a:pt x="235" y="77"/>
                </a:lnTo>
                <a:lnTo>
                  <a:pt x="252" y="70"/>
                </a:lnTo>
                <a:lnTo>
                  <a:pt x="269" y="65"/>
                </a:lnTo>
                <a:lnTo>
                  <a:pt x="286" y="62"/>
                </a:lnTo>
                <a:lnTo>
                  <a:pt x="304" y="61"/>
                </a:lnTo>
                <a:lnTo>
                  <a:pt x="307" y="66"/>
                </a:lnTo>
                <a:lnTo>
                  <a:pt x="311" y="72"/>
                </a:lnTo>
                <a:lnTo>
                  <a:pt x="316" y="77"/>
                </a:lnTo>
                <a:lnTo>
                  <a:pt x="322" y="81"/>
                </a:lnTo>
                <a:lnTo>
                  <a:pt x="330" y="84"/>
                </a:lnTo>
                <a:lnTo>
                  <a:pt x="339" y="88"/>
                </a:lnTo>
                <a:lnTo>
                  <a:pt x="350" y="89"/>
                </a:lnTo>
                <a:lnTo>
                  <a:pt x="361" y="90"/>
                </a:lnTo>
                <a:lnTo>
                  <a:pt x="541" y="90"/>
                </a:lnTo>
                <a:lnTo>
                  <a:pt x="553" y="89"/>
                </a:lnTo>
                <a:lnTo>
                  <a:pt x="564" y="88"/>
                </a:lnTo>
                <a:lnTo>
                  <a:pt x="573" y="84"/>
                </a:lnTo>
                <a:lnTo>
                  <a:pt x="580" y="81"/>
                </a:lnTo>
                <a:lnTo>
                  <a:pt x="587" y="77"/>
                </a:lnTo>
                <a:lnTo>
                  <a:pt x="592" y="72"/>
                </a:lnTo>
                <a:lnTo>
                  <a:pt x="596" y="66"/>
                </a:lnTo>
                <a:lnTo>
                  <a:pt x="598" y="61"/>
                </a:lnTo>
                <a:lnTo>
                  <a:pt x="617" y="62"/>
                </a:lnTo>
                <a:lnTo>
                  <a:pt x="634" y="65"/>
                </a:lnTo>
                <a:lnTo>
                  <a:pt x="651" y="70"/>
                </a:lnTo>
                <a:lnTo>
                  <a:pt x="667" y="77"/>
                </a:lnTo>
                <a:lnTo>
                  <a:pt x="683" y="84"/>
                </a:lnTo>
                <a:lnTo>
                  <a:pt x="698" y="93"/>
                </a:lnTo>
                <a:lnTo>
                  <a:pt x="713" y="104"/>
                </a:lnTo>
                <a:lnTo>
                  <a:pt x="727" y="114"/>
                </a:lnTo>
                <a:lnTo>
                  <a:pt x="740" y="127"/>
                </a:lnTo>
                <a:lnTo>
                  <a:pt x="752" y="141"/>
                </a:lnTo>
                <a:lnTo>
                  <a:pt x="762" y="155"/>
                </a:lnTo>
                <a:lnTo>
                  <a:pt x="772" y="171"/>
                </a:lnTo>
                <a:lnTo>
                  <a:pt x="781" y="187"/>
                </a:lnTo>
                <a:lnTo>
                  <a:pt x="789" y="204"/>
                </a:lnTo>
                <a:lnTo>
                  <a:pt x="794" y="222"/>
                </a:lnTo>
                <a:lnTo>
                  <a:pt x="800" y="241"/>
                </a:lnTo>
                <a:lnTo>
                  <a:pt x="831" y="390"/>
                </a:lnTo>
                <a:lnTo>
                  <a:pt x="72" y="390"/>
                </a:lnTo>
                <a:lnTo>
                  <a:pt x="103" y="241"/>
                </a:lnTo>
                <a:close/>
                <a:moveTo>
                  <a:pt x="887" y="390"/>
                </a:moveTo>
                <a:lnTo>
                  <a:pt x="861" y="390"/>
                </a:lnTo>
                <a:lnTo>
                  <a:pt x="829" y="234"/>
                </a:lnTo>
                <a:lnTo>
                  <a:pt x="823" y="213"/>
                </a:lnTo>
                <a:lnTo>
                  <a:pt x="816" y="193"/>
                </a:lnTo>
                <a:lnTo>
                  <a:pt x="807" y="173"/>
                </a:lnTo>
                <a:lnTo>
                  <a:pt x="798" y="155"/>
                </a:lnTo>
                <a:lnTo>
                  <a:pt x="786" y="137"/>
                </a:lnTo>
                <a:lnTo>
                  <a:pt x="774" y="121"/>
                </a:lnTo>
                <a:lnTo>
                  <a:pt x="760" y="106"/>
                </a:lnTo>
                <a:lnTo>
                  <a:pt x="745" y="92"/>
                </a:lnTo>
                <a:lnTo>
                  <a:pt x="729" y="79"/>
                </a:lnTo>
                <a:lnTo>
                  <a:pt x="713" y="67"/>
                </a:lnTo>
                <a:lnTo>
                  <a:pt x="696" y="58"/>
                </a:lnTo>
                <a:lnTo>
                  <a:pt x="678" y="48"/>
                </a:lnTo>
                <a:lnTo>
                  <a:pt x="658" y="42"/>
                </a:lnTo>
                <a:lnTo>
                  <a:pt x="639" y="36"/>
                </a:lnTo>
                <a:lnTo>
                  <a:pt x="619" y="32"/>
                </a:lnTo>
                <a:lnTo>
                  <a:pt x="598" y="31"/>
                </a:lnTo>
                <a:lnTo>
                  <a:pt x="595" y="23"/>
                </a:lnTo>
                <a:lnTo>
                  <a:pt x="590" y="17"/>
                </a:lnTo>
                <a:lnTo>
                  <a:pt x="583" y="11"/>
                </a:lnTo>
                <a:lnTo>
                  <a:pt x="576" y="7"/>
                </a:lnTo>
                <a:lnTo>
                  <a:pt x="568" y="4"/>
                </a:lnTo>
                <a:lnTo>
                  <a:pt x="560" y="2"/>
                </a:lnTo>
                <a:lnTo>
                  <a:pt x="550" y="0"/>
                </a:lnTo>
                <a:lnTo>
                  <a:pt x="541" y="0"/>
                </a:lnTo>
                <a:lnTo>
                  <a:pt x="361" y="0"/>
                </a:lnTo>
                <a:lnTo>
                  <a:pt x="352" y="0"/>
                </a:lnTo>
                <a:lnTo>
                  <a:pt x="343" y="2"/>
                </a:lnTo>
                <a:lnTo>
                  <a:pt x="335" y="4"/>
                </a:lnTo>
                <a:lnTo>
                  <a:pt x="326" y="7"/>
                </a:lnTo>
                <a:lnTo>
                  <a:pt x="320" y="11"/>
                </a:lnTo>
                <a:lnTo>
                  <a:pt x="313" y="17"/>
                </a:lnTo>
                <a:lnTo>
                  <a:pt x="308" y="23"/>
                </a:lnTo>
                <a:lnTo>
                  <a:pt x="304" y="31"/>
                </a:lnTo>
                <a:lnTo>
                  <a:pt x="283" y="32"/>
                </a:lnTo>
                <a:lnTo>
                  <a:pt x="264" y="36"/>
                </a:lnTo>
                <a:lnTo>
                  <a:pt x="245" y="42"/>
                </a:lnTo>
                <a:lnTo>
                  <a:pt x="225" y="48"/>
                </a:lnTo>
                <a:lnTo>
                  <a:pt x="207" y="58"/>
                </a:lnTo>
                <a:lnTo>
                  <a:pt x="190" y="67"/>
                </a:lnTo>
                <a:lnTo>
                  <a:pt x="173" y="79"/>
                </a:lnTo>
                <a:lnTo>
                  <a:pt x="157" y="92"/>
                </a:lnTo>
                <a:lnTo>
                  <a:pt x="143" y="106"/>
                </a:lnTo>
                <a:lnTo>
                  <a:pt x="129" y="121"/>
                </a:lnTo>
                <a:lnTo>
                  <a:pt x="116" y="138"/>
                </a:lnTo>
                <a:lnTo>
                  <a:pt x="105" y="155"/>
                </a:lnTo>
                <a:lnTo>
                  <a:pt x="95" y="173"/>
                </a:lnTo>
                <a:lnTo>
                  <a:pt x="86" y="193"/>
                </a:lnTo>
                <a:lnTo>
                  <a:pt x="78" y="213"/>
                </a:lnTo>
                <a:lnTo>
                  <a:pt x="73" y="234"/>
                </a:lnTo>
                <a:lnTo>
                  <a:pt x="41" y="390"/>
                </a:lnTo>
                <a:lnTo>
                  <a:pt x="15" y="390"/>
                </a:lnTo>
                <a:lnTo>
                  <a:pt x="12" y="391"/>
                </a:lnTo>
                <a:lnTo>
                  <a:pt x="10" y="391"/>
                </a:lnTo>
                <a:lnTo>
                  <a:pt x="7" y="393"/>
                </a:lnTo>
                <a:lnTo>
                  <a:pt x="4" y="395"/>
                </a:lnTo>
                <a:lnTo>
                  <a:pt x="3" y="397"/>
                </a:lnTo>
                <a:lnTo>
                  <a:pt x="1" y="400"/>
                </a:lnTo>
                <a:lnTo>
                  <a:pt x="1" y="403"/>
                </a:lnTo>
                <a:lnTo>
                  <a:pt x="0" y="405"/>
                </a:lnTo>
                <a:lnTo>
                  <a:pt x="0" y="465"/>
                </a:lnTo>
                <a:lnTo>
                  <a:pt x="1" y="468"/>
                </a:lnTo>
                <a:lnTo>
                  <a:pt x="1" y="471"/>
                </a:lnTo>
                <a:lnTo>
                  <a:pt x="3" y="474"/>
                </a:lnTo>
                <a:lnTo>
                  <a:pt x="4" y="476"/>
                </a:lnTo>
                <a:lnTo>
                  <a:pt x="7" y="478"/>
                </a:lnTo>
                <a:lnTo>
                  <a:pt x="10" y="479"/>
                </a:lnTo>
                <a:lnTo>
                  <a:pt x="12" y="480"/>
                </a:lnTo>
                <a:lnTo>
                  <a:pt x="15" y="481"/>
                </a:lnTo>
                <a:lnTo>
                  <a:pt x="41" y="480"/>
                </a:lnTo>
                <a:lnTo>
                  <a:pt x="114" y="889"/>
                </a:lnTo>
                <a:lnTo>
                  <a:pt x="116" y="894"/>
                </a:lnTo>
                <a:lnTo>
                  <a:pt x="119" y="898"/>
                </a:lnTo>
                <a:lnTo>
                  <a:pt x="123" y="900"/>
                </a:lnTo>
                <a:lnTo>
                  <a:pt x="129" y="901"/>
                </a:lnTo>
                <a:lnTo>
                  <a:pt x="773" y="901"/>
                </a:lnTo>
                <a:lnTo>
                  <a:pt x="778" y="900"/>
                </a:lnTo>
                <a:lnTo>
                  <a:pt x="783" y="898"/>
                </a:lnTo>
                <a:lnTo>
                  <a:pt x="786" y="894"/>
                </a:lnTo>
                <a:lnTo>
                  <a:pt x="788" y="889"/>
                </a:lnTo>
                <a:lnTo>
                  <a:pt x="862" y="480"/>
                </a:lnTo>
                <a:lnTo>
                  <a:pt x="887" y="480"/>
                </a:lnTo>
                <a:lnTo>
                  <a:pt x="890" y="480"/>
                </a:lnTo>
                <a:lnTo>
                  <a:pt x="893" y="479"/>
                </a:lnTo>
                <a:lnTo>
                  <a:pt x="895" y="478"/>
                </a:lnTo>
                <a:lnTo>
                  <a:pt x="897" y="476"/>
                </a:lnTo>
                <a:lnTo>
                  <a:pt x="899" y="474"/>
                </a:lnTo>
                <a:lnTo>
                  <a:pt x="901" y="471"/>
                </a:lnTo>
                <a:lnTo>
                  <a:pt x="902" y="468"/>
                </a:lnTo>
                <a:lnTo>
                  <a:pt x="902" y="466"/>
                </a:lnTo>
                <a:lnTo>
                  <a:pt x="902" y="405"/>
                </a:lnTo>
                <a:lnTo>
                  <a:pt x="902" y="403"/>
                </a:lnTo>
                <a:lnTo>
                  <a:pt x="901" y="400"/>
                </a:lnTo>
                <a:lnTo>
                  <a:pt x="899" y="397"/>
                </a:lnTo>
                <a:lnTo>
                  <a:pt x="897" y="395"/>
                </a:lnTo>
                <a:lnTo>
                  <a:pt x="895" y="393"/>
                </a:lnTo>
                <a:lnTo>
                  <a:pt x="893" y="392"/>
                </a:lnTo>
                <a:lnTo>
                  <a:pt x="890" y="391"/>
                </a:lnTo>
                <a:lnTo>
                  <a:pt x="887" y="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46"/>
          <p:cNvGrpSpPr/>
          <p:nvPr/>
        </p:nvGrpSpPr>
        <p:grpSpPr>
          <a:xfrm>
            <a:off x="6483287" y="4218980"/>
            <a:ext cx="214313" cy="215503"/>
            <a:chOff x="11601450" y="5076825"/>
            <a:chExt cx="285751" cy="287338"/>
          </a:xfrm>
        </p:grpSpPr>
        <p:sp>
          <p:nvSpPr>
            <p:cNvPr id="545" name="Google Shape;545;p46"/>
            <p:cNvSpPr/>
            <p:nvPr/>
          </p:nvSpPr>
          <p:spPr>
            <a:xfrm>
              <a:off x="11682413" y="5230813"/>
              <a:ext cx="122238" cy="63500"/>
            </a:xfrm>
            <a:custGeom>
              <a:rect b="b" l="l" r="r" t="t"/>
              <a:pathLst>
                <a:path extrusionOk="0" h="202" w="385">
                  <a:moveTo>
                    <a:pt x="337" y="202"/>
                  </a:moveTo>
                  <a:lnTo>
                    <a:pt x="346" y="177"/>
                  </a:lnTo>
                  <a:lnTo>
                    <a:pt x="355" y="151"/>
                  </a:lnTo>
                  <a:lnTo>
                    <a:pt x="362" y="126"/>
                  </a:lnTo>
                  <a:lnTo>
                    <a:pt x="369" y="101"/>
                  </a:lnTo>
                  <a:lnTo>
                    <a:pt x="374" y="75"/>
                  </a:lnTo>
                  <a:lnTo>
                    <a:pt x="379" y="50"/>
                  </a:lnTo>
                  <a:lnTo>
                    <a:pt x="383" y="26"/>
                  </a:lnTo>
                  <a:lnTo>
                    <a:pt x="385" y="0"/>
                  </a:lnTo>
                  <a:lnTo>
                    <a:pt x="0" y="0"/>
                  </a:lnTo>
                  <a:lnTo>
                    <a:pt x="3" y="26"/>
                  </a:lnTo>
                  <a:lnTo>
                    <a:pt x="7" y="50"/>
                  </a:lnTo>
                  <a:lnTo>
                    <a:pt x="11" y="75"/>
                  </a:lnTo>
                  <a:lnTo>
                    <a:pt x="16" y="101"/>
                  </a:lnTo>
                  <a:lnTo>
                    <a:pt x="23" y="126"/>
                  </a:lnTo>
                  <a:lnTo>
                    <a:pt x="31" y="151"/>
                  </a:lnTo>
                  <a:lnTo>
                    <a:pt x="40" y="177"/>
                  </a:lnTo>
                  <a:lnTo>
                    <a:pt x="48" y="202"/>
                  </a:lnTo>
                  <a:lnTo>
                    <a:pt x="337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11682413" y="5156200"/>
              <a:ext cx="123825" cy="65088"/>
            </a:xfrm>
            <a:custGeom>
              <a:rect b="b" l="l" r="r" t="t"/>
              <a:pathLst>
                <a:path extrusionOk="0" h="203" w="390">
                  <a:moveTo>
                    <a:pt x="363" y="0"/>
                  </a:moveTo>
                  <a:lnTo>
                    <a:pt x="26" y="0"/>
                  </a:lnTo>
                  <a:lnTo>
                    <a:pt x="18" y="24"/>
                  </a:lnTo>
                  <a:lnTo>
                    <a:pt x="13" y="50"/>
                  </a:lnTo>
                  <a:lnTo>
                    <a:pt x="9" y="75"/>
                  </a:lnTo>
                  <a:lnTo>
                    <a:pt x="4" y="100"/>
                  </a:lnTo>
                  <a:lnTo>
                    <a:pt x="2" y="126"/>
                  </a:lnTo>
                  <a:lnTo>
                    <a:pt x="0" y="151"/>
                  </a:lnTo>
                  <a:lnTo>
                    <a:pt x="0" y="176"/>
                  </a:lnTo>
                  <a:lnTo>
                    <a:pt x="0" y="203"/>
                  </a:lnTo>
                  <a:lnTo>
                    <a:pt x="390" y="203"/>
                  </a:lnTo>
                  <a:lnTo>
                    <a:pt x="390" y="176"/>
                  </a:lnTo>
                  <a:lnTo>
                    <a:pt x="390" y="151"/>
                  </a:lnTo>
                  <a:lnTo>
                    <a:pt x="387" y="126"/>
                  </a:lnTo>
                  <a:lnTo>
                    <a:pt x="385" y="100"/>
                  </a:lnTo>
                  <a:lnTo>
                    <a:pt x="381" y="75"/>
                  </a:lnTo>
                  <a:lnTo>
                    <a:pt x="376" y="50"/>
                  </a:lnTo>
                  <a:lnTo>
                    <a:pt x="371" y="2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11799888" y="5230813"/>
              <a:ext cx="87313" cy="63500"/>
            </a:xfrm>
            <a:custGeom>
              <a:rect b="b" l="l" r="r" t="t"/>
              <a:pathLst>
                <a:path extrusionOk="0" h="202" w="274">
                  <a:moveTo>
                    <a:pt x="0" y="202"/>
                  </a:moveTo>
                  <a:lnTo>
                    <a:pt x="209" y="202"/>
                  </a:lnTo>
                  <a:lnTo>
                    <a:pt x="222" y="180"/>
                  </a:lnTo>
                  <a:lnTo>
                    <a:pt x="233" y="156"/>
                  </a:lnTo>
                  <a:lnTo>
                    <a:pt x="244" y="131"/>
                  </a:lnTo>
                  <a:lnTo>
                    <a:pt x="253" y="106"/>
                  </a:lnTo>
                  <a:lnTo>
                    <a:pt x="261" y="81"/>
                  </a:lnTo>
                  <a:lnTo>
                    <a:pt x="266" y="54"/>
                  </a:lnTo>
                  <a:lnTo>
                    <a:pt x="271" y="28"/>
                  </a:lnTo>
                  <a:lnTo>
                    <a:pt x="274" y="0"/>
                  </a:lnTo>
                  <a:lnTo>
                    <a:pt x="45" y="0"/>
                  </a:lnTo>
                  <a:lnTo>
                    <a:pt x="43" y="26"/>
                  </a:lnTo>
                  <a:lnTo>
                    <a:pt x="39" y="50"/>
                  </a:lnTo>
                  <a:lnTo>
                    <a:pt x="35" y="75"/>
                  </a:lnTo>
                  <a:lnTo>
                    <a:pt x="29" y="101"/>
                  </a:lnTo>
                  <a:lnTo>
                    <a:pt x="24" y="126"/>
                  </a:lnTo>
                  <a:lnTo>
                    <a:pt x="16" y="151"/>
                  </a:lnTo>
                  <a:lnTo>
                    <a:pt x="9" y="177"/>
                  </a:lnTo>
                  <a:lnTo>
                    <a:pt x="0" y="20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11703050" y="5303838"/>
              <a:ext cx="82550" cy="60325"/>
            </a:xfrm>
            <a:custGeom>
              <a:rect b="b" l="l" r="r" t="t"/>
              <a:pathLst>
                <a:path extrusionOk="0" h="186" w="262">
                  <a:moveTo>
                    <a:pt x="0" y="0"/>
                  </a:moveTo>
                  <a:lnTo>
                    <a:pt x="10" y="23"/>
                  </a:lnTo>
                  <a:lnTo>
                    <a:pt x="21" y="46"/>
                  </a:lnTo>
                  <a:lnTo>
                    <a:pt x="33" y="69"/>
                  </a:lnTo>
                  <a:lnTo>
                    <a:pt x="46" y="92"/>
                  </a:lnTo>
                  <a:lnTo>
                    <a:pt x="60" y="115"/>
                  </a:lnTo>
                  <a:lnTo>
                    <a:pt x="75" y="140"/>
                  </a:lnTo>
                  <a:lnTo>
                    <a:pt x="90" y="163"/>
                  </a:lnTo>
                  <a:lnTo>
                    <a:pt x="106" y="186"/>
                  </a:lnTo>
                  <a:lnTo>
                    <a:pt x="117" y="186"/>
                  </a:lnTo>
                  <a:lnTo>
                    <a:pt x="130" y="186"/>
                  </a:lnTo>
                  <a:lnTo>
                    <a:pt x="143" y="186"/>
                  </a:lnTo>
                  <a:lnTo>
                    <a:pt x="155" y="186"/>
                  </a:lnTo>
                  <a:lnTo>
                    <a:pt x="171" y="163"/>
                  </a:lnTo>
                  <a:lnTo>
                    <a:pt x="187" y="138"/>
                  </a:lnTo>
                  <a:lnTo>
                    <a:pt x="201" y="115"/>
                  </a:lnTo>
                  <a:lnTo>
                    <a:pt x="215" y="92"/>
                  </a:lnTo>
                  <a:lnTo>
                    <a:pt x="229" y="69"/>
                  </a:lnTo>
                  <a:lnTo>
                    <a:pt x="241" y="46"/>
                  </a:lnTo>
                  <a:lnTo>
                    <a:pt x="252" y="23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11693525" y="5076825"/>
              <a:ext cx="101600" cy="69850"/>
            </a:xfrm>
            <a:custGeom>
              <a:rect b="b" l="l" r="r" t="t"/>
              <a:pathLst>
                <a:path extrusionOk="0" h="220" w="317">
                  <a:moveTo>
                    <a:pt x="317" y="220"/>
                  </a:moveTo>
                  <a:lnTo>
                    <a:pt x="306" y="192"/>
                  </a:lnTo>
                  <a:lnTo>
                    <a:pt x="294" y="163"/>
                  </a:lnTo>
                  <a:lnTo>
                    <a:pt x="280" y="136"/>
                  </a:lnTo>
                  <a:lnTo>
                    <a:pt x="264" y="108"/>
                  </a:lnTo>
                  <a:lnTo>
                    <a:pt x="247" y="81"/>
                  </a:lnTo>
                  <a:lnTo>
                    <a:pt x="228" y="54"/>
                  </a:lnTo>
                  <a:lnTo>
                    <a:pt x="208" y="28"/>
                  </a:lnTo>
                  <a:lnTo>
                    <a:pt x="187" y="1"/>
                  </a:lnTo>
                  <a:lnTo>
                    <a:pt x="173" y="0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0"/>
                  </a:lnTo>
                  <a:lnTo>
                    <a:pt x="134" y="1"/>
                  </a:lnTo>
                  <a:lnTo>
                    <a:pt x="130" y="1"/>
                  </a:lnTo>
                  <a:lnTo>
                    <a:pt x="109" y="28"/>
                  </a:lnTo>
                  <a:lnTo>
                    <a:pt x="89" y="54"/>
                  </a:lnTo>
                  <a:lnTo>
                    <a:pt x="71" y="81"/>
                  </a:lnTo>
                  <a:lnTo>
                    <a:pt x="53" y="108"/>
                  </a:lnTo>
                  <a:lnTo>
                    <a:pt x="38" y="136"/>
                  </a:lnTo>
                  <a:lnTo>
                    <a:pt x="23" y="163"/>
                  </a:lnTo>
                  <a:lnTo>
                    <a:pt x="11" y="192"/>
                  </a:lnTo>
                  <a:lnTo>
                    <a:pt x="0" y="220"/>
                  </a:lnTo>
                  <a:lnTo>
                    <a:pt x="317" y="2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11766550" y="5080000"/>
              <a:ext cx="100013" cy="66675"/>
            </a:xfrm>
            <a:custGeom>
              <a:rect b="b" l="l" r="r" t="t"/>
              <a:pathLst>
                <a:path extrusionOk="0" h="214" w="316">
                  <a:moveTo>
                    <a:pt x="316" y="214"/>
                  </a:moveTo>
                  <a:lnTo>
                    <a:pt x="303" y="193"/>
                  </a:lnTo>
                  <a:lnTo>
                    <a:pt x="289" y="174"/>
                  </a:lnTo>
                  <a:lnTo>
                    <a:pt x="273" y="155"/>
                  </a:lnTo>
                  <a:lnTo>
                    <a:pt x="257" y="136"/>
                  </a:lnTo>
                  <a:lnTo>
                    <a:pt x="240" y="119"/>
                  </a:lnTo>
                  <a:lnTo>
                    <a:pt x="222" y="103"/>
                  </a:lnTo>
                  <a:lnTo>
                    <a:pt x="203" y="88"/>
                  </a:lnTo>
                  <a:lnTo>
                    <a:pt x="183" y="73"/>
                  </a:lnTo>
                  <a:lnTo>
                    <a:pt x="162" y="59"/>
                  </a:lnTo>
                  <a:lnTo>
                    <a:pt x="141" y="47"/>
                  </a:lnTo>
                  <a:lnTo>
                    <a:pt x="119" y="36"/>
                  </a:lnTo>
                  <a:lnTo>
                    <a:pt x="96" y="26"/>
                  </a:lnTo>
                  <a:lnTo>
                    <a:pt x="73" y="18"/>
                  </a:lnTo>
                  <a:lnTo>
                    <a:pt x="49" y="11"/>
                  </a:lnTo>
                  <a:lnTo>
                    <a:pt x="24" y="4"/>
                  </a:lnTo>
                  <a:lnTo>
                    <a:pt x="0" y="0"/>
                  </a:lnTo>
                  <a:lnTo>
                    <a:pt x="19" y="25"/>
                  </a:lnTo>
                  <a:lnTo>
                    <a:pt x="38" y="51"/>
                  </a:lnTo>
                  <a:lnTo>
                    <a:pt x="54" y="78"/>
                  </a:lnTo>
                  <a:lnTo>
                    <a:pt x="70" y="104"/>
                  </a:lnTo>
                  <a:lnTo>
                    <a:pt x="84" y="131"/>
                  </a:lnTo>
                  <a:lnTo>
                    <a:pt x="96" y="158"/>
                  </a:lnTo>
                  <a:lnTo>
                    <a:pt x="108" y="186"/>
                  </a:lnTo>
                  <a:lnTo>
                    <a:pt x="118" y="214"/>
                  </a:lnTo>
                  <a:lnTo>
                    <a:pt x="316" y="2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11807825" y="5156200"/>
              <a:ext cx="79375" cy="65088"/>
            </a:xfrm>
            <a:custGeom>
              <a:rect b="b" l="l" r="r" t="t"/>
              <a:pathLst>
                <a:path extrusionOk="0" h="203" w="252">
                  <a:moveTo>
                    <a:pt x="205" y="0"/>
                  </a:moveTo>
                  <a:lnTo>
                    <a:pt x="0" y="0"/>
                  </a:lnTo>
                  <a:lnTo>
                    <a:pt x="6" y="24"/>
                  </a:lnTo>
                  <a:lnTo>
                    <a:pt x="12" y="50"/>
                  </a:lnTo>
                  <a:lnTo>
                    <a:pt x="16" y="75"/>
                  </a:lnTo>
                  <a:lnTo>
                    <a:pt x="20" y="100"/>
                  </a:lnTo>
                  <a:lnTo>
                    <a:pt x="23" y="126"/>
                  </a:lnTo>
                  <a:lnTo>
                    <a:pt x="24" y="151"/>
                  </a:lnTo>
                  <a:lnTo>
                    <a:pt x="24" y="176"/>
                  </a:lnTo>
                  <a:lnTo>
                    <a:pt x="24" y="203"/>
                  </a:lnTo>
                  <a:lnTo>
                    <a:pt x="252" y="203"/>
                  </a:lnTo>
                  <a:lnTo>
                    <a:pt x="252" y="200"/>
                  </a:lnTo>
                  <a:lnTo>
                    <a:pt x="252" y="199"/>
                  </a:lnTo>
                  <a:lnTo>
                    <a:pt x="251" y="173"/>
                  </a:lnTo>
                  <a:lnTo>
                    <a:pt x="249" y="147"/>
                  </a:lnTo>
                  <a:lnTo>
                    <a:pt x="245" y="120"/>
                  </a:lnTo>
                  <a:lnTo>
                    <a:pt x="240" y="95"/>
                  </a:lnTo>
                  <a:lnTo>
                    <a:pt x="233" y="71"/>
                  </a:lnTo>
                  <a:lnTo>
                    <a:pt x="226" y="46"/>
                  </a:lnTo>
                  <a:lnTo>
                    <a:pt x="216" y="2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11764963" y="5303838"/>
              <a:ext cx="95250" cy="58738"/>
            </a:xfrm>
            <a:custGeom>
              <a:rect b="b" l="l" r="r" t="t"/>
              <a:pathLst>
                <a:path extrusionOk="0" h="181" w="300">
                  <a:moveTo>
                    <a:pt x="0" y="181"/>
                  </a:moveTo>
                  <a:lnTo>
                    <a:pt x="23" y="177"/>
                  </a:lnTo>
                  <a:lnTo>
                    <a:pt x="45" y="173"/>
                  </a:lnTo>
                  <a:lnTo>
                    <a:pt x="67" y="166"/>
                  </a:lnTo>
                  <a:lnTo>
                    <a:pt x="89" y="159"/>
                  </a:lnTo>
                  <a:lnTo>
                    <a:pt x="110" y="151"/>
                  </a:lnTo>
                  <a:lnTo>
                    <a:pt x="131" y="142"/>
                  </a:lnTo>
                  <a:lnTo>
                    <a:pt x="150" y="131"/>
                  </a:lnTo>
                  <a:lnTo>
                    <a:pt x="169" y="120"/>
                  </a:lnTo>
                  <a:lnTo>
                    <a:pt x="188" y="108"/>
                  </a:lnTo>
                  <a:lnTo>
                    <a:pt x="207" y="94"/>
                  </a:lnTo>
                  <a:lnTo>
                    <a:pt x="224" y="81"/>
                  </a:lnTo>
                  <a:lnTo>
                    <a:pt x="241" y="66"/>
                  </a:lnTo>
                  <a:lnTo>
                    <a:pt x="256" y="50"/>
                  </a:lnTo>
                  <a:lnTo>
                    <a:pt x="271" y="34"/>
                  </a:lnTo>
                  <a:lnTo>
                    <a:pt x="286" y="17"/>
                  </a:lnTo>
                  <a:lnTo>
                    <a:pt x="300" y="0"/>
                  </a:lnTo>
                  <a:lnTo>
                    <a:pt x="99" y="0"/>
                  </a:lnTo>
                  <a:lnTo>
                    <a:pt x="89" y="23"/>
                  </a:lnTo>
                  <a:lnTo>
                    <a:pt x="79" y="45"/>
                  </a:lnTo>
                  <a:lnTo>
                    <a:pt x="68" y="68"/>
                  </a:lnTo>
                  <a:lnTo>
                    <a:pt x="56" y="91"/>
                  </a:lnTo>
                  <a:lnTo>
                    <a:pt x="42" y="113"/>
                  </a:lnTo>
                  <a:lnTo>
                    <a:pt x="29" y="136"/>
                  </a:lnTo>
                  <a:lnTo>
                    <a:pt x="15" y="159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11628438" y="5303838"/>
              <a:ext cx="95250" cy="58738"/>
            </a:xfrm>
            <a:custGeom>
              <a:rect b="b" l="l" r="r" t="t"/>
              <a:pathLst>
                <a:path extrusionOk="0" h="181" w="299">
                  <a:moveTo>
                    <a:pt x="0" y="0"/>
                  </a:moveTo>
                  <a:lnTo>
                    <a:pt x="14" y="17"/>
                  </a:lnTo>
                  <a:lnTo>
                    <a:pt x="28" y="34"/>
                  </a:lnTo>
                  <a:lnTo>
                    <a:pt x="43" y="50"/>
                  </a:lnTo>
                  <a:lnTo>
                    <a:pt x="59" y="66"/>
                  </a:lnTo>
                  <a:lnTo>
                    <a:pt x="76" y="81"/>
                  </a:lnTo>
                  <a:lnTo>
                    <a:pt x="93" y="95"/>
                  </a:lnTo>
                  <a:lnTo>
                    <a:pt x="112" y="108"/>
                  </a:lnTo>
                  <a:lnTo>
                    <a:pt x="130" y="121"/>
                  </a:lnTo>
                  <a:lnTo>
                    <a:pt x="149" y="132"/>
                  </a:lnTo>
                  <a:lnTo>
                    <a:pt x="169" y="142"/>
                  </a:lnTo>
                  <a:lnTo>
                    <a:pt x="190" y="152"/>
                  </a:lnTo>
                  <a:lnTo>
                    <a:pt x="211" y="159"/>
                  </a:lnTo>
                  <a:lnTo>
                    <a:pt x="232" y="167"/>
                  </a:lnTo>
                  <a:lnTo>
                    <a:pt x="254" y="173"/>
                  </a:lnTo>
                  <a:lnTo>
                    <a:pt x="276" y="178"/>
                  </a:lnTo>
                  <a:lnTo>
                    <a:pt x="299" y="181"/>
                  </a:lnTo>
                  <a:lnTo>
                    <a:pt x="283" y="159"/>
                  </a:lnTo>
                  <a:lnTo>
                    <a:pt x="269" y="136"/>
                  </a:lnTo>
                  <a:lnTo>
                    <a:pt x="256" y="113"/>
                  </a:lnTo>
                  <a:lnTo>
                    <a:pt x="243" y="91"/>
                  </a:lnTo>
                  <a:lnTo>
                    <a:pt x="231" y="68"/>
                  </a:lnTo>
                  <a:lnTo>
                    <a:pt x="220" y="45"/>
                  </a:lnTo>
                  <a:lnTo>
                    <a:pt x="210" y="23"/>
                  </a:lnTo>
                  <a:lnTo>
                    <a:pt x="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11601450" y="5230813"/>
              <a:ext cx="87313" cy="63500"/>
            </a:xfrm>
            <a:custGeom>
              <a:rect b="b" l="l" r="r" t="t"/>
              <a:pathLst>
                <a:path extrusionOk="0" h="202" w="275">
                  <a:moveTo>
                    <a:pt x="229" y="0"/>
                  </a:moveTo>
                  <a:lnTo>
                    <a:pt x="0" y="0"/>
                  </a:lnTo>
                  <a:lnTo>
                    <a:pt x="4" y="28"/>
                  </a:lnTo>
                  <a:lnTo>
                    <a:pt x="9" y="54"/>
                  </a:lnTo>
                  <a:lnTo>
                    <a:pt x="15" y="81"/>
                  </a:lnTo>
                  <a:lnTo>
                    <a:pt x="22" y="106"/>
                  </a:lnTo>
                  <a:lnTo>
                    <a:pt x="32" y="131"/>
                  </a:lnTo>
                  <a:lnTo>
                    <a:pt x="42" y="156"/>
                  </a:lnTo>
                  <a:lnTo>
                    <a:pt x="54" y="180"/>
                  </a:lnTo>
                  <a:lnTo>
                    <a:pt x="68" y="202"/>
                  </a:lnTo>
                  <a:lnTo>
                    <a:pt x="275" y="202"/>
                  </a:lnTo>
                  <a:lnTo>
                    <a:pt x="266" y="177"/>
                  </a:lnTo>
                  <a:lnTo>
                    <a:pt x="258" y="151"/>
                  </a:lnTo>
                  <a:lnTo>
                    <a:pt x="250" y="126"/>
                  </a:lnTo>
                  <a:lnTo>
                    <a:pt x="245" y="101"/>
                  </a:lnTo>
                  <a:lnTo>
                    <a:pt x="239" y="75"/>
                  </a:lnTo>
                  <a:lnTo>
                    <a:pt x="235" y="51"/>
                  </a:lnTo>
                  <a:lnTo>
                    <a:pt x="232" y="2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11601450" y="5156200"/>
              <a:ext cx="79375" cy="65088"/>
            </a:xfrm>
            <a:custGeom>
              <a:rect b="b" l="l" r="r" t="t"/>
              <a:pathLst>
                <a:path extrusionOk="0" h="203" w="252">
                  <a:moveTo>
                    <a:pt x="252" y="0"/>
                  </a:moveTo>
                  <a:lnTo>
                    <a:pt x="42" y="0"/>
                  </a:lnTo>
                  <a:lnTo>
                    <a:pt x="33" y="22"/>
                  </a:lnTo>
                  <a:lnTo>
                    <a:pt x="25" y="44"/>
                  </a:lnTo>
                  <a:lnTo>
                    <a:pt x="17" y="67"/>
                  </a:lnTo>
                  <a:lnTo>
                    <a:pt x="11" y="91"/>
                  </a:lnTo>
                  <a:lnTo>
                    <a:pt x="6" y="116"/>
                  </a:lnTo>
                  <a:lnTo>
                    <a:pt x="3" y="140"/>
                  </a:lnTo>
                  <a:lnTo>
                    <a:pt x="0" y="16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0" y="203"/>
                  </a:lnTo>
                  <a:lnTo>
                    <a:pt x="228" y="203"/>
                  </a:lnTo>
                  <a:lnTo>
                    <a:pt x="228" y="176"/>
                  </a:lnTo>
                  <a:lnTo>
                    <a:pt x="228" y="151"/>
                  </a:lnTo>
                  <a:lnTo>
                    <a:pt x="229" y="126"/>
                  </a:lnTo>
                  <a:lnTo>
                    <a:pt x="233" y="100"/>
                  </a:lnTo>
                  <a:lnTo>
                    <a:pt x="236" y="75"/>
                  </a:lnTo>
                  <a:lnTo>
                    <a:pt x="240" y="50"/>
                  </a:lnTo>
                  <a:lnTo>
                    <a:pt x="246" y="2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11620500" y="5080000"/>
              <a:ext cx="101600" cy="66675"/>
            </a:xfrm>
            <a:custGeom>
              <a:rect b="b" l="l" r="r" t="t"/>
              <a:pathLst>
                <a:path extrusionOk="0" h="214" w="321">
                  <a:moveTo>
                    <a:pt x="321" y="0"/>
                  </a:moveTo>
                  <a:lnTo>
                    <a:pt x="295" y="4"/>
                  </a:lnTo>
                  <a:lnTo>
                    <a:pt x="269" y="10"/>
                  </a:lnTo>
                  <a:lnTo>
                    <a:pt x="245" y="17"/>
                  </a:lnTo>
                  <a:lnTo>
                    <a:pt x="221" y="26"/>
                  </a:lnTo>
                  <a:lnTo>
                    <a:pt x="198" y="36"/>
                  </a:lnTo>
                  <a:lnTo>
                    <a:pt x="175" y="46"/>
                  </a:lnTo>
                  <a:lnTo>
                    <a:pt x="153" y="59"/>
                  </a:lnTo>
                  <a:lnTo>
                    <a:pt x="132" y="72"/>
                  </a:lnTo>
                  <a:lnTo>
                    <a:pt x="112" y="87"/>
                  </a:lnTo>
                  <a:lnTo>
                    <a:pt x="93" y="102"/>
                  </a:lnTo>
                  <a:lnTo>
                    <a:pt x="75" y="119"/>
                  </a:lnTo>
                  <a:lnTo>
                    <a:pt x="58" y="135"/>
                  </a:lnTo>
                  <a:lnTo>
                    <a:pt x="42" y="154"/>
                  </a:lnTo>
                  <a:lnTo>
                    <a:pt x="26" y="174"/>
                  </a:lnTo>
                  <a:lnTo>
                    <a:pt x="12" y="193"/>
                  </a:lnTo>
                  <a:lnTo>
                    <a:pt x="0" y="214"/>
                  </a:lnTo>
                  <a:lnTo>
                    <a:pt x="202" y="214"/>
                  </a:lnTo>
                  <a:lnTo>
                    <a:pt x="213" y="186"/>
                  </a:lnTo>
                  <a:lnTo>
                    <a:pt x="224" y="158"/>
                  </a:lnTo>
                  <a:lnTo>
                    <a:pt x="238" y="131"/>
                  </a:lnTo>
                  <a:lnTo>
                    <a:pt x="251" y="104"/>
                  </a:lnTo>
                  <a:lnTo>
                    <a:pt x="266" y="77"/>
                  </a:lnTo>
                  <a:lnTo>
                    <a:pt x="284" y="50"/>
                  </a:lnTo>
                  <a:lnTo>
                    <a:pt x="301" y="25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46"/>
          <p:cNvGrpSpPr/>
          <p:nvPr/>
        </p:nvGrpSpPr>
        <p:grpSpPr>
          <a:xfrm>
            <a:off x="6820162" y="3053358"/>
            <a:ext cx="172641" cy="214313"/>
            <a:chOff x="11052175" y="4505325"/>
            <a:chExt cx="230188" cy="285750"/>
          </a:xfrm>
        </p:grpSpPr>
        <p:sp>
          <p:nvSpPr>
            <p:cNvPr id="558" name="Google Shape;558;p46"/>
            <p:cNvSpPr/>
            <p:nvPr/>
          </p:nvSpPr>
          <p:spPr>
            <a:xfrm>
              <a:off x="11147425" y="4505325"/>
              <a:ext cx="134938" cy="285750"/>
            </a:xfrm>
            <a:custGeom>
              <a:rect b="b" l="l" r="r" t="t"/>
              <a:pathLst>
                <a:path extrusionOk="0" h="902" w="421">
                  <a:moveTo>
                    <a:pt x="40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1"/>
                  </a:lnTo>
                  <a:lnTo>
                    <a:pt x="256" y="61"/>
                  </a:lnTo>
                  <a:lnTo>
                    <a:pt x="259" y="61"/>
                  </a:lnTo>
                  <a:lnTo>
                    <a:pt x="261" y="62"/>
                  </a:lnTo>
                  <a:lnTo>
                    <a:pt x="265" y="63"/>
                  </a:lnTo>
                  <a:lnTo>
                    <a:pt x="267" y="65"/>
                  </a:lnTo>
                  <a:lnTo>
                    <a:pt x="268" y="67"/>
                  </a:lnTo>
                  <a:lnTo>
                    <a:pt x="270" y="69"/>
                  </a:lnTo>
                  <a:lnTo>
                    <a:pt x="270" y="73"/>
                  </a:lnTo>
                  <a:lnTo>
                    <a:pt x="271" y="76"/>
                  </a:lnTo>
                  <a:lnTo>
                    <a:pt x="270" y="78"/>
                  </a:lnTo>
                  <a:lnTo>
                    <a:pt x="270" y="81"/>
                  </a:lnTo>
                  <a:lnTo>
                    <a:pt x="268" y="84"/>
                  </a:lnTo>
                  <a:lnTo>
                    <a:pt x="267" y="86"/>
                  </a:lnTo>
                  <a:lnTo>
                    <a:pt x="265" y="88"/>
                  </a:lnTo>
                  <a:lnTo>
                    <a:pt x="261" y="89"/>
                  </a:lnTo>
                  <a:lnTo>
                    <a:pt x="259" y="90"/>
                  </a:lnTo>
                  <a:lnTo>
                    <a:pt x="256" y="90"/>
                  </a:lnTo>
                  <a:lnTo>
                    <a:pt x="0" y="90"/>
                  </a:lnTo>
                  <a:lnTo>
                    <a:pt x="0" y="151"/>
                  </a:lnTo>
                  <a:lnTo>
                    <a:pt x="194" y="151"/>
                  </a:lnTo>
                  <a:lnTo>
                    <a:pt x="197" y="151"/>
                  </a:lnTo>
                  <a:lnTo>
                    <a:pt x="200" y="152"/>
                  </a:lnTo>
                  <a:lnTo>
                    <a:pt x="203" y="153"/>
                  </a:lnTo>
                  <a:lnTo>
                    <a:pt x="205" y="155"/>
                  </a:lnTo>
                  <a:lnTo>
                    <a:pt x="206" y="157"/>
                  </a:lnTo>
                  <a:lnTo>
                    <a:pt x="207" y="160"/>
                  </a:lnTo>
                  <a:lnTo>
                    <a:pt x="208" y="163"/>
                  </a:lnTo>
                  <a:lnTo>
                    <a:pt x="210" y="166"/>
                  </a:lnTo>
                  <a:lnTo>
                    <a:pt x="208" y="168"/>
                  </a:lnTo>
                  <a:lnTo>
                    <a:pt x="207" y="172"/>
                  </a:lnTo>
                  <a:lnTo>
                    <a:pt x="206" y="174"/>
                  </a:lnTo>
                  <a:lnTo>
                    <a:pt x="205" y="176"/>
                  </a:lnTo>
                  <a:lnTo>
                    <a:pt x="203" y="178"/>
                  </a:lnTo>
                  <a:lnTo>
                    <a:pt x="200" y="179"/>
                  </a:lnTo>
                  <a:lnTo>
                    <a:pt x="197" y="181"/>
                  </a:lnTo>
                  <a:lnTo>
                    <a:pt x="194" y="18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132" y="241"/>
                  </a:lnTo>
                  <a:lnTo>
                    <a:pt x="136" y="241"/>
                  </a:lnTo>
                  <a:lnTo>
                    <a:pt x="138" y="242"/>
                  </a:lnTo>
                  <a:lnTo>
                    <a:pt x="140" y="243"/>
                  </a:lnTo>
                  <a:lnTo>
                    <a:pt x="142" y="245"/>
                  </a:lnTo>
                  <a:lnTo>
                    <a:pt x="145" y="248"/>
                  </a:lnTo>
                  <a:lnTo>
                    <a:pt x="146" y="250"/>
                  </a:lnTo>
                  <a:lnTo>
                    <a:pt x="147" y="253"/>
                  </a:lnTo>
                  <a:lnTo>
                    <a:pt x="147" y="255"/>
                  </a:lnTo>
                  <a:lnTo>
                    <a:pt x="147" y="259"/>
                  </a:lnTo>
                  <a:lnTo>
                    <a:pt x="146" y="262"/>
                  </a:lnTo>
                  <a:lnTo>
                    <a:pt x="145" y="264"/>
                  </a:lnTo>
                  <a:lnTo>
                    <a:pt x="142" y="266"/>
                  </a:lnTo>
                  <a:lnTo>
                    <a:pt x="140" y="269"/>
                  </a:lnTo>
                  <a:lnTo>
                    <a:pt x="138" y="270"/>
                  </a:lnTo>
                  <a:lnTo>
                    <a:pt x="136" y="271"/>
                  </a:lnTo>
                  <a:lnTo>
                    <a:pt x="132" y="271"/>
                  </a:lnTo>
                  <a:lnTo>
                    <a:pt x="0" y="271"/>
                  </a:lnTo>
                  <a:lnTo>
                    <a:pt x="0" y="301"/>
                  </a:lnTo>
                  <a:lnTo>
                    <a:pt x="136" y="301"/>
                  </a:lnTo>
                  <a:lnTo>
                    <a:pt x="139" y="302"/>
                  </a:lnTo>
                  <a:lnTo>
                    <a:pt x="141" y="302"/>
                  </a:lnTo>
                  <a:lnTo>
                    <a:pt x="143" y="304"/>
                  </a:lnTo>
                  <a:lnTo>
                    <a:pt x="147" y="305"/>
                  </a:lnTo>
                  <a:lnTo>
                    <a:pt x="148" y="307"/>
                  </a:lnTo>
                  <a:lnTo>
                    <a:pt x="149" y="310"/>
                  </a:lnTo>
                  <a:lnTo>
                    <a:pt x="150" y="313"/>
                  </a:lnTo>
                  <a:lnTo>
                    <a:pt x="150" y="316"/>
                  </a:lnTo>
                  <a:lnTo>
                    <a:pt x="151" y="902"/>
                  </a:lnTo>
                  <a:lnTo>
                    <a:pt x="181" y="902"/>
                  </a:lnTo>
                  <a:lnTo>
                    <a:pt x="181" y="766"/>
                  </a:lnTo>
                  <a:lnTo>
                    <a:pt x="181" y="763"/>
                  </a:lnTo>
                  <a:lnTo>
                    <a:pt x="182" y="761"/>
                  </a:lnTo>
                  <a:lnTo>
                    <a:pt x="183" y="757"/>
                  </a:lnTo>
                  <a:lnTo>
                    <a:pt x="185" y="755"/>
                  </a:lnTo>
                  <a:lnTo>
                    <a:pt x="188" y="754"/>
                  </a:lnTo>
                  <a:lnTo>
                    <a:pt x="190" y="752"/>
                  </a:lnTo>
                  <a:lnTo>
                    <a:pt x="193" y="752"/>
                  </a:lnTo>
                  <a:lnTo>
                    <a:pt x="195" y="751"/>
                  </a:lnTo>
                  <a:lnTo>
                    <a:pt x="316" y="751"/>
                  </a:lnTo>
                  <a:lnTo>
                    <a:pt x="319" y="752"/>
                  </a:lnTo>
                  <a:lnTo>
                    <a:pt x="322" y="752"/>
                  </a:lnTo>
                  <a:lnTo>
                    <a:pt x="324" y="754"/>
                  </a:lnTo>
                  <a:lnTo>
                    <a:pt x="326" y="755"/>
                  </a:lnTo>
                  <a:lnTo>
                    <a:pt x="328" y="757"/>
                  </a:lnTo>
                  <a:lnTo>
                    <a:pt x="330" y="761"/>
                  </a:lnTo>
                  <a:lnTo>
                    <a:pt x="331" y="763"/>
                  </a:lnTo>
                  <a:lnTo>
                    <a:pt x="331" y="766"/>
                  </a:lnTo>
                  <a:lnTo>
                    <a:pt x="331" y="902"/>
                  </a:lnTo>
                  <a:lnTo>
                    <a:pt x="406" y="902"/>
                  </a:lnTo>
                  <a:lnTo>
                    <a:pt x="409" y="901"/>
                  </a:lnTo>
                  <a:lnTo>
                    <a:pt x="412" y="901"/>
                  </a:lnTo>
                  <a:lnTo>
                    <a:pt x="414" y="898"/>
                  </a:lnTo>
                  <a:lnTo>
                    <a:pt x="417" y="897"/>
                  </a:lnTo>
                  <a:lnTo>
                    <a:pt x="419" y="895"/>
                  </a:lnTo>
                  <a:lnTo>
                    <a:pt x="420" y="892"/>
                  </a:lnTo>
                  <a:lnTo>
                    <a:pt x="421" y="890"/>
                  </a:lnTo>
                  <a:lnTo>
                    <a:pt x="421" y="886"/>
                  </a:lnTo>
                  <a:lnTo>
                    <a:pt x="421" y="15"/>
                  </a:lnTo>
                  <a:lnTo>
                    <a:pt x="421" y="12"/>
                  </a:lnTo>
                  <a:lnTo>
                    <a:pt x="420" y="10"/>
                  </a:lnTo>
                  <a:lnTo>
                    <a:pt x="419" y="8"/>
                  </a:lnTo>
                  <a:lnTo>
                    <a:pt x="417" y="4"/>
                  </a:lnTo>
                  <a:lnTo>
                    <a:pt x="414" y="3"/>
                  </a:lnTo>
                  <a:lnTo>
                    <a:pt x="412" y="2"/>
                  </a:lnTo>
                  <a:lnTo>
                    <a:pt x="409" y="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11052175" y="4610100"/>
              <a:ext cx="133350" cy="180975"/>
            </a:xfrm>
            <a:custGeom>
              <a:rect b="b" l="l" r="r" t="t"/>
              <a:pathLst>
                <a:path extrusionOk="0" h="572" w="420">
                  <a:moveTo>
                    <a:pt x="15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91"/>
                  </a:lnTo>
                  <a:lnTo>
                    <a:pt x="186" y="91"/>
                  </a:lnTo>
                  <a:lnTo>
                    <a:pt x="188" y="92"/>
                  </a:lnTo>
                  <a:lnTo>
                    <a:pt x="191" y="92"/>
                  </a:lnTo>
                  <a:lnTo>
                    <a:pt x="194" y="94"/>
                  </a:lnTo>
                  <a:lnTo>
                    <a:pt x="196" y="95"/>
                  </a:lnTo>
                  <a:lnTo>
                    <a:pt x="198" y="97"/>
                  </a:lnTo>
                  <a:lnTo>
                    <a:pt x="199" y="100"/>
                  </a:lnTo>
                  <a:lnTo>
                    <a:pt x="200" y="103"/>
                  </a:lnTo>
                  <a:lnTo>
                    <a:pt x="200" y="106"/>
                  </a:lnTo>
                  <a:lnTo>
                    <a:pt x="200" y="109"/>
                  </a:lnTo>
                  <a:lnTo>
                    <a:pt x="199" y="111"/>
                  </a:lnTo>
                  <a:lnTo>
                    <a:pt x="198" y="115"/>
                  </a:lnTo>
                  <a:lnTo>
                    <a:pt x="196" y="117"/>
                  </a:lnTo>
                  <a:lnTo>
                    <a:pt x="194" y="118"/>
                  </a:lnTo>
                  <a:lnTo>
                    <a:pt x="191" y="120"/>
                  </a:lnTo>
                  <a:lnTo>
                    <a:pt x="188" y="120"/>
                  </a:lnTo>
                  <a:lnTo>
                    <a:pt x="186" y="121"/>
                  </a:lnTo>
                  <a:lnTo>
                    <a:pt x="0" y="121"/>
                  </a:lnTo>
                  <a:lnTo>
                    <a:pt x="0" y="181"/>
                  </a:lnTo>
                  <a:lnTo>
                    <a:pt x="155" y="181"/>
                  </a:lnTo>
                  <a:lnTo>
                    <a:pt x="157" y="181"/>
                  </a:lnTo>
                  <a:lnTo>
                    <a:pt x="161" y="182"/>
                  </a:lnTo>
                  <a:lnTo>
                    <a:pt x="163" y="184"/>
                  </a:lnTo>
                  <a:lnTo>
                    <a:pt x="165" y="185"/>
                  </a:lnTo>
                  <a:lnTo>
                    <a:pt x="167" y="187"/>
                  </a:lnTo>
                  <a:lnTo>
                    <a:pt x="168" y="191"/>
                  </a:lnTo>
                  <a:lnTo>
                    <a:pt x="169" y="193"/>
                  </a:lnTo>
                  <a:lnTo>
                    <a:pt x="169" y="196"/>
                  </a:lnTo>
                  <a:lnTo>
                    <a:pt x="169" y="200"/>
                  </a:lnTo>
                  <a:lnTo>
                    <a:pt x="168" y="202"/>
                  </a:lnTo>
                  <a:lnTo>
                    <a:pt x="167" y="204"/>
                  </a:lnTo>
                  <a:lnTo>
                    <a:pt x="165" y="206"/>
                  </a:lnTo>
                  <a:lnTo>
                    <a:pt x="163" y="208"/>
                  </a:lnTo>
                  <a:lnTo>
                    <a:pt x="161" y="209"/>
                  </a:lnTo>
                  <a:lnTo>
                    <a:pt x="157" y="211"/>
                  </a:lnTo>
                  <a:lnTo>
                    <a:pt x="155" y="211"/>
                  </a:lnTo>
                  <a:lnTo>
                    <a:pt x="0" y="211"/>
                  </a:lnTo>
                  <a:lnTo>
                    <a:pt x="0" y="271"/>
                  </a:lnTo>
                  <a:lnTo>
                    <a:pt x="93" y="271"/>
                  </a:lnTo>
                  <a:lnTo>
                    <a:pt x="96" y="271"/>
                  </a:lnTo>
                  <a:lnTo>
                    <a:pt x="99" y="272"/>
                  </a:lnTo>
                  <a:lnTo>
                    <a:pt x="101" y="273"/>
                  </a:lnTo>
                  <a:lnTo>
                    <a:pt x="103" y="275"/>
                  </a:lnTo>
                  <a:lnTo>
                    <a:pt x="105" y="278"/>
                  </a:lnTo>
                  <a:lnTo>
                    <a:pt x="107" y="280"/>
                  </a:lnTo>
                  <a:lnTo>
                    <a:pt x="108" y="283"/>
                  </a:lnTo>
                  <a:lnTo>
                    <a:pt x="108" y="286"/>
                  </a:lnTo>
                  <a:lnTo>
                    <a:pt x="108" y="289"/>
                  </a:lnTo>
                  <a:lnTo>
                    <a:pt x="107" y="292"/>
                  </a:lnTo>
                  <a:lnTo>
                    <a:pt x="105" y="294"/>
                  </a:lnTo>
                  <a:lnTo>
                    <a:pt x="103" y="296"/>
                  </a:lnTo>
                  <a:lnTo>
                    <a:pt x="101" y="299"/>
                  </a:lnTo>
                  <a:lnTo>
                    <a:pt x="99" y="300"/>
                  </a:lnTo>
                  <a:lnTo>
                    <a:pt x="96" y="301"/>
                  </a:lnTo>
                  <a:lnTo>
                    <a:pt x="93" y="301"/>
                  </a:lnTo>
                  <a:lnTo>
                    <a:pt x="0" y="301"/>
                  </a:lnTo>
                  <a:lnTo>
                    <a:pt x="0" y="556"/>
                  </a:lnTo>
                  <a:lnTo>
                    <a:pt x="0" y="572"/>
                  </a:lnTo>
                  <a:lnTo>
                    <a:pt x="15" y="572"/>
                  </a:lnTo>
                  <a:lnTo>
                    <a:pt x="90" y="572"/>
                  </a:lnTo>
                  <a:lnTo>
                    <a:pt x="90" y="436"/>
                  </a:lnTo>
                  <a:lnTo>
                    <a:pt x="90" y="433"/>
                  </a:lnTo>
                  <a:lnTo>
                    <a:pt x="91" y="431"/>
                  </a:lnTo>
                  <a:lnTo>
                    <a:pt x="93" y="427"/>
                  </a:lnTo>
                  <a:lnTo>
                    <a:pt x="94" y="425"/>
                  </a:lnTo>
                  <a:lnTo>
                    <a:pt x="97" y="424"/>
                  </a:lnTo>
                  <a:lnTo>
                    <a:pt x="100" y="422"/>
                  </a:lnTo>
                  <a:lnTo>
                    <a:pt x="102" y="422"/>
                  </a:lnTo>
                  <a:lnTo>
                    <a:pt x="105" y="421"/>
                  </a:lnTo>
                  <a:lnTo>
                    <a:pt x="225" y="421"/>
                  </a:lnTo>
                  <a:lnTo>
                    <a:pt x="229" y="422"/>
                  </a:lnTo>
                  <a:lnTo>
                    <a:pt x="231" y="422"/>
                  </a:lnTo>
                  <a:lnTo>
                    <a:pt x="234" y="424"/>
                  </a:lnTo>
                  <a:lnTo>
                    <a:pt x="237" y="425"/>
                  </a:lnTo>
                  <a:lnTo>
                    <a:pt x="238" y="427"/>
                  </a:lnTo>
                  <a:lnTo>
                    <a:pt x="239" y="431"/>
                  </a:lnTo>
                  <a:lnTo>
                    <a:pt x="240" y="433"/>
                  </a:lnTo>
                  <a:lnTo>
                    <a:pt x="241" y="436"/>
                  </a:lnTo>
                  <a:lnTo>
                    <a:pt x="241" y="572"/>
                  </a:lnTo>
                  <a:lnTo>
                    <a:pt x="406" y="572"/>
                  </a:lnTo>
                  <a:lnTo>
                    <a:pt x="420" y="572"/>
                  </a:lnTo>
                  <a:lnTo>
                    <a:pt x="420" y="556"/>
                  </a:lnTo>
                  <a:lnTo>
                    <a:pt x="420" y="16"/>
                  </a:lnTo>
                  <a:lnTo>
                    <a:pt x="420" y="0"/>
                  </a:lnTo>
                  <a:lnTo>
                    <a:pt x="40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46"/>
          <p:cNvGrpSpPr/>
          <p:nvPr/>
        </p:nvGrpSpPr>
        <p:grpSpPr>
          <a:xfrm>
            <a:off x="3265028" y="2097881"/>
            <a:ext cx="2611041" cy="2125266"/>
            <a:chOff x="4353371" y="2797175"/>
            <a:chExt cx="3481388" cy="2833688"/>
          </a:xfrm>
        </p:grpSpPr>
        <p:sp>
          <p:nvSpPr>
            <p:cNvPr id="561" name="Google Shape;561;p46"/>
            <p:cNvSpPr/>
            <p:nvPr/>
          </p:nvSpPr>
          <p:spPr>
            <a:xfrm>
              <a:off x="5539233" y="5208588"/>
              <a:ext cx="1166813" cy="422275"/>
            </a:xfrm>
            <a:custGeom>
              <a:rect b="b" l="l" r="r" t="t"/>
              <a:pathLst>
                <a:path extrusionOk="0" h="236" w="653">
                  <a:moveTo>
                    <a:pt x="0" y="236"/>
                  </a:moveTo>
                  <a:cubicBezTo>
                    <a:pt x="0" y="222"/>
                    <a:pt x="10" y="210"/>
                    <a:pt x="24" y="209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76" y="202"/>
                    <a:pt x="576" y="202"/>
                    <a:pt x="576" y="202"/>
                  </a:cubicBezTo>
                  <a:cubicBezTo>
                    <a:pt x="629" y="209"/>
                    <a:pt x="629" y="209"/>
                    <a:pt x="629" y="209"/>
                  </a:cubicBezTo>
                  <a:cubicBezTo>
                    <a:pt x="642" y="210"/>
                    <a:pt x="653" y="222"/>
                    <a:pt x="653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5755133" y="5208588"/>
              <a:ext cx="735013" cy="60325"/>
            </a:xfrm>
            <a:custGeom>
              <a:rect b="b" l="l" r="r" t="t"/>
              <a:pathLst>
                <a:path extrusionOk="0" h="38" w="463">
                  <a:moveTo>
                    <a:pt x="0" y="38"/>
                  </a:moveTo>
                  <a:lnTo>
                    <a:pt x="10" y="0"/>
                  </a:lnTo>
                  <a:lnTo>
                    <a:pt x="453" y="0"/>
                  </a:lnTo>
                  <a:lnTo>
                    <a:pt x="463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4353371" y="2797175"/>
              <a:ext cx="3481388" cy="2109787"/>
            </a:xfrm>
            <a:custGeom>
              <a:rect b="b" l="l" r="r" t="t"/>
              <a:pathLst>
                <a:path extrusionOk="0" h="1180" w="1948">
                  <a:moveTo>
                    <a:pt x="0" y="118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904" y="0"/>
                    <a:pt x="1904" y="0"/>
                    <a:pt x="1904" y="0"/>
                  </a:cubicBezTo>
                  <a:cubicBezTo>
                    <a:pt x="1928" y="0"/>
                    <a:pt x="1948" y="20"/>
                    <a:pt x="1948" y="44"/>
                  </a:cubicBezTo>
                  <a:cubicBezTo>
                    <a:pt x="1948" y="1180"/>
                    <a:pt x="1948" y="1180"/>
                    <a:pt x="1948" y="1180"/>
                  </a:cubicBezTo>
                  <a:lnTo>
                    <a:pt x="0" y="1180"/>
                  </a:ln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4353371" y="4906963"/>
              <a:ext cx="3481388" cy="312737"/>
            </a:xfrm>
            <a:custGeom>
              <a:rect b="b" l="l" r="r" t="t"/>
              <a:pathLst>
                <a:path extrusionOk="0" h="175" w="1948">
                  <a:moveTo>
                    <a:pt x="1904" y="175"/>
                  </a:moveTo>
                  <a:cubicBezTo>
                    <a:pt x="44" y="175"/>
                    <a:pt x="44" y="175"/>
                    <a:pt x="44" y="175"/>
                  </a:cubicBezTo>
                  <a:cubicBezTo>
                    <a:pt x="20" y="175"/>
                    <a:pt x="0" y="156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1948" y="131"/>
                    <a:pt x="1948" y="131"/>
                    <a:pt x="1948" y="131"/>
                  </a:cubicBezTo>
                  <a:cubicBezTo>
                    <a:pt x="1948" y="156"/>
                    <a:pt x="1928" y="175"/>
                    <a:pt x="1904" y="17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4461321" y="2935288"/>
              <a:ext cx="3264000" cy="183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4461321" y="4606925"/>
              <a:ext cx="3264000" cy="16200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5418583" y="2992438"/>
              <a:ext cx="1350900" cy="8730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5693221" y="3108325"/>
              <a:ext cx="800100" cy="8730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4913758" y="3848100"/>
              <a:ext cx="411300" cy="67950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4923283" y="3276600"/>
              <a:ext cx="1408200" cy="52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6234558" y="3489325"/>
              <a:ext cx="42863" cy="93662"/>
            </a:xfrm>
            <a:custGeom>
              <a:rect b="b" l="l" r="r" t="t"/>
              <a:pathLst>
                <a:path extrusionOk="0" h="53" w="24">
                  <a:moveTo>
                    <a:pt x="1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3"/>
                    <a:pt x="3" y="53"/>
                    <a:pt x="2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975671" y="3489325"/>
              <a:ext cx="42863" cy="93662"/>
            </a:xfrm>
            <a:custGeom>
              <a:rect b="b" l="l" r="r" t="t"/>
              <a:pathLst>
                <a:path extrusionOk="0" h="53" w="24">
                  <a:moveTo>
                    <a:pt x="17" y="2"/>
                  </a:moveTo>
                  <a:cubicBezTo>
                    <a:pt x="18" y="1"/>
                    <a:pt x="21" y="0"/>
                    <a:pt x="22" y="2"/>
                  </a:cubicBezTo>
                  <a:cubicBezTo>
                    <a:pt x="24" y="3"/>
                    <a:pt x="24" y="5"/>
                    <a:pt x="23" y="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9"/>
                    <a:pt x="24" y="51"/>
                    <a:pt x="22" y="52"/>
                  </a:cubicBezTo>
                  <a:cubicBezTo>
                    <a:pt x="21" y="53"/>
                    <a:pt x="18" y="53"/>
                    <a:pt x="17" y="5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5429696" y="3848100"/>
              <a:ext cx="411300" cy="336600"/>
            </a:xfrm>
            <a:prstGeom prst="rect">
              <a:avLst/>
            </a:prstGeom>
            <a:solidFill>
              <a:srgbClr val="FEC7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6374258" y="3848100"/>
              <a:ext cx="898500" cy="33660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6374258" y="3276600"/>
              <a:ext cx="898500" cy="522300"/>
            </a:xfrm>
            <a:prstGeom prst="rect">
              <a:avLst/>
            </a:prstGeom>
            <a:solidFill>
              <a:srgbClr val="8497B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5429696" y="4217988"/>
              <a:ext cx="8811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5429696" y="4267200"/>
              <a:ext cx="881100" cy="285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5429696" y="4316413"/>
              <a:ext cx="8811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5429696" y="4367213"/>
              <a:ext cx="8811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5429696" y="4414838"/>
              <a:ext cx="8811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5429696" y="4465638"/>
              <a:ext cx="8811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5429696" y="4513263"/>
              <a:ext cx="881100" cy="285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5878958" y="3860800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5878958" y="3910013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5878958" y="3959225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5878958" y="4008438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5878958" y="4057650"/>
              <a:ext cx="431700" cy="285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5878958" y="4106863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5878958" y="4157663"/>
              <a:ext cx="431700" cy="27000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374258" y="4216400"/>
              <a:ext cx="433500" cy="338100"/>
            </a:xfrm>
            <a:prstGeom prst="rect">
              <a:avLst/>
            </a:prstGeom>
            <a:solidFill>
              <a:srgbClr val="F4988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836221" y="4216400"/>
              <a:ext cx="436500" cy="338100"/>
            </a:xfrm>
            <a:prstGeom prst="rect">
              <a:avLst/>
            </a:prstGeom>
            <a:solidFill>
              <a:srgbClr val="CF96B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46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593" name="Google Shape;593;p46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GB" sz="20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6"/>
            <p:cNvSpPr txBox="1"/>
            <p:nvPr/>
          </p:nvSpPr>
          <p:spPr>
            <a:xfrm>
              <a:off x="7155300" y="1903817"/>
              <a:ext cx="1381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46"/>
          <p:cNvSpPr txBox="1"/>
          <p:nvPr/>
        </p:nvSpPr>
        <p:spPr>
          <a:xfrm>
            <a:off x="204158" y="1890131"/>
            <a:ext cx="330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DASHBOARD</a:t>
            </a:r>
            <a:endParaRPr sz="1100"/>
          </a:p>
        </p:txBody>
      </p:sp>
      <p:sp>
        <p:nvSpPr>
          <p:cNvPr id="597" name="Google Shape;597;p46"/>
          <p:cNvSpPr/>
          <p:nvPr/>
        </p:nvSpPr>
        <p:spPr>
          <a:xfrm>
            <a:off x="102377" y="2346726"/>
            <a:ext cx="2962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outcome of this project is a COMPLETE and ORGANIZED dashboard that meets the need of the client.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/>
          <p:nvPr/>
        </p:nvSpPr>
        <p:spPr>
          <a:xfrm flipH="1" rot="-5400000">
            <a:off x="4004187" y="-1"/>
            <a:ext cx="5139812" cy="513981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47"/>
          <p:cNvCxnSpPr/>
          <p:nvPr/>
        </p:nvCxnSpPr>
        <p:spPr>
          <a:xfrm>
            <a:off x="0" y="2133600"/>
            <a:ext cx="914399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" name="Google Shape;604;p47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7"/>
          <p:cNvSpPr txBox="1"/>
          <p:nvPr/>
        </p:nvSpPr>
        <p:spPr>
          <a:xfrm>
            <a:off x="2290763" y="4150690"/>
            <a:ext cx="4562475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</a:t>
            </a:r>
            <a:r>
              <a:rPr lang="en-GB" sz="4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sz="11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2481992" y="-32650"/>
            <a:ext cx="4180144" cy="4180144"/>
            <a:chOff x="5905500" y="571500"/>
            <a:chExt cx="4546600" cy="4546600"/>
          </a:xfrm>
        </p:grpSpPr>
        <p:pic>
          <p:nvPicPr>
            <p:cNvPr id="607" name="Google Shape;607;p47"/>
            <p:cNvPicPr preferRelativeResize="0"/>
            <p:nvPr/>
          </p:nvPicPr>
          <p:blipFill rotWithShape="1">
            <a:blip r:embed="rId3">
              <a:alphaModFix/>
            </a:blip>
            <a:srcRect b="10444" l="29569" r="17737" t="10000"/>
            <a:stretch/>
          </p:blipFill>
          <p:spPr>
            <a:xfrm>
              <a:off x="5905500" y="571500"/>
              <a:ext cx="4546600" cy="4546600"/>
            </a:xfrm>
            <a:custGeom>
              <a:rect b="b" l="l" r="r" t="t"/>
              <a:pathLst>
                <a:path extrusionOk="0" h="4546600" w="4546600">
                  <a:moveTo>
                    <a:pt x="2273300" y="0"/>
                  </a:moveTo>
                  <a:lnTo>
                    <a:pt x="4546600" y="2273300"/>
                  </a:lnTo>
                  <a:lnTo>
                    <a:pt x="2273300" y="4546600"/>
                  </a:lnTo>
                  <a:lnTo>
                    <a:pt x="0" y="2273300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608" name="Google Shape;608;p47"/>
            <p:cNvSpPr/>
            <p:nvPr/>
          </p:nvSpPr>
          <p:spPr>
            <a:xfrm>
              <a:off x="6013450" y="679450"/>
              <a:ext cx="4330700" cy="4330700"/>
            </a:xfrm>
            <a:prstGeom prst="diamond">
              <a:avLst/>
            </a:pr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 flipH="1" rot="5400000">
            <a:off x="-30013" y="4135050"/>
            <a:ext cx="1114500" cy="90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17922" y="235744"/>
            <a:ext cx="810626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 :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198" name="Google Shape;198;p27"/>
          <p:cNvGrpSpPr/>
          <p:nvPr/>
        </p:nvGrpSpPr>
        <p:grpSpPr>
          <a:xfrm>
            <a:off x="92700" y="860841"/>
            <a:ext cx="7261970" cy="3238400"/>
            <a:chOff x="16508" y="860875"/>
            <a:chExt cx="6962579" cy="2868125"/>
          </a:xfrm>
        </p:grpSpPr>
        <p:sp>
          <p:nvSpPr>
            <p:cNvPr id="199" name="Google Shape;199;p27"/>
            <p:cNvSpPr/>
            <p:nvPr/>
          </p:nvSpPr>
          <p:spPr>
            <a:xfrm>
              <a:off x="1522039" y="2410592"/>
              <a:ext cx="775156" cy="818771"/>
            </a:xfrm>
            <a:prstGeom prst="ellipse">
              <a:avLst/>
            </a:pr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744616" y="1258525"/>
              <a:ext cx="693184" cy="727460"/>
            </a:xfrm>
            <a:prstGeom prst="ellipse">
              <a:avLst/>
            </a:prstGeom>
            <a:solidFill>
              <a:srgbClr val="71BE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885215" y="2606750"/>
              <a:ext cx="693184" cy="727460"/>
            </a:xfrm>
            <a:prstGeom prst="ellipse">
              <a:avLst/>
            </a:pr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037221" y="1258515"/>
              <a:ext cx="614311" cy="640185"/>
            </a:xfrm>
            <a:prstGeom prst="ellipse">
              <a:avLst/>
            </a:prstGeom>
            <a:solidFill>
              <a:srgbClr val="E65E6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63890" y="1332525"/>
              <a:ext cx="693184" cy="727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685572" y="860875"/>
              <a:ext cx="1438334" cy="1677800"/>
            </a:xfrm>
            <a:custGeom>
              <a:rect b="b" l="l" r="r" t="t"/>
              <a:pathLst>
                <a:path extrusionOk="0" h="823" w="1015">
                  <a:moveTo>
                    <a:pt x="928" y="541"/>
                  </a:moveTo>
                  <a:cubicBezTo>
                    <a:pt x="928" y="456"/>
                    <a:pt x="928" y="456"/>
                    <a:pt x="928" y="456"/>
                  </a:cubicBezTo>
                  <a:cubicBezTo>
                    <a:pt x="926" y="334"/>
                    <a:pt x="877" y="219"/>
                    <a:pt x="789" y="133"/>
                  </a:cubicBezTo>
                  <a:cubicBezTo>
                    <a:pt x="702" y="47"/>
                    <a:pt x="586" y="0"/>
                    <a:pt x="464" y="0"/>
                  </a:cubicBezTo>
                  <a:cubicBezTo>
                    <a:pt x="208" y="0"/>
                    <a:pt x="0" y="208"/>
                    <a:pt x="0" y="464"/>
                  </a:cubicBezTo>
                  <a:cubicBezTo>
                    <a:pt x="0" y="724"/>
                    <a:pt x="0" y="724"/>
                    <a:pt x="0" y="724"/>
                  </a:cubicBezTo>
                  <a:cubicBezTo>
                    <a:pt x="73" y="597"/>
                    <a:pt x="73" y="597"/>
                    <a:pt x="73" y="597"/>
                  </a:cubicBezTo>
                  <a:cubicBezTo>
                    <a:pt x="152" y="735"/>
                    <a:pt x="152" y="735"/>
                    <a:pt x="152" y="735"/>
                  </a:cubicBezTo>
                  <a:cubicBezTo>
                    <a:pt x="152" y="464"/>
                    <a:pt x="152" y="464"/>
                    <a:pt x="152" y="464"/>
                  </a:cubicBezTo>
                  <a:cubicBezTo>
                    <a:pt x="152" y="292"/>
                    <a:pt x="292" y="152"/>
                    <a:pt x="464" y="152"/>
                  </a:cubicBezTo>
                  <a:cubicBezTo>
                    <a:pt x="546" y="152"/>
                    <a:pt x="624" y="184"/>
                    <a:pt x="683" y="242"/>
                  </a:cubicBezTo>
                  <a:cubicBezTo>
                    <a:pt x="741" y="299"/>
                    <a:pt x="774" y="376"/>
                    <a:pt x="776" y="458"/>
                  </a:cubicBezTo>
                  <a:cubicBezTo>
                    <a:pt x="776" y="541"/>
                    <a:pt x="776" y="541"/>
                    <a:pt x="776" y="541"/>
                  </a:cubicBezTo>
                  <a:cubicBezTo>
                    <a:pt x="689" y="541"/>
                    <a:pt x="689" y="541"/>
                    <a:pt x="689" y="541"/>
                  </a:cubicBezTo>
                  <a:cubicBezTo>
                    <a:pt x="852" y="823"/>
                    <a:pt x="852" y="823"/>
                    <a:pt x="852" y="823"/>
                  </a:cubicBezTo>
                  <a:cubicBezTo>
                    <a:pt x="1015" y="541"/>
                    <a:pt x="1015" y="541"/>
                    <a:pt x="1015" y="541"/>
                  </a:cubicBezTo>
                  <a:lnTo>
                    <a:pt x="928" y="541"/>
                  </a:lnTo>
                  <a:close/>
                </a:path>
              </a:pathLst>
            </a:custGeom>
            <a:solidFill>
              <a:srgbClr val="E65E6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556888" y="2071225"/>
              <a:ext cx="1480334" cy="1657774"/>
            </a:xfrm>
            <a:custGeom>
              <a:rect b="b" l="l" r="r" t="t"/>
              <a:pathLst>
                <a:path extrusionOk="0" h="823" w="1015">
                  <a:moveTo>
                    <a:pt x="852" y="0"/>
                  </a:moveTo>
                  <a:cubicBezTo>
                    <a:pt x="689" y="282"/>
                    <a:pt x="689" y="282"/>
                    <a:pt x="689" y="282"/>
                  </a:cubicBezTo>
                  <a:cubicBezTo>
                    <a:pt x="775" y="282"/>
                    <a:pt x="775" y="282"/>
                    <a:pt x="775" y="282"/>
                  </a:cubicBezTo>
                  <a:cubicBezTo>
                    <a:pt x="775" y="365"/>
                    <a:pt x="775" y="365"/>
                    <a:pt x="775" y="365"/>
                  </a:cubicBezTo>
                  <a:cubicBezTo>
                    <a:pt x="774" y="447"/>
                    <a:pt x="741" y="523"/>
                    <a:pt x="682" y="581"/>
                  </a:cubicBezTo>
                  <a:cubicBezTo>
                    <a:pt x="624" y="639"/>
                    <a:pt x="546" y="670"/>
                    <a:pt x="464" y="670"/>
                  </a:cubicBezTo>
                  <a:cubicBezTo>
                    <a:pt x="292" y="670"/>
                    <a:pt x="152" y="530"/>
                    <a:pt x="152" y="358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614"/>
                    <a:pt x="208" y="823"/>
                    <a:pt x="464" y="823"/>
                  </a:cubicBezTo>
                  <a:cubicBezTo>
                    <a:pt x="586" y="823"/>
                    <a:pt x="702" y="775"/>
                    <a:pt x="789" y="690"/>
                  </a:cubicBezTo>
                  <a:cubicBezTo>
                    <a:pt x="876" y="604"/>
                    <a:pt x="926" y="489"/>
                    <a:pt x="928" y="367"/>
                  </a:cubicBezTo>
                  <a:cubicBezTo>
                    <a:pt x="928" y="282"/>
                    <a:pt x="928" y="282"/>
                    <a:pt x="928" y="282"/>
                  </a:cubicBezTo>
                  <a:cubicBezTo>
                    <a:pt x="1015" y="282"/>
                    <a:pt x="1015" y="282"/>
                    <a:pt x="1015" y="28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EF92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2359310" y="867975"/>
              <a:ext cx="1566873" cy="1657774"/>
            </a:xfrm>
            <a:custGeom>
              <a:rect b="b" l="l" r="r" t="t"/>
              <a:pathLst>
                <a:path extrusionOk="0" h="823" w="1015">
                  <a:moveTo>
                    <a:pt x="928" y="541"/>
                  </a:moveTo>
                  <a:cubicBezTo>
                    <a:pt x="928" y="456"/>
                    <a:pt x="928" y="456"/>
                    <a:pt x="928" y="456"/>
                  </a:cubicBezTo>
                  <a:cubicBezTo>
                    <a:pt x="926" y="334"/>
                    <a:pt x="877" y="219"/>
                    <a:pt x="790" y="133"/>
                  </a:cubicBezTo>
                  <a:cubicBezTo>
                    <a:pt x="702" y="47"/>
                    <a:pt x="587" y="0"/>
                    <a:pt x="464" y="0"/>
                  </a:cubicBezTo>
                  <a:cubicBezTo>
                    <a:pt x="208" y="0"/>
                    <a:pt x="0" y="208"/>
                    <a:pt x="0" y="464"/>
                  </a:cubicBezTo>
                  <a:cubicBezTo>
                    <a:pt x="0" y="724"/>
                    <a:pt x="0" y="724"/>
                    <a:pt x="0" y="724"/>
                  </a:cubicBezTo>
                  <a:cubicBezTo>
                    <a:pt x="73" y="597"/>
                    <a:pt x="73" y="597"/>
                    <a:pt x="73" y="597"/>
                  </a:cubicBezTo>
                  <a:cubicBezTo>
                    <a:pt x="152" y="735"/>
                    <a:pt x="152" y="735"/>
                    <a:pt x="152" y="735"/>
                  </a:cubicBezTo>
                  <a:cubicBezTo>
                    <a:pt x="152" y="464"/>
                    <a:pt x="152" y="464"/>
                    <a:pt x="152" y="464"/>
                  </a:cubicBezTo>
                  <a:cubicBezTo>
                    <a:pt x="152" y="292"/>
                    <a:pt x="292" y="152"/>
                    <a:pt x="464" y="152"/>
                  </a:cubicBezTo>
                  <a:cubicBezTo>
                    <a:pt x="546" y="152"/>
                    <a:pt x="624" y="184"/>
                    <a:pt x="683" y="242"/>
                  </a:cubicBezTo>
                  <a:cubicBezTo>
                    <a:pt x="741" y="299"/>
                    <a:pt x="774" y="376"/>
                    <a:pt x="776" y="458"/>
                  </a:cubicBezTo>
                  <a:cubicBezTo>
                    <a:pt x="776" y="541"/>
                    <a:pt x="776" y="541"/>
                    <a:pt x="776" y="541"/>
                  </a:cubicBezTo>
                  <a:cubicBezTo>
                    <a:pt x="689" y="541"/>
                    <a:pt x="689" y="541"/>
                    <a:pt x="689" y="541"/>
                  </a:cubicBezTo>
                  <a:cubicBezTo>
                    <a:pt x="852" y="823"/>
                    <a:pt x="852" y="823"/>
                    <a:pt x="852" y="823"/>
                  </a:cubicBezTo>
                  <a:cubicBezTo>
                    <a:pt x="1015" y="541"/>
                    <a:pt x="1015" y="541"/>
                    <a:pt x="1015" y="541"/>
                  </a:cubicBezTo>
                  <a:lnTo>
                    <a:pt x="928" y="541"/>
                  </a:lnTo>
                  <a:close/>
                </a:path>
              </a:pathLst>
            </a:custGeom>
            <a:solidFill>
              <a:srgbClr val="71BE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145253" y="2071225"/>
              <a:ext cx="1566873" cy="1657774"/>
            </a:xfrm>
            <a:custGeom>
              <a:rect b="b" l="l" r="r" t="t"/>
              <a:pathLst>
                <a:path extrusionOk="0" h="823" w="1015">
                  <a:moveTo>
                    <a:pt x="852" y="0"/>
                  </a:moveTo>
                  <a:cubicBezTo>
                    <a:pt x="689" y="282"/>
                    <a:pt x="689" y="282"/>
                    <a:pt x="689" y="282"/>
                  </a:cubicBezTo>
                  <a:cubicBezTo>
                    <a:pt x="776" y="282"/>
                    <a:pt x="776" y="282"/>
                    <a:pt x="776" y="282"/>
                  </a:cubicBezTo>
                  <a:cubicBezTo>
                    <a:pt x="776" y="365"/>
                    <a:pt x="776" y="365"/>
                    <a:pt x="776" y="365"/>
                  </a:cubicBezTo>
                  <a:cubicBezTo>
                    <a:pt x="774" y="447"/>
                    <a:pt x="741" y="523"/>
                    <a:pt x="682" y="581"/>
                  </a:cubicBezTo>
                  <a:cubicBezTo>
                    <a:pt x="624" y="639"/>
                    <a:pt x="546" y="670"/>
                    <a:pt x="464" y="670"/>
                  </a:cubicBezTo>
                  <a:cubicBezTo>
                    <a:pt x="292" y="670"/>
                    <a:pt x="152" y="530"/>
                    <a:pt x="152" y="358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614"/>
                    <a:pt x="208" y="823"/>
                    <a:pt x="464" y="823"/>
                  </a:cubicBezTo>
                  <a:cubicBezTo>
                    <a:pt x="586" y="823"/>
                    <a:pt x="702" y="775"/>
                    <a:pt x="789" y="690"/>
                  </a:cubicBezTo>
                  <a:cubicBezTo>
                    <a:pt x="877" y="604"/>
                    <a:pt x="926" y="489"/>
                    <a:pt x="928" y="367"/>
                  </a:cubicBezTo>
                  <a:cubicBezTo>
                    <a:pt x="928" y="282"/>
                    <a:pt x="928" y="282"/>
                    <a:pt x="928" y="282"/>
                  </a:cubicBezTo>
                  <a:cubicBezTo>
                    <a:pt x="1015" y="282"/>
                    <a:pt x="1015" y="282"/>
                    <a:pt x="1015" y="28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9DD2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6508" y="860875"/>
              <a:ext cx="1480340" cy="1677800"/>
            </a:xfrm>
            <a:custGeom>
              <a:rect b="b" l="l" r="r" t="t"/>
              <a:pathLst>
                <a:path extrusionOk="0" h="833" w="1015">
                  <a:moveTo>
                    <a:pt x="1015" y="541"/>
                  </a:moveTo>
                  <a:cubicBezTo>
                    <a:pt x="928" y="541"/>
                    <a:pt x="928" y="541"/>
                    <a:pt x="928" y="541"/>
                  </a:cubicBezTo>
                  <a:cubicBezTo>
                    <a:pt x="928" y="456"/>
                    <a:pt x="928" y="456"/>
                    <a:pt x="928" y="456"/>
                  </a:cubicBezTo>
                  <a:cubicBezTo>
                    <a:pt x="926" y="334"/>
                    <a:pt x="877" y="219"/>
                    <a:pt x="790" y="133"/>
                  </a:cubicBezTo>
                  <a:cubicBezTo>
                    <a:pt x="702" y="47"/>
                    <a:pt x="587" y="0"/>
                    <a:pt x="464" y="0"/>
                  </a:cubicBezTo>
                  <a:cubicBezTo>
                    <a:pt x="208" y="0"/>
                    <a:pt x="0" y="208"/>
                    <a:pt x="0" y="464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152" y="833"/>
                    <a:pt x="152" y="833"/>
                    <a:pt x="152" y="833"/>
                  </a:cubicBezTo>
                  <a:cubicBezTo>
                    <a:pt x="152" y="464"/>
                    <a:pt x="152" y="464"/>
                    <a:pt x="152" y="464"/>
                  </a:cubicBezTo>
                  <a:cubicBezTo>
                    <a:pt x="152" y="292"/>
                    <a:pt x="292" y="152"/>
                    <a:pt x="464" y="152"/>
                  </a:cubicBezTo>
                  <a:cubicBezTo>
                    <a:pt x="547" y="152"/>
                    <a:pt x="624" y="184"/>
                    <a:pt x="683" y="242"/>
                  </a:cubicBezTo>
                  <a:cubicBezTo>
                    <a:pt x="741" y="299"/>
                    <a:pt x="774" y="376"/>
                    <a:pt x="776" y="458"/>
                  </a:cubicBezTo>
                  <a:cubicBezTo>
                    <a:pt x="776" y="541"/>
                    <a:pt x="776" y="541"/>
                    <a:pt x="776" y="541"/>
                  </a:cubicBezTo>
                  <a:cubicBezTo>
                    <a:pt x="689" y="541"/>
                    <a:pt x="689" y="541"/>
                    <a:pt x="689" y="541"/>
                  </a:cubicBezTo>
                  <a:cubicBezTo>
                    <a:pt x="852" y="823"/>
                    <a:pt x="852" y="823"/>
                    <a:pt x="852" y="823"/>
                  </a:cubicBezTo>
                  <a:lnTo>
                    <a:pt x="1015" y="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141203" y="2213609"/>
              <a:ext cx="1097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2653798" y="2049543"/>
              <a:ext cx="936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5881988" y="2142259"/>
              <a:ext cx="1097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warehouse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1437275" y="1989851"/>
              <a:ext cx="9360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context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3724225" y="2142252"/>
              <a:ext cx="10695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44319" y="1519402"/>
              <a:ext cx="332316" cy="353699"/>
            </a:xfrm>
            <a:custGeom>
              <a:rect b="b" l="l" r="r" t="t"/>
              <a:pathLst>
                <a:path extrusionOk="0" h="901" w="901">
                  <a:moveTo>
                    <a:pt x="781" y="144"/>
                  </a:moveTo>
                  <a:lnTo>
                    <a:pt x="781" y="148"/>
                  </a:lnTo>
                  <a:lnTo>
                    <a:pt x="781" y="150"/>
                  </a:lnTo>
                  <a:lnTo>
                    <a:pt x="781" y="158"/>
                  </a:lnTo>
                  <a:lnTo>
                    <a:pt x="779" y="165"/>
                  </a:lnTo>
                  <a:lnTo>
                    <a:pt x="778" y="173"/>
                  </a:lnTo>
                  <a:lnTo>
                    <a:pt x="775" y="183"/>
                  </a:lnTo>
                  <a:lnTo>
                    <a:pt x="772" y="192"/>
                  </a:lnTo>
                  <a:lnTo>
                    <a:pt x="768" y="203"/>
                  </a:lnTo>
                  <a:lnTo>
                    <a:pt x="763" y="213"/>
                  </a:lnTo>
                  <a:lnTo>
                    <a:pt x="757" y="224"/>
                  </a:lnTo>
                  <a:lnTo>
                    <a:pt x="751" y="234"/>
                  </a:lnTo>
                  <a:lnTo>
                    <a:pt x="744" y="245"/>
                  </a:lnTo>
                  <a:lnTo>
                    <a:pt x="735" y="255"/>
                  </a:lnTo>
                  <a:lnTo>
                    <a:pt x="725" y="264"/>
                  </a:lnTo>
                  <a:lnTo>
                    <a:pt x="716" y="274"/>
                  </a:lnTo>
                  <a:lnTo>
                    <a:pt x="703" y="283"/>
                  </a:lnTo>
                  <a:lnTo>
                    <a:pt x="691" y="292"/>
                  </a:lnTo>
                  <a:lnTo>
                    <a:pt x="678" y="300"/>
                  </a:lnTo>
                  <a:lnTo>
                    <a:pt x="664" y="296"/>
                  </a:lnTo>
                  <a:lnTo>
                    <a:pt x="650" y="295"/>
                  </a:lnTo>
                  <a:lnTo>
                    <a:pt x="636" y="295"/>
                  </a:lnTo>
                  <a:lnTo>
                    <a:pt x="622" y="297"/>
                  </a:lnTo>
                  <a:lnTo>
                    <a:pt x="610" y="300"/>
                  </a:lnTo>
                  <a:lnTo>
                    <a:pt x="598" y="303"/>
                  </a:lnTo>
                  <a:lnTo>
                    <a:pt x="587" y="306"/>
                  </a:lnTo>
                  <a:lnTo>
                    <a:pt x="576" y="311"/>
                  </a:lnTo>
                  <a:lnTo>
                    <a:pt x="567" y="315"/>
                  </a:lnTo>
                  <a:lnTo>
                    <a:pt x="559" y="321"/>
                  </a:lnTo>
                  <a:lnTo>
                    <a:pt x="553" y="325"/>
                  </a:lnTo>
                  <a:lnTo>
                    <a:pt x="547" y="328"/>
                  </a:lnTo>
                  <a:lnTo>
                    <a:pt x="544" y="332"/>
                  </a:lnTo>
                  <a:lnTo>
                    <a:pt x="543" y="335"/>
                  </a:lnTo>
                  <a:lnTo>
                    <a:pt x="543" y="336"/>
                  </a:lnTo>
                  <a:lnTo>
                    <a:pt x="543" y="336"/>
                  </a:lnTo>
                  <a:lnTo>
                    <a:pt x="544" y="337"/>
                  </a:lnTo>
                  <a:lnTo>
                    <a:pt x="545" y="337"/>
                  </a:lnTo>
                  <a:lnTo>
                    <a:pt x="548" y="338"/>
                  </a:lnTo>
                  <a:lnTo>
                    <a:pt x="553" y="340"/>
                  </a:lnTo>
                  <a:lnTo>
                    <a:pt x="556" y="344"/>
                  </a:lnTo>
                  <a:lnTo>
                    <a:pt x="559" y="349"/>
                  </a:lnTo>
                  <a:lnTo>
                    <a:pt x="566" y="361"/>
                  </a:lnTo>
                  <a:lnTo>
                    <a:pt x="571" y="375"/>
                  </a:lnTo>
                  <a:lnTo>
                    <a:pt x="580" y="401"/>
                  </a:lnTo>
                  <a:lnTo>
                    <a:pt x="583" y="413"/>
                  </a:lnTo>
                  <a:lnTo>
                    <a:pt x="587" y="416"/>
                  </a:lnTo>
                  <a:lnTo>
                    <a:pt x="591" y="419"/>
                  </a:lnTo>
                  <a:lnTo>
                    <a:pt x="596" y="420"/>
                  </a:lnTo>
                  <a:lnTo>
                    <a:pt x="600" y="421"/>
                  </a:lnTo>
                  <a:lnTo>
                    <a:pt x="610" y="421"/>
                  </a:lnTo>
                  <a:lnTo>
                    <a:pt x="619" y="420"/>
                  </a:lnTo>
                  <a:lnTo>
                    <a:pt x="634" y="415"/>
                  </a:lnTo>
                  <a:lnTo>
                    <a:pt x="640" y="413"/>
                  </a:lnTo>
                  <a:lnTo>
                    <a:pt x="644" y="417"/>
                  </a:lnTo>
                  <a:lnTo>
                    <a:pt x="647" y="422"/>
                  </a:lnTo>
                  <a:lnTo>
                    <a:pt x="650" y="427"/>
                  </a:lnTo>
                  <a:lnTo>
                    <a:pt x="651" y="432"/>
                  </a:lnTo>
                  <a:lnTo>
                    <a:pt x="651" y="437"/>
                  </a:lnTo>
                  <a:lnTo>
                    <a:pt x="651" y="443"/>
                  </a:lnTo>
                  <a:lnTo>
                    <a:pt x="650" y="448"/>
                  </a:lnTo>
                  <a:lnTo>
                    <a:pt x="648" y="454"/>
                  </a:lnTo>
                  <a:lnTo>
                    <a:pt x="643" y="465"/>
                  </a:lnTo>
                  <a:lnTo>
                    <a:pt x="636" y="477"/>
                  </a:lnTo>
                  <a:lnTo>
                    <a:pt x="629" y="488"/>
                  </a:lnTo>
                  <a:lnTo>
                    <a:pt x="620" y="499"/>
                  </a:lnTo>
                  <a:lnTo>
                    <a:pt x="601" y="521"/>
                  </a:lnTo>
                  <a:lnTo>
                    <a:pt x="582" y="540"/>
                  </a:lnTo>
                  <a:lnTo>
                    <a:pt x="576" y="547"/>
                  </a:lnTo>
                  <a:lnTo>
                    <a:pt x="569" y="554"/>
                  </a:lnTo>
                  <a:lnTo>
                    <a:pt x="566" y="559"/>
                  </a:lnTo>
                  <a:lnTo>
                    <a:pt x="565" y="564"/>
                  </a:lnTo>
                  <a:lnTo>
                    <a:pt x="565" y="568"/>
                  </a:lnTo>
                  <a:lnTo>
                    <a:pt x="566" y="572"/>
                  </a:lnTo>
                  <a:lnTo>
                    <a:pt x="568" y="574"/>
                  </a:lnTo>
                  <a:lnTo>
                    <a:pt x="571" y="577"/>
                  </a:lnTo>
                  <a:lnTo>
                    <a:pt x="578" y="584"/>
                  </a:lnTo>
                  <a:lnTo>
                    <a:pt x="585" y="589"/>
                  </a:lnTo>
                  <a:lnTo>
                    <a:pt x="587" y="593"/>
                  </a:lnTo>
                  <a:lnTo>
                    <a:pt x="590" y="596"/>
                  </a:lnTo>
                  <a:lnTo>
                    <a:pt x="591" y="599"/>
                  </a:lnTo>
                  <a:lnTo>
                    <a:pt x="592" y="602"/>
                  </a:lnTo>
                  <a:lnTo>
                    <a:pt x="592" y="607"/>
                  </a:lnTo>
                  <a:lnTo>
                    <a:pt x="590" y="611"/>
                  </a:lnTo>
                  <a:lnTo>
                    <a:pt x="588" y="616"/>
                  </a:lnTo>
                  <a:lnTo>
                    <a:pt x="583" y="621"/>
                  </a:lnTo>
                  <a:lnTo>
                    <a:pt x="572" y="631"/>
                  </a:lnTo>
                  <a:lnTo>
                    <a:pt x="563" y="639"/>
                  </a:lnTo>
                  <a:lnTo>
                    <a:pt x="553" y="645"/>
                  </a:lnTo>
                  <a:lnTo>
                    <a:pt x="544" y="651"/>
                  </a:lnTo>
                  <a:lnTo>
                    <a:pt x="531" y="657"/>
                  </a:lnTo>
                  <a:lnTo>
                    <a:pt x="526" y="659"/>
                  </a:lnTo>
                  <a:lnTo>
                    <a:pt x="526" y="667"/>
                  </a:lnTo>
                  <a:lnTo>
                    <a:pt x="525" y="676"/>
                  </a:lnTo>
                  <a:lnTo>
                    <a:pt x="524" y="683"/>
                  </a:lnTo>
                  <a:lnTo>
                    <a:pt x="522" y="690"/>
                  </a:lnTo>
                  <a:lnTo>
                    <a:pt x="517" y="703"/>
                  </a:lnTo>
                  <a:lnTo>
                    <a:pt x="511" y="714"/>
                  </a:lnTo>
                  <a:lnTo>
                    <a:pt x="504" y="722"/>
                  </a:lnTo>
                  <a:lnTo>
                    <a:pt x="495" y="730"/>
                  </a:lnTo>
                  <a:lnTo>
                    <a:pt x="487" y="737"/>
                  </a:lnTo>
                  <a:lnTo>
                    <a:pt x="477" y="742"/>
                  </a:lnTo>
                  <a:lnTo>
                    <a:pt x="467" y="746"/>
                  </a:lnTo>
                  <a:lnTo>
                    <a:pt x="457" y="749"/>
                  </a:lnTo>
                  <a:lnTo>
                    <a:pt x="447" y="751"/>
                  </a:lnTo>
                  <a:lnTo>
                    <a:pt x="438" y="752"/>
                  </a:lnTo>
                  <a:lnTo>
                    <a:pt x="423" y="753"/>
                  </a:lnTo>
                  <a:lnTo>
                    <a:pt x="413" y="753"/>
                  </a:lnTo>
                  <a:lnTo>
                    <a:pt x="409" y="753"/>
                  </a:lnTo>
                  <a:lnTo>
                    <a:pt x="405" y="750"/>
                  </a:lnTo>
                  <a:lnTo>
                    <a:pt x="401" y="747"/>
                  </a:lnTo>
                  <a:lnTo>
                    <a:pt x="396" y="741"/>
                  </a:lnTo>
                  <a:lnTo>
                    <a:pt x="386" y="729"/>
                  </a:lnTo>
                  <a:lnTo>
                    <a:pt x="378" y="714"/>
                  </a:lnTo>
                  <a:lnTo>
                    <a:pt x="369" y="697"/>
                  </a:lnTo>
                  <a:lnTo>
                    <a:pt x="362" y="682"/>
                  </a:lnTo>
                  <a:lnTo>
                    <a:pt x="358" y="668"/>
                  </a:lnTo>
                  <a:lnTo>
                    <a:pt x="356" y="659"/>
                  </a:lnTo>
                  <a:lnTo>
                    <a:pt x="357" y="652"/>
                  </a:lnTo>
                  <a:lnTo>
                    <a:pt x="359" y="645"/>
                  </a:lnTo>
                  <a:lnTo>
                    <a:pt x="362" y="638"/>
                  </a:lnTo>
                  <a:lnTo>
                    <a:pt x="365" y="631"/>
                  </a:lnTo>
                  <a:lnTo>
                    <a:pt x="369" y="623"/>
                  </a:lnTo>
                  <a:lnTo>
                    <a:pt x="372" y="617"/>
                  </a:lnTo>
                  <a:lnTo>
                    <a:pt x="374" y="609"/>
                  </a:lnTo>
                  <a:lnTo>
                    <a:pt x="375" y="602"/>
                  </a:lnTo>
                  <a:lnTo>
                    <a:pt x="373" y="595"/>
                  </a:lnTo>
                  <a:lnTo>
                    <a:pt x="369" y="586"/>
                  </a:lnTo>
                  <a:lnTo>
                    <a:pt x="363" y="576"/>
                  </a:lnTo>
                  <a:lnTo>
                    <a:pt x="356" y="567"/>
                  </a:lnTo>
                  <a:lnTo>
                    <a:pt x="342" y="552"/>
                  </a:lnTo>
                  <a:lnTo>
                    <a:pt x="337" y="545"/>
                  </a:lnTo>
                  <a:lnTo>
                    <a:pt x="336" y="532"/>
                  </a:lnTo>
                  <a:lnTo>
                    <a:pt x="335" y="521"/>
                  </a:lnTo>
                  <a:lnTo>
                    <a:pt x="331" y="512"/>
                  </a:lnTo>
                  <a:lnTo>
                    <a:pt x="327" y="504"/>
                  </a:lnTo>
                  <a:lnTo>
                    <a:pt x="323" y="499"/>
                  </a:lnTo>
                  <a:lnTo>
                    <a:pt x="316" y="495"/>
                  </a:lnTo>
                  <a:lnTo>
                    <a:pt x="309" y="491"/>
                  </a:lnTo>
                  <a:lnTo>
                    <a:pt x="302" y="489"/>
                  </a:lnTo>
                  <a:lnTo>
                    <a:pt x="293" y="487"/>
                  </a:lnTo>
                  <a:lnTo>
                    <a:pt x="284" y="487"/>
                  </a:lnTo>
                  <a:lnTo>
                    <a:pt x="275" y="487"/>
                  </a:lnTo>
                  <a:lnTo>
                    <a:pt x="265" y="487"/>
                  </a:lnTo>
                  <a:lnTo>
                    <a:pt x="244" y="488"/>
                  </a:lnTo>
                  <a:lnTo>
                    <a:pt x="223" y="489"/>
                  </a:lnTo>
                  <a:lnTo>
                    <a:pt x="214" y="488"/>
                  </a:lnTo>
                  <a:lnTo>
                    <a:pt x="205" y="486"/>
                  </a:lnTo>
                  <a:lnTo>
                    <a:pt x="197" y="481"/>
                  </a:lnTo>
                  <a:lnTo>
                    <a:pt x="190" y="477"/>
                  </a:lnTo>
                  <a:lnTo>
                    <a:pt x="185" y="471"/>
                  </a:lnTo>
                  <a:lnTo>
                    <a:pt x="180" y="465"/>
                  </a:lnTo>
                  <a:lnTo>
                    <a:pt x="177" y="458"/>
                  </a:lnTo>
                  <a:lnTo>
                    <a:pt x="174" y="450"/>
                  </a:lnTo>
                  <a:lnTo>
                    <a:pt x="169" y="437"/>
                  </a:lnTo>
                  <a:lnTo>
                    <a:pt x="167" y="425"/>
                  </a:lnTo>
                  <a:lnTo>
                    <a:pt x="167" y="416"/>
                  </a:lnTo>
                  <a:lnTo>
                    <a:pt x="166" y="413"/>
                  </a:lnTo>
                  <a:lnTo>
                    <a:pt x="167" y="408"/>
                  </a:lnTo>
                  <a:lnTo>
                    <a:pt x="168" y="392"/>
                  </a:lnTo>
                  <a:lnTo>
                    <a:pt x="169" y="381"/>
                  </a:lnTo>
                  <a:lnTo>
                    <a:pt x="172" y="370"/>
                  </a:lnTo>
                  <a:lnTo>
                    <a:pt x="175" y="357"/>
                  </a:lnTo>
                  <a:lnTo>
                    <a:pt x="178" y="344"/>
                  </a:lnTo>
                  <a:lnTo>
                    <a:pt x="184" y="330"/>
                  </a:lnTo>
                  <a:lnTo>
                    <a:pt x="189" y="317"/>
                  </a:lnTo>
                  <a:lnTo>
                    <a:pt x="197" y="305"/>
                  </a:lnTo>
                  <a:lnTo>
                    <a:pt x="207" y="293"/>
                  </a:lnTo>
                  <a:lnTo>
                    <a:pt x="211" y="288"/>
                  </a:lnTo>
                  <a:lnTo>
                    <a:pt x="218" y="282"/>
                  </a:lnTo>
                  <a:lnTo>
                    <a:pt x="223" y="278"/>
                  </a:lnTo>
                  <a:lnTo>
                    <a:pt x="230" y="273"/>
                  </a:lnTo>
                  <a:lnTo>
                    <a:pt x="237" y="270"/>
                  </a:lnTo>
                  <a:lnTo>
                    <a:pt x="244" y="267"/>
                  </a:lnTo>
                  <a:lnTo>
                    <a:pt x="253" y="263"/>
                  </a:lnTo>
                  <a:lnTo>
                    <a:pt x="261" y="261"/>
                  </a:lnTo>
                  <a:lnTo>
                    <a:pt x="277" y="259"/>
                  </a:lnTo>
                  <a:lnTo>
                    <a:pt x="293" y="257"/>
                  </a:lnTo>
                  <a:lnTo>
                    <a:pt x="305" y="256"/>
                  </a:lnTo>
                  <a:lnTo>
                    <a:pt x="316" y="257"/>
                  </a:lnTo>
                  <a:lnTo>
                    <a:pt x="325" y="258"/>
                  </a:lnTo>
                  <a:lnTo>
                    <a:pt x="332" y="259"/>
                  </a:lnTo>
                  <a:lnTo>
                    <a:pt x="339" y="261"/>
                  </a:lnTo>
                  <a:lnTo>
                    <a:pt x="345" y="263"/>
                  </a:lnTo>
                  <a:lnTo>
                    <a:pt x="348" y="267"/>
                  </a:lnTo>
                  <a:lnTo>
                    <a:pt x="351" y="269"/>
                  </a:lnTo>
                  <a:lnTo>
                    <a:pt x="353" y="272"/>
                  </a:lnTo>
                  <a:lnTo>
                    <a:pt x="354" y="274"/>
                  </a:lnTo>
                  <a:lnTo>
                    <a:pt x="356" y="279"/>
                  </a:lnTo>
                  <a:lnTo>
                    <a:pt x="356" y="280"/>
                  </a:lnTo>
                  <a:lnTo>
                    <a:pt x="363" y="286"/>
                  </a:lnTo>
                  <a:lnTo>
                    <a:pt x="372" y="291"/>
                  </a:lnTo>
                  <a:lnTo>
                    <a:pt x="381" y="294"/>
                  </a:lnTo>
                  <a:lnTo>
                    <a:pt x="390" y="296"/>
                  </a:lnTo>
                  <a:lnTo>
                    <a:pt x="401" y="297"/>
                  </a:lnTo>
                  <a:lnTo>
                    <a:pt x="411" y="297"/>
                  </a:lnTo>
                  <a:lnTo>
                    <a:pt x="421" y="296"/>
                  </a:lnTo>
                  <a:lnTo>
                    <a:pt x="432" y="294"/>
                  </a:lnTo>
                  <a:lnTo>
                    <a:pt x="473" y="285"/>
                  </a:lnTo>
                  <a:lnTo>
                    <a:pt x="507" y="280"/>
                  </a:lnTo>
                  <a:lnTo>
                    <a:pt x="510" y="260"/>
                  </a:lnTo>
                  <a:lnTo>
                    <a:pt x="512" y="216"/>
                  </a:lnTo>
                  <a:lnTo>
                    <a:pt x="512" y="205"/>
                  </a:lnTo>
                  <a:lnTo>
                    <a:pt x="511" y="194"/>
                  </a:lnTo>
                  <a:lnTo>
                    <a:pt x="510" y="185"/>
                  </a:lnTo>
                  <a:lnTo>
                    <a:pt x="507" y="176"/>
                  </a:lnTo>
                  <a:lnTo>
                    <a:pt x="504" y="170"/>
                  </a:lnTo>
                  <a:lnTo>
                    <a:pt x="500" y="166"/>
                  </a:lnTo>
                  <a:lnTo>
                    <a:pt x="498" y="165"/>
                  </a:lnTo>
                  <a:lnTo>
                    <a:pt x="495" y="165"/>
                  </a:lnTo>
                  <a:lnTo>
                    <a:pt x="492" y="165"/>
                  </a:lnTo>
                  <a:lnTo>
                    <a:pt x="489" y="166"/>
                  </a:lnTo>
                  <a:lnTo>
                    <a:pt x="481" y="170"/>
                  </a:lnTo>
                  <a:lnTo>
                    <a:pt x="474" y="172"/>
                  </a:lnTo>
                  <a:lnTo>
                    <a:pt x="468" y="174"/>
                  </a:lnTo>
                  <a:lnTo>
                    <a:pt x="461" y="175"/>
                  </a:lnTo>
                  <a:lnTo>
                    <a:pt x="455" y="175"/>
                  </a:lnTo>
                  <a:lnTo>
                    <a:pt x="449" y="174"/>
                  </a:lnTo>
                  <a:lnTo>
                    <a:pt x="444" y="173"/>
                  </a:lnTo>
                  <a:lnTo>
                    <a:pt x="438" y="171"/>
                  </a:lnTo>
                  <a:lnTo>
                    <a:pt x="433" y="168"/>
                  </a:lnTo>
                  <a:lnTo>
                    <a:pt x="428" y="164"/>
                  </a:lnTo>
                  <a:lnTo>
                    <a:pt x="425" y="160"/>
                  </a:lnTo>
                  <a:lnTo>
                    <a:pt x="421" y="155"/>
                  </a:lnTo>
                  <a:lnTo>
                    <a:pt x="418" y="150"/>
                  </a:lnTo>
                  <a:lnTo>
                    <a:pt x="416" y="143"/>
                  </a:lnTo>
                  <a:lnTo>
                    <a:pt x="414" y="137"/>
                  </a:lnTo>
                  <a:lnTo>
                    <a:pt x="413" y="129"/>
                  </a:lnTo>
                  <a:lnTo>
                    <a:pt x="413" y="124"/>
                  </a:lnTo>
                  <a:lnTo>
                    <a:pt x="414" y="118"/>
                  </a:lnTo>
                  <a:lnTo>
                    <a:pt x="415" y="112"/>
                  </a:lnTo>
                  <a:lnTo>
                    <a:pt x="418" y="108"/>
                  </a:lnTo>
                  <a:lnTo>
                    <a:pt x="422" y="103"/>
                  </a:lnTo>
                  <a:lnTo>
                    <a:pt x="425" y="98"/>
                  </a:lnTo>
                  <a:lnTo>
                    <a:pt x="430" y="93"/>
                  </a:lnTo>
                  <a:lnTo>
                    <a:pt x="436" y="88"/>
                  </a:lnTo>
                  <a:lnTo>
                    <a:pt x="448" y="79"/>
                  </a:lnTo>
                  <a:lnTo>
                    <a:pt x="462" y="72"/>
                  </a:lnTo>
                  <a:lnTo>
                    <a:pt x="477" y="64"/>
                  </a:lnTo>
                  <a:lnTo>
                    <a:pt x="493" y="57"/>
                  </a:lnTo>
                  <a:lnTo>
                    <a:pt x="510" y="51"/>
                  </a:lnTo>
                  <a:lnTo>
                    <a:pt x="526" y="45"/>
                  </a:lnTo>
                  <a:lnTo>
                    <a:pt x="543" y="41"/>
                  </a:lnTo>
                  <a:lnTo>
                    <a:pt x="558" y="38"/>
                  </a:lnTo>
                  <a:lnTo>
                    <a:pt x="583" y="32"/>
                  </a:lnTo>
                  <a:lnTo>
                    <a:pt x="601" y="30"/>
                  </a:lnTo>
                  <a:lnTo>
                    <a:pt x="608" y="31"/>
                  </a:lnTo>
                  <a:lnTo>
                    <a:pt x="614" y="31"/>
                  </a:lnTo>
                  <a:lnTo>
                    <a:pt x="594" y="24"/>
                  </a:lnTo>
                  <a:lnTo>
                    <a:pt x="575" y="18"/>
                  </a:lnTo>
                  <a:lnTo>
                    <a:pt x="555" y="12"/>
                  </a:lnTo>
                  <a:lnTo>
                    <a:pt x="535" y="8"/>
                  </a:lnTo>
                  <a:lnTo>
                    <a:pt x="514" y="5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50" y="0"/>
                  </a:lnTo>
                  <a:lnTo>
                    <a:pt x="427" y="1"/>
                  </a:lnTo>
                  <a:lnTo>
                    <a:pt x="405" y="2"/>
                  </a:lnTo>
                  <a:lnTo>
                    <a:pt x="382" y="6"/>
                  </a:lnTo>
                  <a:lnTo>
                    <a:pt x="360" y="9"/>
                  </a:lnTo>
                  <a:lnTo>
                    <a:pt x="338" y="15"/>
                  </a:lnTo>
                  <a:lnTo>
                    <a:pt x="317" y="21"/>
                  </a:lnTo>
                  <a:lnTo>
                    <a:pt x="296" y="28"/>
                  </a:lnTo>
                  <a:lnTo>
                    <a:pt x="275" y="35"/>
                  </a:lnTo>
                  <a:lnTo>
                    <a:pt x="255" y="44"/>
                  </a:lnTo>
                  <a:lnTo>
                    <a:pt x="236" y="55"/>
                  </a:lnTo>
                  <a:lnTo>
                    <a:pt x="217" y="65"/>
                  </a:lnTo>
                  <a:lnTo>
                    <a:pt x="199" y="77"/>
                  </a:lnTo>
                  <a:lnTo>
                    <a:pt x="182" y="89"/>
                  </a:lnTo>
                  <a:lnTo>
                    <a:pt x="164" y="104"/>
                  </a:lnTo>
                  <a:lnTo>
                    <a:pt x="147" y="118"/>
                  </a:lnTo>
                  <a:lnTo>
                    <a:pt x="132" y="132"/>
                  </a:lnTo>
                  <a:lnTo>
                    <a:pt x="118" y="148"/>
                  </a:lnTo>
                  <a:lnTo>
                    <a:pt x="103" y="164"/>
                  </a:lnTo>
                  <a:lnTo>
                    <a:pt x="90" y="182"/>
                  </a:lnTo>
                  <a:lnTo>
                    <a:pt x="77" y="199"/>
                  </a:lnTo>
                  <a:lnTo>
                    <a:pt x="65" y="217"/>
                  </a:lnTo>
                  <a:lnTo>
                    <a:pt x="55" y="236"/>
                  </a:lnTo>
                  <a:lnTo>
                    <a:pt x="45" y="256"/>
                  </a:lnTo>
                  <a:lnTo>
                    <a:pt x="35" y="275"/>
                  </a:lnTo>
                  <a:lnTo>
                    <a:pt x="27" y="296"/>
                  </a:lnTo>
                  <a:lnTo>
                    <a:pt x="21" y="317"/>
                  </a:lnTo>
                  <a:lnTo>
                    <a:pt x="14" y="338"/>
                  </a:lnTo>
                  <a:lnTo>
                    <a:pt x="9" y="360"/>
                  </a:lnTo>
                  <a:lnTo>
                    <a:pt x="5" y="382"/>
                  </a:lnTo>
                  <a:lnTo>
                    <a:pt x="2" y="404"/>
                  </a:lnTo>
                  <a:lnTo>
                    <a:pt x="1" y="427"/>
                  </a:lnTo>
                  <a:lnTo>
                    <a:pt x="0" y="450"/>
                  </a:lnTo>
                  <a:lnTo>
                    <a:pt x="1" y="474"/>
                  </a:lnTo>
                  <a:lnTo>
                    <a:pt x="2" y="497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4" y="563"/>
                  </a:lnTo>
                  <a:lnTo>
                    <a:pt x="21" y="585"/>
                  </a:lnTo>
                  <a:lnTo>
                    <a:pt x="27" y="606"/>
                  </a:lnTo>
                  <a:lnTo>
                    <a:pt x="35" y="626"/>
                  </a:lnTo>
                  <a:lnTo>
                    <a:pt x="45" y="645"/>
                  </a:lnTo>
                  <a:lnTo>
                    <a:pt x="55" y="665"/>
                  </a:lnTo>
                  <a:lnTo>
                    <a:pt x="65" y="684"/>
                  </a:lnTo>
                  <a:lnTo>
                    <a:pt x="77" y="703"/>
                  </a:lnTo>
                  <a:lnTo>
                    <a:pt x="90" y="720"/>
                  </a:lnTo>
                  <a:lnTo>
                    <a:pt x="103" y="737"/>
                  </a:lnTo>
                  <a:lnTo>
                    <a:pt x="118" y="753"/>
                  </a:lnTo>
                  <a:lnTo>
                    <a:pt x="132" y="769"/>
                  </a:lnTo>
                  <a:lnTo>
                    <a:pt x="147" y="784"/>
                  </a:lnTo>
                  <a:lnTo>
                    <a:pt x="164" y="798"/>
                  </a:lnTo>
                  <a:lnTo>
                    <a:pt x="182" y="812"/>
                  </a:lnTo>
                  <a:lnTo>
                    <a:pt x="199" y="824"/>
                  </a:lnTo>
                  <a:lnTo>
                    <a:pt x="217" y="836"/>
                  </a:lnTo>
                  <a:lnTo>
                    <a:pt x="236" y="847"/>
                  </a:lnTo>
                  <a:lnTo>
                    <a:pt x="255" y="857"/>
                  </a:lnTo>
                  <a:lnTo>
                    <a:pt x="275" y="866"/>
                  </a:lnTo>
                  <a:lnTo>
                    <a:pt x="296" y="874"/>
                  </a:lnTo>
                  <a:lnTo>
                    <a:pt x="317" y="881"/>
                  </a:lnTo>
                  <a:lnTo>
                    <a:pt x="338" y="886"/>
                  </a:lnTo>
                  <a:lnTo>
                    <a:pt x="360" y="892"/>
                  </a:lnTo>
                  <a:lnTo>
                    <a:pt x="382" y="896"/>
                  </a:lnTo>
                  <a:lnTo>
                    <a:pt x="405" y="899"/>
                  </a:lnTo>
                  <a:lnTo>
                    <a:pt x="427" y="901"/>
                  </a:lnTo>
                  <a:lnTo>
                    <a:pt x="450" y="901"/>
                  </a:lnTo>
                  <a:lnTo>
                    <a:pt x="473" y="901"/>
                  </a:lnTo>
                  <a:lnTo>
                    <a:pt x="496" y="899"/>
                  </a:lnTo>
                  <a:lnTo>
                    <a:pt x="520" y="896"/>
                  </a:lnTo>
                  <a:lnTo>
                    <a:pt x="542" y="892"/>
                  </a:lnTo>
                  <a:lnTo>
                    <a:pt x="563" y="886"/>
                  </a:lnTo>
                  <a:lnTo>
                    <a:pt x="585" y="881"/>
                  </a:lnTo>
                  <a:lnTo>
                    <a:pt x="605" y="874"/>
                  </a:lnTo>
                  <a:lnTo>
                    <a:pt x="625" y="866"/>
                  </a:lnTo>
                  <a:lnTo>
                    <a:pt x="646" y="857"/>
                  </a:lnTo>
                  <a:lnTo>
                    <a:pt x="665" y="847"/>
                  </a:lnTo>
                  <a:lnTo>
                    <a:pt x="684" y="836"/>
                  </a:lnTo>
                  <a:lnTo>
                    <a:pt x="702" y="824"/>
                  </a:lnTo>
                  <a:lnTo>
                    <a:pt x="720" y="812"/>
                  </a:lnTo>
                  <a:lnTo>
                    <a:pt x="737" y="798"/>
                  </a:lnTo>
                  <a:lnTo>
                    <a:pt x="753" y="784"/>
                  </a:lnTo>
                  <a:lnTo>
                    <a:pt x="768" y="769"/>
                  </a:lnTo>
                  <a:lnTo>
                    <a:pt x="784" y="753"/>
                  </a:lnTo>
                  <a:lnTo>
                    <a:pt x="798" y="737"/>
                  </a:lnTo>
                  <a:lnTo>
                    <a:pt x="811" y="720"/>
                  </a:lnTo>
                  <a:lnTo>
                    <a:pt x="823" y="703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5" y="626"/>
                  </a:lnTo>
                  <a:lnTo>
                    <a:pt x="874" y="606"/>
                  </a:lnTo>
                  <a:lnTo>
                    <a:pt x="881" y="585"/>
                  </a:lnTo>
                  <a:lnTo>
                    <a:pt x="887" y="563"/>
                  </a:lnTo>
                  <a:lnTo>
                    <a:pt x="892" y="542"/>
                  </a:lnTo>
                  <a:lnTo>
                    <a:pt x="896" y="519"/>
                  </a:lnTo>
                  <a:lnTo>
                    <a:pt x="898" y="497"/>
                  </a:lnTo>
                  <a:lnTo>
                    <a:pt x="901" y="474"/>
                  </a:lnTo>
                  <a:lnTo>
                    <a:pt x="901" y="450"/>
                  </a:lnTo>
                  <a:lnTo>
                    <a:pt x="901" y="428"/>
                  </a:lnTo>
                  <a:lnTo>
                    <a:pt x="899" y="406"/>
                  </a:lnTo>
                  <a:lnTo>
                    <a:pt x="896" y="386"/>
                  </a:lnTo>
                  <a:lnTo>
                    <a:pt x="893" y="365"/>
                  </a:lnTo>
                  <a:lnTo>
                    <a:pt x="888" y="344"/>
                  </a:lnTo>
                  <a:lnTo>
                    <a:pt x="883" y="323"/>
                  </a:lnTo>
                  <a:lnTo>
                    <a:pt x="876" y="303"/>
                  </a:lnTo>
                  <a:lnTo>
                    <a:pt x="869" y="283"/>
                  </a:lnTo>
                  <a:lnTo>
                    <a:pt x="860" y="264"/>
                  </a:lnTo>
                  <a:lnTo>
                    <a:pt x="851" y="246"/>
                  </a:lnTo>
                  <a:lnTo>
                    <a:pt x="841" y="227"/>
                  </a:lnTo>
                  <a:lnTo>
                    <a:pt x="830" y="209"/>
                  </a:lnTo>
                  <a:lnTo>
                    <a:pt x="819" y="192"/>
                  </a:lnTo>
                  <a:lnTo>
                    <a:pt x="807" y="175"/>
                  </a:lnTo>
                  <a:lnTo>
                    <a:pt x="794" y="160"/>
                  </a:lnTo>
                  <a:lnTo>
                    <a:pt x="781" y="144"/>
                  </a:lnTo>
                  <a:lnTo>
                    <a:pt x="781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7"/>
            <p:cNvGrpSpPr/>
            <p:nvPr/>
          </p:nvGrpSpPr>
          <p:grpSpPr>
            <a:xfrm>
              <a:off x="1707606" y="2697825"/>
              <a:ext cx="400624" cy="177850"/>
              <a:chOff x="11174407" y="5273668"/>
              <a:chExt cx="344494" cy="144475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11414918" y="5300658"/>
                <a:ext cx="79377" cy="36515"/>
              </a:xfrm>
              <a:custGeom>
                <a:rect b="b" l="l" r="r" t="t"/>
                <a:pathLst>
                  <a:path extrusionOk="0" h="92" w="199">
                    <a:moveTo>
                      <a:pt x="104" y="69"/>
                    </a:moveTo>
                    <a:lnTo>
                      <a:pt x="109" y="67"/>
                    </a:lnTo>
                    <a:lnTo>
                      <a:pt x="114" y="66"/>
                    </a:lnTo>
                    <a:lnTo>
                      <a:pt x="116" y="67"/>
                    </a:lnTo>
                    <a:lnTo>
                      <a:pt x="119" y="68"/>
                    </a:lnTo>
                    <a:lnTo>
                      <a:pt x="122" y="69"/>
                    </a:lnTo>
                    <a:lnTo>
                      <a:pt x="123" y="72"/>
                    </a:lnTo>
                    <a:lnTo>
                      <a:pt x="125" y="76"/>
                    </a:lnTo>
                    <a:lnTo>
                      <a:pt x="129" y="78"/>
                    </a:lnTo>
                    <a:lnTo>
                      <a:pt x="133" y="82"/>
                    </a:lnTo>
                    <a:lnTo>
                      <a:pt x="137" y="85"/>
                    </a:lnTo>
                    <a:lnTo>
                      <a:pt x="149" y="89"/>
                    </a:lnTo>
                    <a:lnTo>
                      <a:pt x="161" y="92"/>
                    </a:lnTo>
                    <a:lnTo>
                      <a:pt x="173" y="92"/>
                    </a:lnTo>
                    <a:lnTo>
                      <a:pt x="183" y="92"/>
                    </a:lnTo>
                    <a:lnTo>
                      <a:pt x="192" y="91"/>
                    </a:lnTo>
                    <a:lnTo>
                      <a:pt x="199" y="90"/>
                    </a:lnTo>
                    <a:lnTo>
                      <a:pt x="196" y="80"/>
                    </a:lnTo>
                    <a:lnTo>
                      <a:pt x="194" y="71"/>
                    </a:lnTo>
                    <a:lnTo>
                      <a:pt x="190" y="63"/>
                    </a:lnTo>
                    <a:lnTo>
                      <a:pt x="186" y="54"/>
                    </a:lnTo>
                    <a:lnTo>
                      <a:pt x="181" y="46"/>
                    </a:lnTo>
                    <a:lnTo>
                      <a:pt x="176" y="39"/>
                    </a:lnTo>
                    <a:lnTo>
                      <a:pt x="169" y="32"/>
                    </a:lnTo>
                    <a:lnTo>
                      <a:pt x="163" y="26"/>
                    </a:lnTo>
                    <a:lnTo>
                      <a:pt x="156" y="21"/>
                    </a:lnTo>
                    <a:lnTo>
                      <a:pt x="149" y="15"/>
                    </a:lnTo>
                    <a:lnTo>
                      <a:pt x="141" y="10"/>
                    </a:lnTo>
                    <a:lnTo>
                      <a:pt x="133" y="6"/>
                    </a:lnTo>
                    <a:lnTo>
                      <a:pt x="124" y="4"/>
                    </a:lnTo>
                    <a:lnTo>
                      <a:pt x="115" y="1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9" y="0"/>
                    </a:lnTo>
                    <a:lnTo>
                      <a:pt x="81" y="1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9"/>
                    </a:lnTo>
                    <a:lnTo>
                      <a:pt x="51" y="13"/>
                    </a:lnTo>
                    <a:lnTo>
                      <a:pt x="43" y="17"/>
                    </a:lnTo>
                    <a:lnTo>
                      <a:pt x="37" y="22"/>
                    </a:lnTo>
                    <a:lnTo>
                      <a:pt x="25" y="32"/>
                    </a:lnTo>
                    <a:lnTo>
                      <a:pt x="15" y="45"/>
                    </a:lnTo>
                    <a:lnTo>
                      <a:pt x="6" y="60"/>
                    </a:lnTo>
                    <a:lnTo>
                      <a:pt x="0" y="76"/>
                    </a:lnTo>
                    <a:lnTo>
                      <a:pt x="1" y="75"/>
                    </a:lnTo>
                    <a:lnTo>
                      <a:pt x="10" y="80"/>
                    </a:lnTo>
                    <a:lnTo>
                      <a:pt x="21" y="84"/>
                    </a:lnTo>
                    <a:lnTo>
                      <a:pt x="36" y="86"/>
                    </a:lnTo>
                    <a:lnTo>
                      <a:pt x="50" y="87"/>
                    </a:lnTo>
                    <a:lnTo>
                      <a:pt x="65" y="86"/>
                    </a:lnTo>
                    <a:lnTo>
                      <a:pt x="79" y="84"/>
                    </a:lnTo>
                    <a:lnTo>
                      <a:pt x="87" y="81"/>
                    </a:lnTo>
                    <a:lnTo>
                      <a:pt x="93" y="77"/>
                    </a:lnTo>
                    <a:lnTo>
                      <a:pt x="98" y="75"/>
                    </a:lnTo>
                    <a:lnTo>
                      <a:pt x="104" y="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11174407" y="5327649"/>
                <a:ext cx="128587" cy="90488"/>
              </a:xfrm>
              <a:custGeom>
                <a:rect b="b" l="l" r="r" t="t"/>
                <a:pathLst>
                  <a:path extrusionOk="0" h="230" w="325">
                    <a:moveTo>
                      <a:pt x="289" y="154"/>
                    </a:moveTo>
                    <a:lnTo>
                      <a:pt x="217" y="136"/>
                    </a:lnTo>
                    <a:lnTo>
                      <a:pt x="217" y="112"/>
                    </a:lnTo>
                    <a:lnTo>
                      <a:pt x="227" y="104"/>
                    </a:lnTo>
                    <a:lnTo>
                      <a:pt x="236" y="95"/>
                    </a:lnTo>
                    <a:lnTo>
                      <a:pt x="245" y="85"/>
                    </a:lnTo>
                    <a:lnTo>
                      <a:pt x="252" y="73"/>
                    </a:lnTo>
                    <a:lnTo>
                      <a:pt x="258" y="60"/>
                    </a:lnTo>
                    <a:lnTo>
                      <a:pt x="263" y="48"/>
                    </a:lnTo>
                    <a:lnTo>
                      <a:pt x="266" y="33"/>
                    </a:lnTo>
                    <a:lnTo>
                      <a:pt x="267" y="19"/>
                    </a:lnTo>
                    <a:lnTo>
                      <a:pt x="256" y="22"/>
                    </a:lnTo>
                    <a:lnTo>
                      <a:pt x="243" y="22"/>
                    </a:lnTo>
                    <a:lnTo>
                      <a:pt x="234" y="22"/>
                    </a:lnTo>
                    <a:lnTo>
                      <a:pt x="225" y="21"/>
                    </a:lnTo>
                    <a:lnTo>
                      <a:pt x="211" y="18"/>
                    </a:lnTo>
                    <a:lnTo>
                      <a:pt x="198" y="13"/>
                    </a:lnTo>
                    <a:lnTo>
                      <a:pt x="186" y="8"/>
                    </a:lnTo>
                    <a:lnTo>
                      <a:pt x="177" y="0"/>
                    </a:lnTo>
                    <a:lnTo>
                      <a:pt x="171" y="4"/>
                    </a:lnTo>
                    <a:lnTo>
                      <a:pt x="164" y="6"/>
                    </a:lnTo>
                    <a:lnTo>
                      <a:pt x="157" y="10"/>
                    </a:lnTo>
                    <a:lnTo>
                      <a:pt x="149" y="12"/>
                    </a:lnTo>
                    <a:lnTo>
                      <a:pt x="134" y="14"/>
                    </a:lnTo>
                    <a:lnTo>
                      <a:pt x="118" y="15"/>
                    </a:lnTo>
                    <a:lnTo>
                      <a:pt x="103" y="15"/>
                    </a:lnTo>
                    <a:lnTo>
                      <a:pt x="87" y="13"/>
                    </a:lnTo>
                    <a:lnTo>
                      <a:pt x="73" y="9"/>
                    </a:lnTo>
                    <a:lnTo>
                      <a:pt x="62" y="4"/>
                    </a:lnTo>
                    <a:lnTo>
                      <a:pt x="62" y="10"/>
                    </a:lnTo>
                    <a:lnTo>
                      <a:pt x="60" y="17"/>
                    </a:lnTo>
                    <a:lnTo>
                      <a:pt x="62" y="31"/>
                    </a:lnTo>
                    <a:lnTo>
                      <a:pt x="64" y="45"/>
                    </a:lnTo>
                    <a:lnTo>
                      <a:pt x="68" y="58"/>
                    </a:lnTo>
                    <a:lnTo>
                      <a:pt x="75" y="71"/>
                    </a:lnTo>
                    <a:lnTo>
                      <a:pt x="81" y="82"/>
                    </a:lnTo>
                    <a:lnTo>
                      <a:pt x="89" y="93"/>
                    </a:lnTo>
                    <a:lnTo>
                      <a:pt x="99" y="102"/>
                    </a:lnTo>
                    <a:lnTo>
                      <a:pt x="109" y="109"/>
                    </a:lnTo>
                    <a:lnTo>
                      <a:pt x="109" y="136"/>
                    </a:lnTo>
                    <a:lnTo>
                      <a:pt x="39" y="155"/>
                    </a:lnTo>
                    <a:lnTo>
                      <a:pt x="31" y="158"/>
                    </a:lnTo>
                    <a:lnTo>
                      <a:pt x="23" y="162"/>
                    </a:lnTo>
                    <a:lnTo>
                      <a:pt x="17" y="167"/>
                    </a:lnTo>
                    <a:lnTo>
                      <a:pt x="12" y="173"/>
                    </a:lnTo>
                    <a:lnTo>
                      <a:pt x="7" y="181"/>
                    </a:lnTo>
                    <a:lnTo>
                      <a:pt x="4" y="189"/>
                    </a:lnTo>
                    <a:lnTo>
                      <a:pt x="1" y="197"/>
                    </a:lnTo>
                    <a:lnTo>
                      <a:pt x="0" y="206"/>
                    </a:lnTo>
                    <a:lnTo>
                      <a:pt x="0" y="230"/>
                    </a:lnTo>
                    <a:lnTo>
                      <a:pt x="325" y="230"/>
                    </a:lnTo>
                    <a:lnTo>
                      <a:pt x="325" y="206"/>
                    </a:lnTo>
                    <a:lnTo>
                      <a:pt x="324" y="197"/>
                    </a:lnTo>
                    <a:lnTo>
                      <a:pt x="322" y="189"/>
                    </a:lnTo>
                    <a:lnTo>
                      <a:pt x="319" y="181"/>
                    </a:lnTo>
                    <a:lnTo>
                      <a:pt x="315" y="173"/>
                    </a:lnTo>
                    <a:lnTo>
                      <a:pt x="310" y="167"/>
                    </a:lnTo>
                    <a:lnTo>
                      <a:pt x="303" y="162"/>
                    </a:lnTo>
                    <a:lnTo>
                      <a:pt x="297" y="158"/>
                    </a:lnTo>
                    <a:lnTo>
                      <a:pt x="289" y="1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11199013" y="5273668"/>
                <a:ext cx="79377" cy="90494"/>
              </a:xfrm>
              <a:custGeom>
                <a:rect b="b" l="l" r="r" t="t"/>
                <a:pathLst>
                  <a:path extrusionOk="0" h="93" w="197">
                    <a:moveTo>
                      <a:pt x="0" y="75"/>
                    </a:moveTo>
                    <a:lnTo>
                      <a:pt x="0" y="74"/>
                    </a:lnTo>
                    <a:lnTo>
                      <a:pt x="9" y="79"/>
                    </a:lnTo>
                    <a:lnTo>
                      <a:pt x="22" y="82"/>
                    </a:lnTo>
                    <a:lnTo>
                      <a:pt x="34" y="85"/>
                    </a:lnTo>
                    <a:lnTo>
                      <a:pt x="50" y="86"/>
                    </a:lnTo>
                    <a:lnTo>
                      <a:pt x="64" y="86"/>
                    </a:lnTo>
                    <a:lnTo>
                      <a:pt x="79" y="82"/>
                    </a:lnTo>
                    <a:lnTo>
                      <a:pt x="86" y="80"/>
                    </a:lnTo>
                    <a:lnTo>
                      <a:pt x="92" y="77"/>
                    </a:lnTo>
                    <a:lnTo>
                      <a:pt x="99" y="74"/>
                    </a:lnTo>
                    <a:lnTo>
                      <a:pt x="104" y="68"/>
                    </a:lnTo>
                    <a:lnTo>
                      <a:pt x="108" y="66"/>
                    </a:lnTo>
                    <a:lnTo>
                      <a:pt x="114" y="66"/>
                    </a:lnTo>
                    <a:lnTo>
                      <a:pt x="117" y="66"/>
                    </a:lnTo>
                    <a:lnTo>
                      <a:pt x="119" y="67"/>
                    </a:lnTo>
                    <a:lnTo>
                      <a:pt x="120" y="70"/>
                    </a:lnTo>
                    <a:lnTo>
                      <a:pt x="123" y="72"/>
                    </a:lnTo>
                    <a:lnTo>
                      <a:pt x="124" y="75"/>
                    </a:lnTo>
                    <a:lnTo>
                      <a:pt x="128" y="79"/>
                    </a:lnTo>
                    <a:lnTo>
                      <a:pt x="132" y="81"/>
                    </a:lnTo>
                    <a:lnTo>
                      <a:pt x="137" y="84"/>
                    </a:lnTo>
                    <a:lnTo>
                      <a:pt x="147" y="89"/>
                    </a:lnTo>
                    <a:lnTo>
                      <a:pt x="161" y="91"/>
                    </a:lnTo>
                    <a:lnTo>
                      <a:pt x="173" y="93"/>
                    </a:lnTo>
                    <a:lnTo>
                      <a:pt x="183" y="93"/>
                    </a:lnTo>
                    <a:lnTo>
                      <a:pt x="191" y="91"/>
                    </a:lnTo>
                    <a:lnTo>
                      <a:pt x="197" y="89"/>
                    </a:lnTo>
                    <a:lnTo>
                      <a:pt x="196" y="80"/>
                    </a:lnTo>
                    <a:lnTo>
                      <a:pt x="192" y="71"/>
                    </a:lnTo>
                    <a:lnTo>
                      <a:pt x="190" y="62"/>
                    </a:lnTo>
                    <a:lnTo>
                      <a:pt x="185" y="54"/>
                    </a:lnTo>
                    <a:lnTo>
                      <a:pt x="181" y="45"/>
                    </a:lnTo>
                    <a:lnTo>
                      <a:pt x="174" y="39"/>
                    </a:lnTo>
                    <a:lnTo>
                      <a:pt x="169" y="31"/>
                    </a:lnTo>
                    <a:lnTo>
                      <a:pt x="163" y="26"/>
                    </a:lnTo>
                    <a:lnTo>
                      <a:pt x="155" y="20"/>
                    </a:lnTo>
                    <a:lnTo>
                      <a:pt x="149" y="14"/>
                    </a:lnTo>
                    <a:lnTo>
                      <a:pt x="141" y="11"/>
                    </a:lnTo>
                    <a:lnTo>
                      <a:pt x="132" y="7"/>
                    </a:lnTo>
                    <a:lnTo>
                      <a:pt x="124" y="4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81" y="2"/>
                    </a:lnTo>
                    <a:lnTo>
                      <a:pt x="72" y="3"/>
                    </a:lnTo>
                    <a:lnTo>
                      <a:pt x="64" y="5"/>
                    </a:lnTo>
                    <a:lnTo>
                      <a:pt x="57" y="8"/>
                    </a:lnTo>
                    <a:lnTo>
                      <a:pt x="50" y="12"/>
                    </a:lnTo>
                    <a:lnTo>
                      <a:pt x="43" y="16"/>
                    </a:lnTo>
                    <a:lnTo>
                      <a:pt x="36" y="21"/>
                    </a:lnTo>
                    <a:lnTo>
                      <a:pt x="24" y="32"/>
                    </a:lnTo>
                    <a:lnTo>
                      <a:pt x="14" y="45"/>
                    </a:lnTo>
                    <a:lnTo>
                      <a:pt x="6" y="5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1390315" y="5327655"/>
                <a:ext cx="128587" cy="90488"/>
              </a:xfrm>
              <a:custGeom>
                <a:rect b="b" l="l" r="r" t="t"/>
                <a:pathLst>
                  <a:path extrusionOk="0" h="230" w="325">
                    <a:moveTo>
                      <a:pt x="289" y="155"/>
                    </a:moveTo>
                    <a:lnTo>
                      <a:pt x="217" y="136"/>
                    </a:lnTo>
                    <a:lnTo>
                      <a:pt x="217" y="112"/>
                    </a:lnTo>
                    <a:lnTo>
                      <a:pt x="227" y="104"/>
                    </a:lnTo>
                    <a:lnTo>
                      <a:pt x="236" y="95"/>
                    </a:lnTo>
                    <a:lnTo>
                      <a:pt x="245" y="85"/>
                    </a:lnTo>
                    <a:lnTo>
                      <a:pt x="252" y="73"/>
                    </a:lnTo>
                    <a:lnTo>
                      <a:pt x="258" y="62"/>
                    </a:lnTo>
                    <a:lnTo>
                      <a:pt x="262" y="48"/>
                    </a:lnTo>
                    <a:lnTo>
                      <a:pt x="266" y="35"/>
                    </a:lnTo>
                    <a:lnTo>
                      <a:pt x="267" y="21"/>
                    </a:lnTo>
                    <a:lnTo>
                      <a:pt x="255" y="22"/>
                    </a:lnTo>
                    <a:lnTo>
                      <a:pt x="243" y="23"/>
                    </a:lnTo>
                    <a:lnTo>
                      <a:pt x="234" y="22"/>
                    </a:lnTo>
                    <a:lnTo>
                      <a:pt x="225" y="22"/>
                    </a:lnTo>
                    <a:lnTo>
                      <a:pt x="211" y="18"/>
                    </a:lnTo>
                    <a:lnTo>
                      <a:pt x="198" y="14"/>
                    </a:lnTo>
                    <a:lnTo>
                      <a:pt x="186" y="8"/>
                    </a:lnTo>
                    <a:lnTo>
                      <a:pt x="177" y="0"/>
                    </a:lnTo>
                    <a:lnTo>
                      <a:pt x="171" y="4"/>
                    </a:lnTo>
                    <a:lnTo>
                      <a:pt x="164" y="8"/>
                    </a:lnTo>
                    <a:lnTo>
                      <a:pt x="157" y="10"/>
                    </a:lnTo>
                    <a:lnTo>
                      <a:pt x="149" y="13"/>
                    </a:lnTo>
                    <a:lnTo>
                      <a:pt x="133" y="15"/>
                    </a:lnTo>
                    <a:lnTo>
                      <a:pt x="118" y="17"/>
                    </a:lnTo>
                    <a:lnTo>
                      <a:pt x="103" y="15"/>
                    </a:lnTo>
                    <a:lnTo>
                      <a:pt x="87" y="13"/>
                    </a:lnTo>
                    <a:lnTo>
                      <a:pt x="73" y="9"/>
                    </a:lnTo>
                    <a:lnTo>
                      <a:pt x="62" y="4"/>
                    </a:lnTo>
                    <a:lnTo>
                      <a:pt x="62" y="10"/>
                    </a:lnTo>
                    <a:lnTo>
                      <a:pt x="60" y="17"/>
                    </a:lnTo>
                    <a:lnTo>
                      <a:pt x="62" y="31"/>
                    </a:lnTo>
                    <a:lnTo>
                      <a:pt x="64" y="45"/>
                    </a:lnTo>
                    <a:lnTo>
                      <a:pt x="68" y="58"/>
                    </a:lnTo>
                    <a:lnTo>
                      <a:pt x="74" y="71"/>
                    </a:lnTo>
                    <a:lnTo>
                      <a:pt x="81" y="82"/>
                    </a:lnTo>
                    <a:lnTo>
                      <a:pt x="89" y="93"/>
                    </a:lnTo>
                    <a:lnTo>
                      <a:pt x="97" y="103"/>
                    </a:lnTo>
                    <a:lnTo>
                      <a:pt x="108" y="111"/>
                    </a:lnTo>
                    <a:lnTo>
                      <a:pt x="108" y="136"/>
                    </a:lnTo>
                    <a:lnTo>
                      <a:pt x="38" y="155"/>
                    </a:lnTo>
                    <a:lnTo>
                      <a:pt x="31" y="158"/>
                    </a:lnTo>
                    <a:lnTo>
                      <a:pt x="23" y="163"/>
                    </a:lnTo>
                    <a:lnTo>
                      <a:pt x="17" y="168"/>
                    </a:lnTo>
                    <a:lnTo>
                      <a:pt x="11" y="175"/>
                    </a:lnTo>
                    <a:lnTo>
                      <a:pt x="6" y="181"/>
                    </a:lnTo>
                    <a:lnTo>
                      <a:pt x="4" y="189"/>
                    </a:lnTo>
                    <a:lnTo>
                      <a:pt x="1" y="198"/>
                    </a:lnTo>
                    <a:lnTo>
                      <a:pt x="0" y="206"/>
                    </a:lnTo>
                    <a:lnTo>
                      <a:pt x="0" y="230"/>
                    </a:lnTo>
                    <a:lnTo>
                      <a:pt x="325" y="230"/>
                    </a:lnTo>
                    <a:lnTo>
                      <a:pt x="325" y="206"/>
                    </a:lnTo>
                    <a:lnTo>
                      <a:pt x="324" y="198"/>
                    </a:lnTo>
                    <a:lnTo>
                      <a:pt x="322" y="189"/>
                    </a:lnTo>
                    <a:lnTo>
                      <a:pt x="318" y="181"/>
                    </a:lnTo>
                    <a:lnTo>
                      <a:pt x="315" y="175"/>
                    </a:lnTo>
                    <a:lnTo>
                      <a:pt x="309" y="168"/>
                    </a:lnTo>
                    <a:lnTo>
                      <a:pt x="303" y="162"/>
                    </a:lnTo>
                    <a:lnTo>
                      <a:pt x="297" y="158"/>
                    </a:lnTo>
                    <a:lnTo>
                      <a:pt x="289" y="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27"/>
            <p:cNvSpPr/>
            <p:nvPr/>
          </p:nvSpPr>
          <p:spPr>
            <a:xfrm>
              <a:off x="2925056" y="1460377"/>
              <a:ext cx="332308" cy="236464"/>
            </a:xfrm>
            <a:custGeom>
              <a:rect b="b" l="l" r="r" t="t"/>
              <a:pathLst>
                <a:path extrusionOk="0" h="602" w="903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2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1" y="283"/>
                  </a:lnTo>
                  <a:lnTo>
                    <a:pt x="631" y="281"/>
                  </a:lnTo>
                  <a:lnTo>
                    <a:pt x="629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6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2" y="281"/>
                  </a:lnTo>
                  <a:lnTo>
                    <a:pt x="482" y="283"/>
                  </a:lnTo>
                  <a:lnTo>
                    <a:pt x="481" y="28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0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0" y="404"/>
                  </a:lnTo>
                  <a:lnTo>
                    <a:pt x="210" y="401"/>
                  </a:lnTo>
                  <a:lnTo>
                    <a:pt x="208" y="399"/>
                  </a:lnTo>
                  <a:lnTo>
                    <a:pt x="207" y="396"/>
                  </a:lnTo>
                  <a:lnTo>
                    <a:pt x="204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5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0" y="406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1" y="572"/>
                  </a:lnTo>
                  <a:lnTo>
                    <a:pt x="9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3" y="579"/>
                  </a:lnTo>
                  <a:lnTo>
                    <a:pt x="1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1" y="593"/>
                  </a:lnTo>
                  <a:lnTo>
                    <a:pt x="3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9" y="601"/>
                  </a:lnTo>
                  <a:lnTo>
                    <a:pt x="11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3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075814" y="2865923"/>
              <a:ext cx="312002" cy="209104"/>
            </a:xfrm>
            <a:custGeom>
              <a:rect b="b" l="l" r="r" t="t"/>
              <a:pathLst>
                <a:path extrusionOk="0" h="536" w="842">
                  <a:moveTo>
                    <a:pt x="458" y="323"/>
                  </a:moveTo>
                  <a:lnTo>
                    <a:pt x="450" y="318"/>
                  </a:lnTo>
                  <a:lnTo>
                    <a:pt x="440" y="314"/>
                  </a:lnTo>
                  <a:lnTo>
                    <a:pt x="431" y="311"/>
                  </a:lnTo>
                  <a:lnTo>
                    <a:pt x="421" y="310"/>
                  </a:lnTo>
                  <a:lnTo>
                    <a:pt x="411" y="311"/>
                  </a:lnTo>
                  <a:lnTo>
                    <a:pt x="401" y="314"/>
                  </a:lnTo>
                  <a:lnTo>
                    <a:pt x="392" y="318"/>
                  </a:lnTo>
                  <a:lnTo>
                    <a:pt x="384" y="323"/>
                  </a:lnTo>
                  <a:lnTo>
                    <a:pt x="378" y="307"/>
                  </a:lnTo>
                  <a:lnTo>
                    <a:pt x="371" y="292"/>
                  </a:lnTo>
                  <a:lnTo>
                    <a:pt x="361" y="277"/>
                  </a:lnTo>
                  <a:lnTo>
                    <a:pt x="351" y="263"/>
                  </a:lnTo>
                  <a:lnTo>
                    <a:pt x="339" y="251"/>
                  </a:lnTo>
                  <a:lnTo>
                    <a:pt x="326" y="239"/>
                  </a:lnTo>
                  <a:lnTo>
                    <a:pt x="312" y="229"/>
                  </a:lnTo>
                  <a:lnTo>
                    <a:pt x="296" y="222"/>
                  </a:lnTo>
                  <a:lnTo>
                    <a:pt x="421" y="152"/>
                  </a:lnTo>
                  <a:lnTo>
                    <a:pt x="544" y="222"/>
                  </a:lnTo>
                  <a:lnTo>
                    <a:pt x="530" y="229"/>
                  </a:lnTo>
                  <a:lnTo>
                    <a:pt x="515" y="239"/>
                  </a:lnTo>
                  <a:lnTo>
                    <a:pt x="503" y="251"/>
                  </a:lnTo>
                  <a:lnTo>
                    <a:pt x="491" y="263"/>
                  </a:lnTo>
                  <a:lnTo>
                    <a:pt x="481" y="277"/>
                  </a:lnTo>
                  <a:lnTo>
                    <a:pt x="471" y="292"/>
                  </a:lnTo>
                  <a:lnTo>
                    <a:pt x="464" y="307"/>
                  </a:lnTo>
                  <a:lnTo>
                    <a:pt x="458" y="323"/>
                  </a:lnTo>
                  <a:close/>
                  <a:moveTo>
                    <a:pt x="826" y="355"/>
                  </a:moveTo>
                  <a:lnTo>
                    <a:pt x="781" y="355"/>
                  </a:lnTo>
                  <a:lnTo>
                    <a:pt x="779" y="340"/>
                  </a:lnTo>
                  <a:lnTo>
                    <a:pt x="775" y="324"/>
                  </a:lnTo>
                  <a:lnTo>
                    <a:pt x="770" y="310"/>
                  </a:lnTo>
                  <a:lnTo>
                    <a:pt x="764" y="296"/>
                  </a:lnTo>
                  <a:lnTo>
                    <a:pt x="757" y="283"/>
                  </a:lnTo>
                  <a:lnTo>
                    <a:pt x="748" y="271"/>
                  </a:lnTo>
                  <a:lnTo>
                    <a:pt x="738" y="260"/>
                  </a:lnTo>
                  <a:lnTo>
                    <a:pt x="729" y="249"/>
                  </a:lnTo>
                  <a:lnTo>
                    <a:pt x="717" y="239"/>
                  </a:lnTo>
                  <a:lnTo>
                    <a:pt x="704" y="230"/>
                  </a:lnTo>
                  <a:lnTo>
                    <a:pt x="691" y="223"/>
                  </a:lnTo>
                  <a:lnTo>
                    <a:pt x="677" y="217"/>
                  </a:lnTo>
                  <a:lnTo>
                    <a:pt x="663" y="212"/>
                  </a:lnTo>
                  <a:lnTo>
                    <a:pt x="648" y="208"/>
                  </a:lnTo>
                  <a:lnTo>
                    <a:pt x="632" y="206"/>
                  </a:lnTo>
                  <a:lnTo>
                    <a:pt x="616" y="205"/>
                  </a:lnTo>
                  <a:lnTo>
                    <a:pt x="599" y="206"/>
                  </a:lnTo>
                  <a:lnTo>
                    <a:pt x="583" y="208"/>
                  </a:lnTo>
                  <a:lnTo>
                    <a:pt x="451" y="134"/>
                  </a:lnTo>
                  <a:lnTo>
                    <a:pt x="624" y="38"/>
                  </a:lnTo>
                  <a:lnTo>
                    <a:pt x="632" y="34"/>
                  </a:lnTo>
                  <a:lnTo>
                    <a:pt x="640" y="31"/>
                  </a:lnTo>
                  <a:lnTo>
                    <a:pt x="648" y="30"/>
                  </a:lnTo>
                  <a:lnTo>
                    <a:pt x="655" y="30"/>
                  </a:lnTo>
                  <a:lnTo>
                    <a:pt x="663" y="33"/>
                  </a:lnTo>
                  <a:lnTo>
                    <a:pt x="669" y="36"/>
                  </a:lnTo>
                  <a:lnTo>
                    <a:pt x="674" y="41"/>
                  </a:lnTo>
                  <a:lnTo>
                    <a:pt x="679" y="47"/>
                  </a:lnTo>
                  <a:lnTo>
                    <a:pt x="682" y="51"/>
                  </a:lnTo>
                  <a:lnTo>
                    <a:pt x="687" y="55"/>
                  </a:lnTo>
                  <a:lnTo>
                    <a:pt x="693" y="55"/>
                  </a:lnTo>
                  <a:lnTo>
                    <a:pt x="699" y="52"/>
                  </a:lnTo>
                  <a:lnTo>
                    <a:pt x="703" y="48"/>
                  </a:lnTo>
                  <a:lnTo>
                    <a:pt x="707" y="44"/>
                  </a:lnTo>
                  <a:lnTo>
                    <a:pt x="707" y="38"/>
                  </a:lnTo>
                  <a:lnTo>
                    <a:pt x="704" y="33"/>
                  </a:lnTo>
                  <a:lnTo>
                    <a:pt x="701" y="27"/>
                  </a:lnTo>
                  <a:lnTo>
                    <a:pt x="696" y="20"/>
                  </a:lnTo>
                  <a:lnTo>
                    <a:pt x="691" y="16"/>
                  </a:lnTo>
                  <a:lnTo>
                    <a:pt x="686" y="12"/>
                  </a:lnTo>
                  <a:lnTo>
                    <a:pt x="680" y="8"/>
                  </a:lnTo>
                  <a:lnTo>
                    <a:pt x="674" y="5"/>
                  </a:lnTo>
                  <a:lnTo>
                    <a:pt x="668" y="2"/>
                  </a:lnTo>
                  <a:lnTo>
                    <a:pt x="660" y="1"/>
                  </a:lnTo>
                  <a:lnTo>
                    <a:pt x="648" y="0"/>
                  </a:lnTo>
                  <a:lnTo>
                    <a:pt x="635" y="2"/>
                  </a:lnTo>
                  <a:lnTo>
                    <a:pt x="621" y="6"/>
                  </a:lnTo>
                  <a:lnTo>
                    <a:pt x="609" y="12"/>
                  </a:lnTo>
                  <a:lnTo>
                    <a:pt x="421" y="117"/>
                  </a:lnTo>
                  <a:lnTo>
                    <a:pt x="233" y="12"/>
                  </a:lnTo>
                  <a:lnTo>
                    <a:pt x="221" y="6"/>
                  </a:lnTo>
                  <a:lnTo>
                    <a:pt x="207" y="2"/>
                  </a:lnTo>
                  <a:lnTo>
                    <a:pt x="194" y="0"/>
                  </a:lnTo>
                  <a:lnTo>
                    <a:pt x="180" y="1"/>
                  </a:lnTo>
                  <a:lnTo>
                    <a:pt x="174" y="2"/>
                  </a:lnTo>
                  <a:lnTo>
                    <a:pt x="168" y="5"/>
                  </a:lnTo>
                  <a:lnTo>
                    <a:pt x="162" y="8"/>
                  </a:lnTo>
                  <a:lnTo>
                    <a:pt x="156" y="12"/>
                  </a:lnTo>
                  <a:lnTo>
                    <a:pt x="150" y="16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3"/>
                  </a:lnTo>
                  <a:lnTo>
                    <a:pt x="135" y="38"/>
                  </a:lnTo>
                  <a:lnTo>
                    <a:pt x="135" y="44"/>
                  </a:lnTo>
                  <a:lnTo>
                    <a:pt x="138" y="48"/>
                  </a:lnTo>
                  <a:lnTo>
                    <a:pt x="142" y="52"/>
                  </a:lnTo>
                  <a:lnTo>
                    <a:pt x="149" y="55"/>
                  </a:lnTo>
                  <a:lnTo>
                    <a:pt x="153" y="55"/>
                  </a:lnTo>
                  <a:lnTo>
                    <a:pt x="160" y="51"/>
                  </a:lnTo>
                  <a:lnTo>
                    <a:pt x="163" y="47"/>
                  </a:lnTo>
                  <a:lnTo>
                    <a:pt x="168" y="41"/>
                  </a:lnTo>
                  <a:lnTo>
                    <a:pt x="173" y="36"/>
                  </a:lnTo>
                  <a:lnTo>
                    <a:pt x="179" y="33"/>
                  </a:lnTo>
                  <a:lnTo>
                    <a:pt x="186" y="30"/>
                  </a:lnTo>
                  <a:lnTo>
                    <a:pt x="194" y="30"/>
                  </a:lnTo>
                  <a:lnTo>
                    <a:pt x="202" y="31"/>
                  </a:lnTo>
                  <a:lnTo>
                    <a:pt x="210" y="34"/>
                  </a:lnTo>
                  <a:lnTo>
                    <a:pt x="218" y="38"/>
                  </a:lnTo>
                  <a:lnTo>
                    <a:pt x="390" y="134"/>
                  </a:lnTo>
                  <a:lnTo>
                    <a:pt x="258" y="208"/>
                  </a:lnTo>
                  <a:lnTo>
                    <a:pt x="243" y="206"/>
                  </a:lnTo>
                  <a:lnTo>
                    <a:pt x="225" y="205"/>
                  </a:lnTo>
                  <a:lnTo>
                    <a:pt x="210" y="206"/>
                  </a:lnTo>
                  <a:lnTo>
                    <a:pt x="194" y="208"/>
                  </a:lnTo>
                  <a:lnTo>
                    <a:pt x="179" y="212"/>
                  </a:lnTo>
                  <a:lnTo>
                    <a:pt x="164" y="217"/>
                  </a:lnTo>
                  <a:lnTo>
                    <a:pt x="151" y="223"/>
                  </a:lnTo>
                  <a:lnTo>
                    <a:pt x="138" y="230"/>
                  </a:lnTo>
                  <a:lnTo>
                    <a:pt x="125" y="239"/>
                  </a:lnTo>
                  <a:lnTo>
                    <a:pt x="113" y="249"/>
                  </a:lnTo>
                  <a:lnTo>
                    <a:pt x="103" y="260"/>
                  </a:lnTo>
                  <a:lnTo>
                    <a:pt x="94" y="271"/>
                  </a:lnTo>
                  <a:lnTo>
                    <a:pt x="85" y="283"/>
                  </a:lnTo>
                  <a:lnTo>
                    <a:pt x="78" y="296"/>
                  </a:lnTo>
                  <a:lnTo>
                    <a:pt x="72" y="310"/>
                  </a:lnTo>
                  <a:lnTo>
                    <a:pt x="67" y="324"/>
                  </a:lnTo>
                  <a:lnTo>
                    <a:pt x="63" y="340"/>
                  </a:lnTo>
                  <a:lnTo>
                    <a:pt x="61" y="355"/>
                  </a:lnTo>
                  <a:lnTo>
                    <a:pt x="14" y="355"/>
                  </a:lnTo>
                  <a:lnTo>
                    <a:pt x="9" y="356"/>
                  </a:lnTo>
                  <a:lnTo>
                    <a:pt x="4" y="360"/>
                  </a:lnTo>
                  <a:lnTo>
                    <a:pt x="1" y="365"/>
                  </a:lnTo>
                  <a:lnTo>
                    <a:pt x="0" y="371"/>
                  </a:lnTo>
                  <a:lnTo>
                    <a:pt x="1" y="376"/>
                  </a:lnTo>
                  <a:lnTo>
                    <a:pt x="4" y="381"/>
                  </a:lnTo>
                  <a:lnTo>
                    <a:pt x="9" y="384"/>
                  </a:lnTo>
                  <a:lnTo>
                    <a:pt x="14" y="386"/>
                  </a:lnTo>
                  <a:lnTo>
                    <a:pt x="61" y="386"/>
                  </a:lnTo>
                  <a:lnTo>
                    <a:pt x="63" y="401"/>
                  </a:lnTo>
                  <a:lnTo>
                    <a:pt x="67" y="416"/>
                  </a:lnTo>
                  <a:lnTo>
                    <a:pt x="72" y="431"/>
                  </a:lnTo>
                  <a:lnTo>
                    <a:pt x="78" y="444"/>
                  </a:lnTo>
                  <a:lnTo>
                    <a:pt x="85" y="458"/>
                  </a:lnTo>
                  <a:lnTo>
                    <a:pt x="94" y="470"/>
                  </a:lnTo>
                  <a:lnTo>
                    <a:pt x="103" y="482"/>
                  </a:lnTo>
                  <a:lnTo>
                    <a:pt x="113" y="492"/>
                  </a:lnTo>
                  <a:lnTo>
                    <a:pt x="125" y="502"/>
                  </a:lnTo>
                  <a:lnTo>
                    <a:pt x="138" y="510"/>
                  </a:lnTo>
                  <a:lnTo>
                    <a:pt x="151" y="517"/>
                  </a:lnTo>
                  <a:lnTo>
                    <a:pt x="164" y="525"/>
                  </a:lnTo>
                  <a:lnTo>
                    <a:pt x="179" y="530"/>
                  </a:lnTo>
                  <a:lnTo>
                    <a:pt x="194" y="533"/>
                  </a:lnTo>
                  <a:lnTo>
                    <a:pt x="210" y="535"/>
                  </a:lnTo>
                  <a:lnTo>
                    <a:pt x="225" y="536"/>
                  </a:lnTo>
                  <a:lnTo>
                    <a:pt x="243" y="535"/>
                  </a:lnTo>
                  <a:lnTo>
                    <a:pt x="258" y="532"/>
                  </a:lnTo>
                  <a:lnTo>
                    <a:pt x="274" y="528"/>
                  </a:lnTo>
                  <a:lnTo>
                    <a:pt x="289" y="522"/>
                  </a:lnTo>
                  <a:lnTo>
                    <a:pt x="304" y="516"/>
                  </a:lnTo>
                  <a:lnTo>
                    <a:pt x="318" y="508"/>
                  </a:lnTo>
                  <a:lnTo>
                    <a:pt x="331" y="498"/>
                  </a:lnTo>
                  <a:lnTo>
                    <a:pt x="343" y="487"/>
                  </a:lnTo>
                  <a:lnTo>
                    <a:pt x="353" y="476"/>
                  </a:lnTo>
                  <a:lnTo>
                    <a:pt x="362" y="462"/>
                  </a:lnTo>
                  <a:lnTo>
                    <a:pt x="371" y="449"/>
                  </a:lnTo>
                  <a:lnTo>
                    <a:pt x="378" y="434"/>
                  </a:lnTo>
                  <a:lnTo>
                    <a:pt x="383" y="420"/>
                  </a:lnTo>
                  <a:lnTo>
                    <a:pt x="388" y="404"/>
                  </a:lnTo>
                  <a:lnTo>
                    <a:pt x="390" y="387"/>
                  </a:lnTo>
                  <a:lnTo>
                    <a:pt x="390" y="371"/>
                  </a:lnTo>
                  <a:lnTo>
                    <a:pt x="392" y="365"/>
                  </a:lnTo>
                  <a:lnTo>
                    <a:pt x="393" y="359"/>
                  </a:lnTo>
                  <a:lnTo>
                    <a:pt x="396" y="354"/>
                  </a:lnTo>
                  <a:lnTo>
                    <a:pt x="400" y="349"/>
                  </a:lnTo>
                  <a:lnTo>
                    <a:pt x="404" y="345"/>
                  </a:lnTo>
                  <a:lnTo>
                    <a:pt x="409" y="343"/>
                  </a:lnTo>
                  <a:lnTo>
                    <a:pt x="415" y="340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33" y="343"/>
                  </a:lnTo>
                  <a:lnTo>
                    <a:pt x="438" y="345"/>
                  </a:lnTo>
                  <a:lnTo>
                    <a:pt x="442" y="349"/>
                  </a:lnTo>
                  <a:lnTo>
                    <a:pt x="445" y="354"/>
                  </a:lnTo>
                  <a:lnTo>
                    <a:pt x="449" y="359"/>
                  </a:lnTo>
                  <a:lnTo>
                    <a:pt x="450" y="365"/>
                  </a:lnTo>
                  <a:lnTo>
                    <a:pt x="451" y="371"/>
                  </a:lnTo>
                  <a:lnTo>
                    <a:pt x="451" y="387"/>
                  </a:lnTo>
                  <a:lnTo>
                    <a:pt x="454" y="404"/>
                  </a:lnTo>
                  <a:lnTo>
                    <a:pt x="459" y="420"/>
                  </a:lnTo>
                  <a:lnTo>
                    <a:pt x="464" y="434"/>
                  </a:lnTo>
                  <a:lnTo>
                    <a:pt x="471" y="449"/>
                  </a:lnTo>
                  <a:lnTo>
                    <a:pt x="480" y="462"/>
                  </a:lnTo>
                  <a:lnTo>
                    <a:pt x="489" y="476"/>
                  </a:lnTo>
                  <a:lnTo>
                    <a:pt x="499" y="487"/>
                  </a:lnTo>
                  <a:lnTo>
                    <a:pt x="511" y="498"/>
                  </a:lnTo>
                  <a:lnTo>
                    <a:pt x="524" y="508"/>
                  </a:lnTo>
                  <a:lnTo>
                    <a:pt x="537" y="516"/>
                  </a:lnTo>
                  <a:lnTo>
                    <a:pt x="552" y="522"/>
                  </a:lnTo>
                  <a:lnTo>
                    <a:pt x="567" y="528"/>
                  </a:lnTo>
                  <a:lnTo>
                    <a:pt x="583" y="532"/>
                  </a:lnTo>
                  <a:lnTo>
                    <a:pt x="599" y="535"/>
                  </a:lnTo>
                  <a:lnTo>
                    <a:pt x="616" y="536"/>
                  </a:lnTo>
                  <a:lnTo>
                    <a:pt x="632" y="535"/>
                  </a:lnTo>
                  <a:lnTo>
                    <a:pt x="648" y="533"/>
                  </a:lnTo>
                  <a:lnTo>
                    <a:pt x="663" y="530"/>
                  </a:lnTo>
                  <a:lnTo>
                    <a:pt x="677" y="525"/>
                  </a:lnTo>
                  <a:lnTo>
                    <a:pt x="691" y="517"/>
                  </a:lnTo>
                  <a:lnTo>
                    <a:pt x="704" y="510"/>
                  </a:lnTo>
                  <a:lnTo>
                    <a:pt x="717" y="502"/>
                  </a:lnTo>
                  <a:lnTo>
                    <a:pt x="729" y="492"/>
                  </a:lnTo>
                  <a:lnTo>
                    <a:pt x="738" y="482"/>
                  </a:lnTo>
                  <a:lnTo>
                    <a:pt x="748" y="470"/>
                  </a:lnTo>
                  <a:lnTo>
                    <a:pt x="757" y="458"/>
                  </a:lnTo>
                  <a:lnTo>
                    <a:pt x="764" y="444"/>
                  </a:lnTo>
                  <a:lnTo>
                    <a:pt x="770" y="431"/>
                  </a:lnTo>
                  <a:lnTo>
                    <a:pt x="775" y="416"/>
                  </a:lnTo>
                  <a:lnTo>
                    <a:pt x="779" y="401"/>
                  </a:lnTo>
                  <a:lnTo>
                    <a:pt x="781" y="386"/>
                  </a:lnTo>
                  <a:lnTo>
                    <a:pt x="826" y="386"/>
                  </a:lnTo>
                  <a:lnTo>
                    <a:pt x="833" y="384"/>
                  </a:lnTo>
                  <a:lnTo>
                    <a:pt x="837" y="381"/>
                  </a:lnTo>
                  <a:lnTo>
                    <a:pt x="841" y="376"/>
                  </a:lnTo>
                  <a:lnTo>
                    <a:pt x="842" y="371"/>
                  </a:lnTo>
                  <a:lnTo>
                    <a:pt x="841" y="365"/>
                  </a:lnTo>
                  <a:lnTo>
                    <a:pt x="837" y="360"/>
                  </a:lnTo>
                  <a:lnTo>
                    <a:pt x="833" y="356"/>
                  </a:lnTo>
                  <a:lnTo>
                    <a:pt x="826" y="3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514498" y="2747680"/>
              <a:ext cx="131076" cy="304861"/>
            </a:xfrm>
            <a:custGeom>
              <a:rect b="b" l="l" r="r" t="t"/>
              <a:pathLst>
                <a:path extrusionOk="0" h="625" w="281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6102362" y="2227529"/>
            <a:ext cx="1531077" cy="1871858"/>
          </a:xfrm>
          <a:custGeom>
            <a:rect b="b" l="l" r="r" t="t"/>
            <a:pathLst>
              <a:path extrusionOk="0" h="823" w="1015">
                <a:moveTo>
                  <a:pt x="852" y="0"/>
                </a:moveTo>
                <a:cubicBezTo>
                  <a:pt x="689" y="282"/>
                  <a:pt x="689" y="282"/>
                  <a:pt x="689" y="282"/>
                </a:cubicBezTo>
                <a:cubicBezTo>
                  <a:pt x="775" y="282"/>
                  <a:pt x="775" y="282"/>
                  <a:pt x="775" y="282"/>
                </a:cubicBezTo>
                <a:cubicBezTo>
                  <a:pt x="775" y="365"/>
                  <a:pt x="775" y="365"/>
                  <a:pt x="775" y="365"/>
                </a:cubicBezTo>
                <a:cubicBezTo>
                  <a:pt x="774" y="447"/>
                  <a:pt x="741" y="523"/>
                  <a:pt x="682" y="581"/>
                </a:cubicBezTo>
                <a:cubicBezTo>
                  <a:pt x="624" y="639"/>
                  <a:pt x="546" y="670"/>
                  <a:pt x="464" y="670"/>
                </a:cubicBezTo>
                <a:cubicBezTo>
                  <a:pt x="292" y="670"/>
                  <a:pt x="152" y="530"/>
                  <a:pt x="152" y="358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614"/>
                  <a:pt x="208" y="823"/>
                  <a:pt x="464" y="823"/>
                </a:cubicBezTo>
                <a:cubicBezTo>
                  <a:pt x="586" y="823"/>
                  <a:pt x="702" y="775"/>
                  <a:pt x="789" y="690"/>
                </a:cubicBezTo>
                <a:cubicBezTo>
                  <a:pt x="876" y="604"/>
                  <a:pt x="926" y="489"/>
                  <a:pt x="928" y="367"/>
                </a:cubicBezTo>
                <a:cubicBezTo>
                  <a:pt x="928" y="282"/>
                  <a:pt x="928" y="282"/>
                  <a:pt x="928" y="282"/>
                </a:cubicBezTo>
                <a:cubicBezTo>
                  <a:pt x="1015" y="282"/>
                  <a:pt x="1015" y="282"/>
                  <a:pt x="1015" y="282"/>
                </a:cubicBezTo>
                <a:lnTo>
                  <a:pt x="852" y="0"/>
                </a:lnTo>
                <a:close/>
              </a:path>
            </a:pathLst>
          </a:custGeom>
          <a:solidFill>
            <a:srgbClr val="EF929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445323" y="2792691"/>
            <a:ext cx="722700" cy="821400"/>
          </a:xfrm>
          <a:prstGeom prst="ellipse">
            <a:avLst/>
          </a:prstGeom>
          <a:solidFill>
            <a:srgbClr val="EF929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474099" y="3347143"/>
            <a:ext cx="346585" cy="267001"/>
          </a:xfrm>
          <a:custGeom>
            <a:rect b="b" l="l" r="r" t="t"/>
            <a:pathLst>
              <a:path extrusionOk="0" h="602" w="903">
                <a:moveTo>
                  <a:pt x="888" y="572"/>
                </a:moveTo>
                <a:lnTo>
                  <a:pt x="843" y="572"/>
                </a:lnTo>
                <a:lnTo>
                  <a:pt x="843" y="16"/>
                </a:lnTo>
                <a:lnTo>
                  <a:pt x="843" y="12"/>
                </a:lnTo>
                <a:lnTo>
                  <a:pt x="842" y="9"/>
                </a:lnTo>
                <a:lnTo>
                  <a:pt x="840" y="7"/>
                </a:lnTo>
                <a:lnTo>
                  <a:pt x="838" y="5"/>
                </a:lnTo>
                <a:lnTo>
                  <a:pt x="836" y="3"/>
                </a:lnTo>
                <a:lnTo>
                  <a:pt x="834" y="2"/>
                </a:lnTo>
                <a:lnTo>
                  <a:pt x="831" y="1"/>
                </a:lnTo>
                <a:lnTo>
                  <a:pt x="828" y="1"/>
                </a:lnTo>
                <a:lnTo>
                  <a:pt x="707" y="0"/>
                </a:lnTo>
                <a:lnTo>
                  <a:pt x="704" y="1"/>
                </a:lnTo>
                <a:lnTo>
                  <a:pt x="701" y="2"/>
                </a:lnTo>
                <a:lnTo>
                  <a:pt x="699" y="3"/>
                </a:lnTo>
                <a:lnTo>
                  <a:pt x="697" y="5"/>
                </a:lnTo>
                <a:lnTo>
                  <a:pt x="695" y="7"/>
                </a:lnTo>
                <a:lnTo>
                  <a:pt x="694" y="9"/>
                </a:lnTo>
                <a:lnTo>
                  <a:pt x="692" y="12"/>
                </a:lnTo>
                <a:lnTo>
                  <a:pt x="692" y="16"/>
                </a:lnTo>
                <a:lnTo>
                  <a:pt x="692" y="572"/>
                </a:lnTo>
                <a:lnTo>
                  <a:pt x="632" y="572"/>
                </a:lnTo>
                <a:lnTo>
                  <a:pt x="632" y="286"/>
                </a:lnTo>
                <a:lnTo>
                  <a:pt x="631" y="283"/>
                </a:lnTo>
                <a:lnTo>
                  <a:pt x="631" y="281"/>
                </a:lnTo>
                <a:lnTo>
                  <a:pt x="629" y="277"/>
                </a:lnTo>
                <a:lnTo>
                  <a:pt x="628" y="275"/>
                </a:lnTo>
                <a:lnTo>
                  <a:pt x="626" y="274"/>
                </a:lnTo>
                <a:lnTo>
                  <a:pt x="623" y="272"/>
                </a:lnTo>
                <a:lnTo>
                  <a:pt x="621" y="271"/>
                </a:lnTo>
                <a:lnTo>
                  <a:pt x="617" y="271"/>
                </a:lnTo>
                <a:lnTo>
                  <a:pt x="496" y="271"/>
                </a:lnTo>
                <a:lnTo>
                  <a:pt x="494" y="271"/>
                </a:lnTo>
                <a:lnTo>
                  <a:pt x="491" y="272"/>
                </a:lnTo>
                <a:lnTo>
                  <a:pt x="489" y="274"/>
                </a:lnTo>
                <a:lnTo>
                  <a:pt x="487" y="275"/>
                </a:lnTo>
                <a:lnTo>
                  <a:pt x="484" y="277"/>
                </a:lnTo>
                <a:lnTo>
                  <a:pt x="482" y="281"/>
                </a:lnTo>
                <a:lnTo>
                  <a:pt x="482" y="283"/>
                </a:lnTo>
                <a:lnTo>
                  <a:pt x="481" y="286"/>
                </a:lnTo>
                <a:lnTo>
                  <a:pt x="481" y="572"/>
                </a:lnTo>
                <a:lnTo>
                  <a:pt x="421" y="572"/>
                </a:lnTo>
                <a:lnTo>
                  <a:pt x="421" y="196"/>
                </a:lnTo>
                <a:lnTo>
                  <a:pt x="421" y="193"/>
                </a:lnTo>
                <a:lnTo>
                  <a:pt x="420" y="190"/>
                </a:lnTo>
                <a:lnTo>
                  <a:pt x="419" y="187"/>
                </a:lnTo>
                <a:lnTo>
                  <a:pt x="417" y="185"/>
                </a:lnTo>
                <a:lnTo>
                  <a:pt x="415" y="183"/>
                </a:lnTo>
                <a:lnTo>
                  <a:pt x="413" y="182"/>
                </a:lnTo>
                <a:lnTo>
                  <a:pt x="409" y="181"/>
                </a:lnTo>
                <a:lnTo>
                  <a:pt x="406" y="181"/>
                </a:lnTo>
                <a:lnTo>
                  <a:pt x="286" y="181"/>
                </a:lnTo>
                <a:lnTo>
                  <a:pt x="283" y="181"/>
                </a:lnTo>
                <a:lnTo>
                  <a:pt x="280" y="182"/>
                </a:lnTo>
                <a:lnTo>
                  <a:pt x="277" y="183"/>
                </a:lnTo>
                <a:lnTo>
                  <a:pt x="275" y="185"/>
                </a:lnTo>
                <a:lnTo>
                  <a:pt x="273" y="187"/>
                </a:lnTo>
                <a:lnTo>
                  <a:pt x="272" y="190"/>
                </a:lnTo>
                <a:lnTo>
                  <a:pt x="271" y="193"/>
                </a:lnTo>
                <a:lnTo>
                  <a:pt x="271" y="196"/>
                </a:lnTo>
                <a:lnTo>
                  <a:pt x="271" y="572"/>
                </a:lnTo>
                <a:lnTo>
                  <a:pt x="211" y="572"/>
                </a:lnTo>
                <a:lnTo>
                  <a:pt x="211" y="406"/>
                </a:lnTo>
                <a:lnTo>
                  <a:pt x="210" y="404"/>
                </a:lnTo>
                <a:lnTo>
                  <a:pt x="210" y="401"/>
                </a:lnTo>
                <a:lnTo>
                  <a:pt x="208" y="399"/>
                </a:lnTo>
                <a:lnTo>
                  <a:pt x="207" y="396"/>
                </a:lnTo>
                <a:lnTo>
                  <a:pt x="204" y="394"/>
                </a:lnTo>
                <a:lnTo>
                  <a:pt x="201" y="393"/>
                </a:lnTo>
                <a:lnTo>
                  <a:pt x="199" y="392"/>
                </a:lnTo>
                <a:lnTo>
                  <a:pt x="196" y="391"/>
                </a:lnTo>
                <a:lnTo>
                  <a:pt x="75" y="391"/>
                </a:lnTo>
                <a:lnTo>
                  <a:pt x="73" y="392"/>
                </a:lnTo>
                <a:lnTo>
                  <a:pt x="69" y="392"/>
                </a:lnTo>
                <a:lnTo>
                  <a:pt x="67" y="394"/>
                </a:lnTo>
                <a:lnTo>
                  <a:pt x="65" y="396"/>
                </a:lnTo>
                <a:lnTo>
                  <a:pt x="63" y="399"/>
                </a:lnTo>
                <a:lnTo>
                  <a:pt x="62" y="401"/>
                </a:lnTo>
                <a:lnTo>
                  <a:pt x="61" y="404"/>
                </a:lnTo>
                <a:lnTo>
                  <a:pt x="60" y="406"/>
                </a:lnTo>
                <a:lnTo>
                  <a:pt x="60" y="572"/>
                </a:lnTo>
                <a:lnTo>
                  <a:pt x="15" y="572"/>
                </a:lnTo>
                <a:lnTo>
                  <a:pt x="11" y="572"/>
                </a:lnTo>
                <a:lnTo>
                  <a:pt x="9" y="573"/>
                </a:lnTo>
                <a:lnTo>
                  <a:pt x="6" y="575"/>
                </a:lnTo>
                <a:lnTo>
                  <a:pt x="4" y="577"/>
                </a:lnTo>
                <a:lnTo>
                  <a:pt x="3" y="579"/>
                </a:lnTo>
                <a:lnTo>
                  <a:pt x="1" y="581"/>
                </a:lnTo>
                <a:lnTo>
                  <a:pt x="1" y="584"/>
                </a:lnTo>
                <a:lnTo>
                  <a:pt x="0" y="587"/>
                </a:lnTo>
                <a:lnTo>
                  <a:pt x="1" y="591"/>
                </a:lnTo>
                <a:lnTo>
                  <a:pt x="1" y="593"/>
                </a:lnTo>
                <a:lnTo>
                  <a:pt x="3" y="596"/>
                </a:lnTo>
                <a:lnTo>
                  <a:pt x="4" y="598"/>
                </a:lnTo>
                <a:lnTo>
                  <a:pt x="6" y="600"/>
                </a:lnTo>
                <a:lnTo>
                  <a:pt x="9" y="601"/>
                </a:lnTo>
                <a:lnTo>
                  <a:pt x="11" y="602"/>
                </a:lnTo>
                <a:lnTo>
                  <a:pt x="15" y="602"/>
                </a:lnTo>
                <a:lnTo>
                  <a:pt x="75" y="602"/>
                </a:lnTo>
                <a:lnTo>
                  <a:pt x="196" y="602"/>
                </a:lnTo>
                <a:lnTo>
                  <a:pt x="286" y="602"/>
                </a:lnTo>
                <a:lnTo>
                  <a:pt x="406" y="602"/>
                </a:lnTo>
                <a:lnTo>
                  <a:pt x="496" y="602"/>
                </a:lnTo>
                <a:lnTo>
                  <a:pt x="617" y="602"/>
                </a:lnTo>
                <a:lnTo>
                  <a:pt x="707" y="602"/>
                </a:lnTo>
                <a:lnTo>
                  <a:pt x="828" y="602"/>
                </a:lnTo>
                <a:lnTo>
                  <a:pt x="888" y="602"/>
                </a:lnTo>
                <a:lnTo>
                  <a:pt x="891" y="602"/>
                </a:lnTo>
                <a:lnTo>
                  <a:pt x="894" y="601"/>
                </a:lnTo>
                <a:lnTo>
                  <a:pt x="896" y="600"/>
                </a:lnTo>
                <a:lnTo>
                  <a:pt x="898" y="598"/>
                </a:lnTo>
                <a:lnTo>
                  <a:pt x="901" y="596"/>
                </a:lnTo>
                <a:lnTo>
                  <a:pt x="902" y="593"/>
                </a:lnTo>
                <a:lnTo>
                  <a:pt x="903" y="591"/>
                </a:lnTo>
                <a:lnTo>
                  <a:pt x="903" y="587"/>
                </a:lnTo>
                <a:lnTo>
                  <a:pt x="903" y="584"/>
                </a:lnTo>
                <a:lnTo>
                  <a:pt x="902" y="581"/>
                </a:lnTo>
                <a:lnTo>
                  <a:pt x="901" y="579"/>
                </a:lnTo>
                <a:lnTo>
                  <a:pt x="898" y="577"/>
                </a:lnTo>
                <a:lnTo>
                  <a:pt x="896" y="575"/>
                </a:lnTo>
                <a:lnTo>
                  <a:pt x="894" y="573"/>
                </a:lnTo>
                <a:lnTo>
                  <a:pt x="891" y="572"/>
                </a:lnTo>
                <a:lnTo>
                  <a:pt x="888" y="5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670098" y="3030193"/>
            <a:ext cx="273417" cy="346438"/>
          </a:xfrm>
          <a:custGeom>
            <a:rect b="b" l="l" r="r" t="t"/>
            <a:pathLst>
              <a:path extrusionOk="0" h="628" w="569">
                <a:moveTo>
                  <a:pt x="408" y="385"/>
                </a:moveTo>
                <a:lnTo>
                  <a:pt x="397" y="380"/>
                </a:lnTo>
                <a:lnTo>
                  <a:pt x="384" y="376"/>
                </a:lnTo>
                <a:lnTo>
                  <a:pt x="372" y="372"/>
                </a:lnTo>
                <a:lnTo>
                  <a:pt x="359" y="367"/>
                </a:lnTo>
                <a:lnTo>
                  <a:pt x="359" y="309"/>
                </a:lnTo>
                <a:lnTo>
                  <a:pt x="366" y="306"/>
                </a:lnTo>
                <a:lnTo>
                  <a:pt x="371" y="299"/>
                </a:lnTo>
                <a:lnTo>
                  <a:pt x="379" y="290"/>
                </a:lnTo>
                <a:lnTo>
                  <a:pt x="385" y="280"/>
                </a:lnTo>
                <a:lnTo>
                  <a:pt x="390" y="268"/>
                </a:lnTo>
                <a:lnTo>
                  <a:pt x="397" y="253"/>
                </a:lnTo>
                <a:lnTo>
                  <a:pt x="400" y="236"/>
                </a:lnTo>
                <a:lnTo>
                  <a:pt x="402" y="216"/>
                </a:lnTo>
                <a:lnTo>
                  <a:pt x="406" y="213"/>
                </a:lnTo>
                <a:lnTo>
                  <a:pt x="409" y="211"/>
                </a:lnTo>
                <a:lnTo>
                  <a:pt x="412" y="207"/>
                </a:lnTo>
                <a:lnTo>
                  <a:pt x="415" y="203"/>
                </a:lnTo>
                <a:lnTo>
                  <a:pt x="417" y="198"/>
                </a:lnTo>
                <a:lnTo>
                  <a:pt x="418" y="191"/>
                </a:lnTo>
                <a:lnTo>
                  <a:pt x="420" y="184"/>
                </a:lnTo>
                <a:lnTo>
                  <a:pt x="420" y="177"/>
                </a:lnTo>
                <a:lnTo>
                  <a:pt x="418" y="164"/>
                </a:lnTo>
                <a:lnTo>
                  <a:pt x="416" y="154"/>
                </a:lnTo>
                <a:lnTo>
                  <a:pt x="411" y="145"/>
                </a:lnTo>
                <a:lnTo>
                  <a:pt x="406" y="140"/>
                </a:lnTo>
                <a:lnTo>
                  <a:pt x="411" y="123"/>
                </a:lnTo>
                <a:lnTo>
                  <a:pt x="417" y="101"/>
                </a:lnTo>
                <a:lnTo>
                  <a:pt x="418" y="90"/>
                </a:lnTo>
                <a:lnTo>
                  <a:pt x="420" y="78"/>
                </a:lnTo>
                <a:lnTo>
                  <a:pt x="420" y="65"/>
                </a:lnTo>
                <a:lnTo>
                  <a:pt x="417" y="53"/>
                </a:lnTo>
                <a:lnTo>
                  <a:pt x="415" y="46"/>
                </a:lnTo>
                <a:lnTo>
                  <a:pt x="412" y="40"/>
                </a:lnTo>
                <a:lnTo>
                  <a:pt x="407" y="33"/>
                </a:lnTo>
                <a:lnTo>
                  <a:pt x="402" y="28"/>
                </a:lnTo>
                <a:lnTo>
                  <a:pt x="397" y="23"/>
                </a:lnTo>
                <a:lnTo>
                  <a:pt x="390" y="19"/>
                </a:lnTo>
                <a:lnTo>
                  <a:pt x="382" y="15"/>
                </a:lnTo>
                <a:lnTo>
                  <a:pt x="375" y="11"/>
                </a:lnTo>
                <a:lnTo>
                  <a:pt x="359" y="6"/>
                </a:lnTo>
                <a:lnTo>
                  <a:pt x="341" y="3"/>
                </a:lnTo>
                <a:lnTo>
                  <a:pt x="325" y="1"/>
                </a:lnTo>
                <a:lnTo>
                  <a:pt x="307" y="0"/>
                </a:lnTo>
                <a:lnTo>
                  <a:pt x="291" y="1"/>
                </a:lnTo>
                <a:lnTo>
                  <a:pt x="276" y="3"/>
                </a:lnTo>
                <a:lnTo>
                  <a:pt x="259" y="5"/>
                </a:lnTo>
                <a:lnTo>
                  <a:pt x="245" y="10"/>
                </a:lnTo>
                <a:lnTo>
                  <a:pt x="231" y="15"/>
                </a:lnTo>
                <a:lnTo>
                  <a:pt x="218" y="23"/>
                </a:lnTo>
                <a:lnTo>
                  <a:pt x="213" y="27"/>
                </a:lnTo>
                <a:lnTo>
                  <a:pt x="208" y="32"/>
                </a:lnTo>
                <a:lnTo>
                  <a:pt x="204" y="37"/>
                </a:lnTo>
                <a:lnTo>
                  <a:pt x="200" y="42"/>
                </a:lnTo>
                <a:lnTo>
                  <a:pt x="194" y="42"/>
                </a:lnTo>
                <a:lnTo>
                  <a:pt x="186" y="42"/>
                </a:lnTo>
                <a:lnTo>
                  <a:pt x="181" y="44"/>
                </a:lnTo>
                <a:lnTo>
                  <a:pt x="176" y="46"/>
                </a:lnTo>
                <a:lnTo>
                  <a:pt x="168" y="51"/>
                </a:lnTo>
                <a:lnTo>
                  <a:pt x="163" y="56"/>
                </a:lnTo>
                <a:lnTo>
                  <a:pt x="158" y="65"/>
                </a:lnTo>
                <a:lnTo>
                  <a:pt x="155" y="76"/>
                </a:lnTo>
                <a:lnTo>
                  <a:pt x="154" y="86"/>
                </a:lnTo>
                <a:lnTo>
                  <a:pt x="155" y="98"/>
                </a:lnTo>
                <a:lnTo>
                  <a:pt x="159" y="119"/>
                </a:lnTo>
                <a:lnTo>
                  <a:pt x="164" y="139"/>
                </a:lnTo>
                <a:lnTo>
                  <a:pt x="164" y="139"/>
                </a:lnTo>
                <a:lnTo>
                  <a:pt x="164" y="139"/>
                </a:lnTo>
                <a:lnTo>
                  <a:pt x="160" y="141"/>
                </a:lnTo>
                <a:lnTo>
                  <a:pt x="158" y="145"/>
                </a:lnTo>
                <a:lnTo>
                  <a:pt x="155" y="149"/>
                </a:lnTo>
                <a:lnTo>
                  <a:pt x="153" y="154"/>
                </a:lnTo>
                <a:lnTo>
                  <a:pt x="149" y="164"/>
                </a:lnTo>
                <a:lnTo>
                  <a:pt x="149" y="177"/>
                </a:lnTo>
                <a:lnTo>
                  <a:pt x="149" y="184"/>
                </a:lnTo>
                <a:lnTo>
                  <a:pt x="150" y="190"/>
                </a:lnTo>
                <a:lnTo>
                  <a:pt x="151" y="196"/>
                </a:lnTo>
                <a:lnTo>
                  <a:pt x="153" y="202"/>
                </a:lnTo>
                <a:lnTo>
                  <a:pt x="155" y="205"/>
                </a:lnTo>
                <a:lnTo>
                  <a:pt x="159" y="211"/>
                </a:lnTo>
                <a:lnTo>
                  <a:pt x="163" y="213"/>
                </a:lnTo>
                <a:lnTo>
                  <a:pt x="167" y="216"/>
                </a:lnTo>
                <a:lnTo>
                  <a:pt x="167" y="226"/>
                </a:lnTo>
                <a:lnTo>
                  <a:pt x="169" y="236"/>
                </a:lnTo>
                <a:lnTo>
                  <a:pt x="171" y="245"/>
                </a:lnTo>
                <a:lnTo>
                  <a:pt x="173" y="253"/>
                </a:lnTo>
                <a:lnTo>
                  <a:pt x="180" y="268"/>
                </a:lnTo>
                <a:lnTo>
                  <a:pt x="187" y="281"/>
                </a:lnTo>
                <a:lnTo>
                  <a:pt x="195" y="291"/>
                </a:lnTo>
                <a:lnTo>
                  <a:pt x="203" y="299"/>
                </a:lnTo>
                <a:lnTo>
                  <a:pt x="209" y="306"/>
                </a:lnTo>
                <a:lnTo>
                  <a:pt x="215" y="311"/>
                </a:lnTo>
                <a:lnTo>
                  <a:pt x="215" y="367"/>
                </a:lnTo>
                <a:lnTo>
                  <a:pt x="203" y="372"/>
                </a:lnTo>
                <a:lnTo>
                  <a:pt x="190" y="376"/>
                </a:lnTo>
                <a:lnTo>
                  <a:pt x="177" y="381"/>
                </a:lnTo>
                <a:lnTo>
                  <a:pt x="164" y="385"/>
                </a:lnTo>
                <a:lnTo>
                  <a:pt x="137" y="395"/>
                </a:lnTo>
                <a:lnTo>
                  <a:pt x="111" y="404"/>
                </a:lnTo>
                <a:lnTo>
                  <a:pt x="87" y="413"/>
                </a:lnTo>
                <a:lnTo>
                  <a:pt x="65" y="424"/>
                </a:lnTo>
                <a:lnTo>
                  <a:pt x="47" y="434"/>
                </a:lnTo>
                <a:lnTo>
                  <a:pt x="32" y="444"/>
                </a:lnTo>
                <a:lnTo>
                  <a:pt x="25" y="449"/>
                </a:lnTo>
                <a:lnTo>
                  <a:pt x="22" y="456"/>
                </a:lnTo>
                <a:lnTo>
                  <a:pt x="18" y="462"/>
                </a:lnTo>
                <a:lnTo>
                  <a:pt x="14" y="467"/>
                </a:lnTo>
                <a:lnTo>
                  <a:pt x="10" y="487"/>
                </a:lnTo>
                <a:lnTo>
                  <a:pt x="6" y="510"/>
                </a:lnTo>
                <a:lnTo>
                  <a:pt x="4" y="533"/>
                </a:lnTo>
                <a:lnTo>
                  <a:pt x="1" y="557"/>
                </a:lnTo>
                <a:lnTo>
                  <a:pt x="0" y="597"/>
                </a:lnTo>
                <a:lnTo>
                  <a:pt x="0" y="616"/>
                </a:lnTo>
                <a:lnTo>
                  <a:pt x="0" y="620"/>
                </a:lnTo>
                <a:lnTo>
                  <a:pt x="2" y="624"/>
                </a:lnTo>
                <a:lnTo>
                  <a:pt x="6" y="627"/>
                </a:lnTo>
                <a:lnTo>
                  <a:pt x="11" y="628"/>
                </a:lnTo>
                <a:lnTo>
                  <a:pt x="557" y="628"/>
                </a:lnTo>
                <a:lnTo>
                  <a:pt x="561" y="627"/>
                </a:lnTo>
                <a:lnTo>
                  <a:pt x="565" y="624"/>
                </a:lnTo>
                <a:lnTo>
                  <a:pt x="567" y="620"/>
                </a:lnTo>
                <a:lnTo>
                  <a:pt x="569" y="616"/>
                </a:lnTo>
                <a:lnTo>
                  <a:pt x="569" y="597"/>
                </a:lnTo>
                <a:lnTo>
                  <a:pt x="567" y="557"/>
                </a:lnTo>
                <a:lnTo>
                  <a:pt x="565" y="533"/>
                </a:lnTo>
                <a:lnTo>
                  <a:pt x="562" y="510"/>
                </a:lnTo>
                <a:lnTo>
                  <a:pt x="558" y="487"/>
                </a:lnTo>
                <a:lnTo>
                  <a:pt x="555" y="467"/>
                </a:lnTo>
                <a:lnTo>
                  <a:pt x="551" y="461"/>
                </a:lnTo>
                <a:lnTo>
                  <a:pt x="547" y="456"/>
                </a:lnTo>
                <a:lnTo>
                  <a:pt x="543" y="449"/>
                </a:lnTo>
                <a:lnTo>
                  <a:pt x="537" y="444"/>
                </a:lnTo>
                <a:lnTo>
                  <a:pt x="522" y="433"/>
                </a:lnTo>
                <a:lnTo>
                  <a:pt x="504" y="422"/>
                </a:lnTo>
                <a:lnTo>
                  <a:pt x="484" y="413"/>
                </a:lnTo>
                <a:lnTo>
                  <a:pt x="461" y="404"/>
                </a:lnTo>
                <a:lnTo>
                  <a:pt x="435" y="394"/>
                </a:lnTo>
                <a:lnTo>
                  <a:pt x="408" y="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5474099" y="1505701"/>
            <a:ext cx="346585" cy="267001"/>
          </a:xfrm>
          <a:custGeom>
            <a:rect b="b" l="l" r="r" t="t"/>
            <a:pathLst>
              <a:path extrusionOk="0" h="602" w="903">
                <a:moveTo>
                  <a:pt x="888" y="572"/>
                </a:moveTo>
                <a:lnTo>
                  <a:pt x="843" y="572"/>
                </a:lnTo>
                <a:lnTo>
                  <a:pt x="843" y="16"/>
                </a:lnTo>
                <a:lnTo>
                  <a:pt x="843" y="12"/>
                </a:lnTo>
                <a:lnTo>
                  <a:pt x="842" y="9"/>
                </a:lnTo>
                <a:lnTo>
                  <a:pt x="840" y="7"/>
                </a:lnTo>
                <a:lnTo>
                  <a:pt x="838" y="5"/>
                </a:lnTo>
                <a:lnTo>
                  <a:pt x="836" y="3"/>
                </a:lnTo>
                <a:lnTo>
                  <a:pt x="834" y="2"/>
                </a:lnTo>
                <a:lnTo>
                  <a:pt x="831" y="1"/>
                </a:lnTo>
                <a:lnTo>
                  <a:pt x="828" y="1"/>
                </a:lnTo>
                <a:lnTo>
                  <a:pt x="707" y="0"/>
                </a:lnTo>
                <a:lnTo>
                  <a:pt x="704" y="1"/>
                </a:lnTo>
                <a:lnTo>
                  <a:pt x="701" y="2"/>
                </a:lnTo>
                <a:lnTo>
                  <a:pt x="699" y="3"/>
                </a:lnTo>
                <a:lnTo>
                  <a:pt x="697" y="5"/>
                </a:lnTo>
                <a:lnTo>
                  <a:pt x="695" y="7"/>
                </a:lnTo>
                <a:lnTo>
                  <a:pt x="694" y="9"/>
                </a:lnTo>
                <a:lnTo>
                  <a:pt x="692" y="12"/>
                </a:lnTo>
                <a:lnTo>
                  <a:pt x="692" y="16"/>
                </a:lnTo>
                <a:lnTo>
                  <a:pt x="692" y="572"/>
                </a:lnTo>
                <a:lnTo>
                  <a:pt x="632" y="572"/>
                </a:lnTo>
                <a:lnTo>
                  <a:pt x="632" y="286"/>
                </a:lnTo>
                <a:lnTo>
                  <a:pt x="631" y="283"/>
                </a:lnTo>
                <a:lnTo>
                  <a:pt x="631" y="281"/>
                </a:lnTo>
                <a:lnTo>
                  <a:pt x="629" y="277"/>
                </a:lnTo>
                <a:lnTo>
                  <a:pt x="628" y="275"/>
                </a:lnTo>
                <a:lnTo>
                  <a:pt x="626" y="274"/>
                </a:lnTo>
                <a:lnTo>
                  <a:pt x="623" y="272"/>
                </a:lnTo>
                <a:lnTo>
                  <a:pt x="621" y="271"/>
                </a:lnTo>
                <a:lnTo>
                  <a:pt x="617" y="271"/>
                </a:lnTo>
                <a:lnTo>
                  <a:pt x="496" y="271"/>
                </a:lnTo>
                <a:lnTo>
                  <a:pt x="494" y="271"/>
                </a:lnTo>
                <a:lnTo>
                  <a:pt x="491" y="272"/>
                </a:lnTo>
                <a:lnTo>
                  <a:pt x="489" y="274"/>
                </a:lnTo>
                <a:lnTo>
                  <a:pt x="487" y="275"/>
                </a:lnTo>
                <a:lnTo>
                  <a:pt x="484" y="277"/>
                </a:lnTo>
                <a:lnTo>
                  <a:pt x="482" y="281"/>
                </a:lnTo>
                <a:lnTo>
                  <a:pt x="482" y="283"/>
                </a:lnTo>
                <a:lnTo>
                  <a:pt x="481" y="286"/>
                </a:lnTo>
                <a:lnTo>
                  <a:pt x="481" y="572"/>
                </a:lnTo>
                <a:lnTo>
                  <a:pt x="421" y="572"/>
                </a:lnTo>
                <a:lnTo>
                  <a:pt x="421" y="196"/>
                </a:lnTo>
                <a:lnTo>
                  <a:pt x="421" y="193"/>
                </a:lnTo>
                <a:lnTo>
                  <a:pt x="420" y="190"/>
                </a:lnTo>
                <a:lnTo>
                  <a:pt x="419" y="187"/>
                </a:lnTo>
                <a:lnTo>
                  <a:pt x="417" y="185"/>
                </a:lnTo>
                <a:lnTo>
                  <a:pt x="415" y="183"/>
                </a:lnTo>
                <a:lnTo>
                  <a:pt x="413" y="182"/>
                </a:lnTo>
                <a:lnTo>
                  <a:pt x="409" y="181"/>
                </a:lnTo>
                <a:lnTo>
                  <a:pt x="406" y="181"/>
                </a:lnTo>
                <a:lnTo>
                  <a:pt x="286" y="181"/>
                </a:lnTo>
                <a:lnTo>
                  <a:pt x="283" y="181"/>
                </a:lnTo>
                <a:lnTo>
                  <a:pt x="280" y="182"/>
                </a:lnTo>
                <a:lnTo>
                  <a:pt x="277" y="183"/>
                </a:lnTo>
                <a:lnTo>
                  <a:pt x="275" y="185"/>
                </a:lnTo>
                <a:lnTo>
                  <a:pt x="273" y="187"/>
                </a:lnTo>
                <a:lnTo>
                  <a:pt x="272" y="190"/>
                </a:lnTo>
                <a:lnTo>
                  <a:pt x="271" y="193"/>
                </a:lnTo>
                <a:lnTo>
                  <a:pt x="271" y="196"/>
                </a:lnTo>
                <a:lnTo>
                  <a:pt x="271" y="572"/>
                </a:lnTo>
                <a:lnTo>
                  <a:pt x="211" y="572"/>
                </a:lnTo>
                <a:lnTo>
                  <a:pt x="211" y="406"/>
                </a:lnTo>
                <a:lnTo>
                  <a:pt x="210" y="404"/>
                </a:lnTo>
                <a:lnTo>
                  <a:pt x="210" y="401"/>
                </a:lnTo>
                <a:lnTo>
                  <a:pt x="208" y="399"/>
                </a:lnTo>
                <a:lnTo>
                  <a:pt x="207" y="396"/>
                </a:lnTo>
                <a:lnTo>
                  <a:pt x="204" y="394"/>
                </a:lnTo>
                <a:lnTo>
                  <a:pt x="201" y="393"/>
                </a:lnTo>
                <a:lnTo>
                  <a:pt x="199" y="392"/>
                </a:lnTo>
                <a:lnTo>
                  <a:pt x="196" y="391"/>
                </a:lnTo>
                <a:lnTo>
                  <a:pt x="75" y="391"/>
                </a:lnTo>
                <a:lnTo>
                  <a:pt x="73" y="392"/>
                </a:lnTo>
                <a:lnTo>
                  <a:pt x="69" y="392"/>
                </a:lnTo>
                <a:lnTo>
                  <a:pt x="67" y="394"/>
                </a:lnTo>
                <a:lnTo>
                  <a:pt x="65" y="396"/>
                </a:lnTo>
                <a:lnTo>
                  <a:pt x="63" y="399"/>
                </a:lnTo>
                <a:lnTo>
                  <a:pt x="62" y="401"/>
                </a:lnTo>
                <a:lnTo>
                  <a:pt x="61" y="404"/>
                </a:lnTo>
                <a:lnTo>
                  <a:pt x="60" y="406"/>
                </a:lnTo>
                <a:lnTo>
                  <a:pt x="60" y="572"/>
                </a:lnTo>
                <a:lnTo>
                  <a:pt x="15" y="572"/>
                </a:lnTo>
                <a:lnTo>
                  <a:pt x="11" y="572"/>
                </a:lnTo>
                <a:lnTo>
                  <a:pt x="9" y="573"/>
                </a:lnTo>
                <a:lnTo>
                  <a:pt x="6" y="575"/>
                </a:lnTo>
                <a:lnTo>
                  <a:pt x="4" y="577"/>
                </a:lnTo>
                <a:lnTo>
                  <a:pt x="3" y="579"/>
                </a:lnTo>
                <a:lnTo>
                  <a:pt x="1" y="581"/>
                </a:lnTo>
                <a:lnTo>
                  <a:pt x="1" y="584"/>
                </a:lnTo>
                <a:lnTo>
                  <a:pt x="0" y="587"/>
                </a:lnTo>
                <a:lnTo>
                  <a:pt x="1" y="591"/>
                </a:lnTo>
                <a:lnTo>
                  <a:pt x="1" y="593"/>
                </a:lnTo>
                <a:lnTo>
                  <a:pt x="3" y="596"/>
                </a:lnTo>
                <a:lnTo>
                  <a:pt x="4" y="598"/>
                </a:lnTo>
                <a:lnTo>
                  <a:pt x="6" y="600"/>
                </a:lnTo>
                <a:lnTo>
                  <a:pt x="9" y="601"/>
                </a:lnTo>
                <a:lnTo>
                  <a:pt x="11" y="602"/>
                </a:lnTo>
                <a:lnTo>
                  <a:pt x="15" y="602"/>
                </a:lnTo>
                <a:lnTo>
                  <a:pt x="75" y="602"/>
                </a:lnTo>
                <a:lnTo>
                  <a:pt x="196" y="602"/>
                </a:lnTo>
                <a:lnTo>
                  <a:pt x="286" y="602"/>
                </a:lnTo>
                <a:lnTo>
                  <a:pt x="406" y="602"/>
                </a:lnTo>
                <a:lnTo>
                  <a:pt x="496" y="602"/>
                </a:lnTo>
                <a:lnTo>
                  <a:pt x="617" y="602"/>
                </a:lnTo>
                <a:lnTo>
                  <a:pt x="707" y="602"/>
                </a:lnTo>
                <a:lnTo>
                  <a:pt x="828" y="602"/>
                </a:lnTo>
                <a:lnTo>
                  <a:pt x="888" y="602"/>
                </a:lnTo>
                <a:lnTo>
                  <a:pt x="891" y="602"/>
                </a:lnTo>
                <a:lnTo>
                  <a:pt x="894" y="601"/>
                </a:lnTo>
                <a:lnTo>
                  <a:pt x="896" y="600"/>
                </a:lnTo>
                <a:lnTo>
                  <a:pt x="898" y="598"/>
                </a:lnTo>
                <a:lnTo>
                  <a:pt x="901" y="596"/>
                </a:lnTo>
                <a:lnTo>
                  <a:pt x="902" y="593"/>
                </a:lnTo>
                <a:lnTo>
                  <a:pt x="903" y="591"/>
                </a:lnTo>
                <a:lnTo>
                  <a:pt x="903" y="587"/>
                </a:lnTo>
                <a:lnTo>
                  <a:pt x="903" y="584"/>
                </a:lnTo>
                <a:lnTo>
                  <a:pt x="902" y="581"/>
                </a:lnTo>
                <a:lnTo>
                  <a:pt x="901" y="579"/>
                </a:lnTo>
                <a:lnTo>
                  <a:pt x="898" y="577"/>
                </a:lnTo>
                <a:lnTo>
                  <a:pt x="896" y="575"/>
                </a:lnTo>
                <a:lnTo>
                  <a:pt x="894" y="573"/>
                </a:lnTo>
                <a:lnTo>
                  <a:pt x="891" y="572"/>
                </a:lnTo>
                <a:lnTo>
                  <a:pt x="888" y="5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075286" y="2455610"/>
            <a:ext cx="1144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7277827" y="860850"/>
            <a:ext cx="1500117" cy="1894470"/>
          </a:xfrm>
          <a:custGeom>
            <a:rect b="b" l="l" r="r" t="t"/>
            <a:pathLst>
              <a:path extrusionOk="0" h="823" w="1015">
                <a:moveTo>
                  <a:pt x="928" y="541"/>
                </a:moveTo>
                <a:cubicBezTo>
                  <a:pt x="928" y="456"/>
                  <a:pt x="928" y="456"/>
                  <a:pt x="928" y="456"/>
                </a:cubicBezTo>
                <a:cubicBezTo>
                  <a:pt x="926" y="334"/>
                  <a:pt x="877" y="219"/>
                  <a:pt x="789" y="133"/>
                </a:cubicBezTo>
                <a:cubicBezTo>
                  <a:pt x="702" y="47"/>
                  <a:pt x="586" y="0"/>
                  <a:pt x="464" y="0"/>
                </a:cubicBezTo>
                <a:cubicBezTo>
                  <a:pt x="208" y="0"/>
                  <a:pt x="0" y="208"/>
                  <a:pt x="0" y="464"/>
                </a:cubicBezTo>
                <a:cubicBezTo>
                  <a:pt x="0" y="724"/>
                  <a:pt x="0" y="724"/>
                  <a:pt x="0" y="724"/>
                </a:cubicBezTo>
                <a:cubicBezTo>
                  <a:pt x="73" y="597"/>
                  <a:pt x="73" y="597"/>
                  <a:pt x="73" y="597"/>
                </a:cubicBezTo>
                <a:cubicBezTo>
                  <a:pt x="152" y="735"/>
                  <a:pt x="152" y="735"/>
                  <a:pt x="152" y="735"/>
                </a:cubicBezTo>
                <a:cubicBezTo>
                  <a:pt x="152" y="464"/>
                  <a:pt x="152" y="464"/>
                  <a:pt x="152" y="464"/>
                </a:cubicBezTo>
                <a:cubicBezTo>
                  <a:pt x="152" y="292"/>
                  <a:pt x="292" y="152"/>
                  <a:pt x="464" y="152"/>
                </a:cubicBezTo>
                <a:cubicBezTo>
                  <a:pt x="546" y="152"/>
                  <a:pt x="624" y="184"/>
                  <a:pt x="683" y="242"/>
                </a:cubicBezTo>
                <a:cubicBezTo>
                  <a:pt x="741" y="299"/>
                  <a:pt x="774" y="376"/>
                  <a:pt x="776" y="458"/>
                </a:cubicBezTo>
                <a:cubicBezTo>
                  <a:pt x="776" y="541"/>
                  <a:pt x="776" y="541"/>
                  <a:pt x="776" y="541"/>
                </a:cubicBezTo>
                <a:cubicBezTo>
                  <a:pt x="689" y="541"/>
                  <a:pt x="689" y="541"/>
                  <a:pt x="689" y="541"/>
                </a:cubicBezTo>
                <a:cubicBezTo>
                  <a:pt x="852" y="823"/>
                  <a:pt x="852" y="823"/>
                  <a:pt x="852" y="823"/>
                </a:cubicBezTo>
                <a:cubicBezTo>
                  <a:pt x="1015" y="541"/>
                  <a:pt x="1015" y="541"/>
                  <a:pt x="1015" y="541"/>
                </a:cubicBezTo>
                <a:lnTo>
                  <a:pt x="928" y="541"/>
                </a:lnTo>
                <a:close/>
              </a:path>
            </a:pathLst>
          </a:custGeom>
          <a:solidFill>
            <a:srgbClr val="E65E6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637894" y="1309852"/>
            <a:ext cx="640800" cy="723000"/>
          </a:xfrm>
          <a:prstGeom prst="ellipse">
            <a:avLst/>
          </a:prstGeom>
          <a:solidFill>
            <a:srgbClr val="E65E6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785007" y="1471675"/>
            <a:ext cx="346590" cy="399375"/>
          </a:xfrm>
          <a:custGeom>
            <a:rect b="b" l="l" r="r" t="t"/>
            <a:pathLst>
              <a:path extrusionOk="0" h="901" w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7322892" y="2294694"/>
            <a:ext cx="12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40" name="Google Shape;240;p28"/>
          <p:cNvGrpSpPr/>
          <p:nvPr/>
        </p:nvGrpSpPr>
        <p:grpSpPr>
          <a:xfrm>
            <a:off x="0" y="177583"/>
            <a:ext cx="3508054" cy="1348454"/>
            <a:chOff x="7070890" y="1220291"/>
            <a:chExt cx="4677406" cy="1797939"/>
          </a:xfrm>
        </p:grpSpPr>
        <p:sp>
          <p:nvSpPr>
            <p:cNvPr id="241" name="Google Shape;241;p28"/>
            <p:cNvSpPr/>
            <p:nvPr/>
          </p:nvSpPr>
          <p:spPr>
            <a:xfrm>
              <a:off x="7823995" y="1545215"/>
              <a:ext cx="3924300" cy="1186365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155300" y="1903817"/>
              <a:ext cx="13811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8"/>
          <p:cNvSpPr txBox="1"/>
          <p:nvPr/>
        </p:nvSpPr>
        <p:spPr>
          <a:xfrm>
            <a:off x="1383444" y="725633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Presentation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8"/>
          <p:cNvCxnSpPr>
            <a:stCxn id="241" idx="3"/>
          </p:cNvCxnSpPr>
          <p:nvPr/>
        </p:nvCxnSpPr>
        <p:spPr>
          <a:xfrm flipH="1" rot="10800000">
            <a:off x="3508054" y="86226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25" y="1454600"/>
            <a:ext cx="6563799" cy="3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54" name="Google Shape;254;p29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255" name="Google Shape;255;p29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 txBox="1"/>
            <p:nvPr/>
          </p:nvSpPr>
          <p:spPr>
            <a:xfrm>
              <a:off x="7155300" y="1903817"/>
              <a:ext cx="13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29"/>
          <p:cNvSpPr txBox="1"/>
          <p:nvPr/>
        </p:nvSpPr>
        <p:spPr>
          <a:xfrm>
            <a:off x="1239969" y="725683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context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9"/>
          <p:cNvCxnSpPr>
            <a:stCxn id="255" idx="3"/>
          </p:cNvCxnSpPr>
          <p:nvPr/>
        </p:nvCxnSpPr>
        <p:spPr>
          <a:xfrm flipH="1" rot="10800000">
            <a:off x="3508054" y="86231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29"/>
          <p:cNvSpPr txBox="1"/>
          <p:nvPr/>
        </p:nvSpPr>
        <p:spPr>
          <a:xfrm>
            <a:off x="391886" y="1861457"/>
            <a:ext cx="91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Talys :</a:t>
            </a:r>
            <a:endParaRPr sz="1100"/>
          </a:p>
        </p:txBody>
      </p:sp>
      <p:pic>
        <p:nvPicPr>
          <p:cNvPr descr="Aucune description disponible."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15" y="2223951"/>
            <a:ext cx="18329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4810397" y="1930037"/>
            <a:ext cx="77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ucune description disponible." id="263" name="Google Shape;2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3439" y="2588507"/>
            <a:ext cx="4057007" cy="53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cxnSp>
        <p:nvCxnSpPr>
          <p:cNvPr id="271" name="Google Shape;271;p30"/>
          <p:cNvCxnSpPr/>
          <p:nvPr/>
        </p:nvCxnSpPr>
        <p:spPr>
          <a:xfrm flipH="1" rot="10800000">
            <a:off x="3508054" y="86226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2" name="Google Shape;272;p30"/>
          <p:cNvGrpSpPr/>
          <p:nvPr/>
        </p:nvGrpSpPr>
        <p:grpSpPr>
          <a:xfrm>
            <a:off x="110" y="209950"/>
            <a:ext cx="3524344" cy="1348425"/>
            <a:chOff x="6133974" y="2982038"/>
            <a:chExt cx="4699125" cy="1797900"/>
          </a:xfrm>
        </p:grpSpPr>
        <p:sp>
          <p:nvSpPr>
            <p:cNvPr id="273" name="Google Shape;273;p30"/>
            <p:cNvSpPr/>
            <p:nvPr/>
          </p:nvSpPr>
          <p:spPr>
            <a:xfrm>
              <a:off x="6908799" y="3276870"/>
              <a:ext cx="3924300" cy="1227900"/>
            </a:xfrm>
            <a:prstGeom prst="rect">
              <a:avLst/>
            </a:prstGeom>
            <a:solidFill>
              <a:srgbClr val="9DD2D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rot="5400000">
              <a:off x="6009924" y="3106088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6218237" y="3696341"/>
              <a:ext cx="13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III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30"/>
          <p:cNvSpPr txBox="1"/>
          <p:nvPr/>
        </p:nvSpPr>
        <p:spPr>
          <a:xfrm>
            <a:off x="1308676" y="607125"/>
            <a:ext cx="22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Limitation of the existing solution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15" y="1521675"/>
            <a:ext cx="7595434" cy="32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 rot="5400000">
            <a:off x="-75" y="4029000"/>
            <a:ext cx="1114500" cy="1114500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7543800" y="73284"/>
            <a:ext cx="1600200" cy="1335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85" name="Google Shape;285;p31"/>
          <p:cNvGrpSpPr/>
          <p:nvPr/>
        </p:nvGrpSpPr>
        <p:grpSpPr>
          <a:xfrm>
            <a:off x="110" y="177583"/>
            <a:ext cx="3507944" cy="1348425"/>
            <a:chOff x="7071037" y="1220291"/>
            <a:chExt cx="4677259" cy="1797900"/>
          </a:xfrm>
        </p:grpSpPr>
        <p:sp>
          <p:nvSpPr>
            <p:cNvPr id="286" name="Google Shape;286;p31"/>
            <p:cNvSpPr/>
            <p:nvPr/>
          </p:nvSpPr>
          <p:spPr>
            <a:xfrm>
              <a:off x="7823995" y="1545215"/>
              <a:ext cx="3924300" cy="1186500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 rot="5400000">
              <a:off x="6946987" y="1344341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1"/>
            <p:cNvSpPr txBox="1"/>
            <p:nvPr/>
          </p:nvSpPr>
          <p:spPr>
            <a:xfrm>
              <a:off x="7155300" y="1903817"/>
              <a:ext cx="1381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1"/>
          <p:cNvSpPr txBox="1"/>
          <p:nvPr/>
        </p:nvSpPr>
        <p:spPr>
          <a:xfrm>
            <a:off x="1383444" y="725633"/>
            <a:ext cx="21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Solution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1"/>
          <p:cNvCxnSpPr>
            <a:stCxn id="286" idx="3"/>
          </p:cNvCxnSpPr>
          <p:nvPr/>
        </p:nvCxnSpPr>
        <p:spPr>
          <a:xfrm flipH="1" rot="10800000">
            <a:off x="3508054" y="86231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31"/>
          <p:cNvSpPr txBox="1"/>
          <p:nvPr/>
        </p:nvSpPr>
        <p:spPr>
          <a:xfrm>
            <a:off x="4060650" y="2298600"/>
            <a:ext cx="3756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>
                <a:solidFill>
                  <a:srgbClr val="1C1E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GB" sz="2350">
                <a:solidFill>
                  <a:srgbClr val="1C1E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eature-Benefit charts</a:t>
            </a:r>
            <a:endParaRPr b="1" sz="2350">
              <a:solidFill>
                <a:srgbClr val="1C1E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75" y="1925550"/>
            <a:ext cx="2793825" cy="2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rgbClr val="D0D0EF">
              <a:alpha val="708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cxnSp>
        <p:nvCxnSpPr>
          <p:cNvPr id="300" name="Google Shape;300;p32"/>
          <p:cNvCxnSpPr/>
          <p:nvPr/>
        </p:nvCxnSpPr>
        <p:spPr>
          <a:xfrm flipH="1" rot="10800000">
            <a:off x="3508054" y="862113"/>
            <a:ext cx="5636025" cy="405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1" name="Google Shape;301;p32"/>
          <p:cNvGrpSpPr/>
          <p:nvPr/>
        </p:nvGrpSpPr>
        <p:grpSpPr>
          <a:xfrm>
            <a:off x="0" y="209950"/>
            <a:ext cx="3524454" cy="1348454"/>
            <a:chOff x="6133827" y="2982038"/>
            <a:chExt cx="4699272" cy="1797939"/>
          </a:xfrm>
        </p:grpSpPr>
        <p:sp>
          <p:nvSpPr>
            <p:cNvPr id="302" name="Google Shape;302;p32"/>
            <p:cNvSpPr/>
            <p:nvPr/>
          </p:nvSpPr>
          <p:spPr>
            <a:xfrm>
              <a:off x="6908799" y="3276870"/>
              <a:ext cx="3924300" cy="1227909"/>
            </a:xfrm>
            <a:prstGeom prst="rect">
              <a:avLst/>
            </a:prstGeom>
            <a:solidFill>
              <a:srgbClr val="D0D0EF">
                <a:alpha val="708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rot="5400000">
              <a:off x="6009831" y="3106034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D0D0E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 txBox="1"/>
            <p:nvPr/>
          </p:nvSpPr>
          <p:spPr>
            <a:xfrm>
              <a:off x="6218237" y="3696341"/>
              <a:ext cx="1381200" cy="369300"/>
            </a:xfrm>
            <a:prstGeom prst="rect">
              <a:avLst/>
            </a:prstGeom>
            <a:solidFill>
              <a:srgbClr val="D0D0EF">
                <a:alpha val="7081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32"/>
          <p:cNvSpPr txBox="1"/>
          <p:nvPr/>
        </p:nvSpPr>
        <p:spPr>
          <a:xfrm>
            <a:off x="1309113" y="745578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Objectives Tree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75" y="1521663"/>
            <a:ext cx="8047451" cy="32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/>
          <p:nvPr/>
        </p:nvSpPr>
        <p:spPr>
          <a:xfrm>
            <a:off x="4038450" y="1558400"/>
            <a:ext cx="1557000" cy="8025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4097400" y="1622000"/>
            <a:ext cx="14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Improve time management and efficiency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/>
          <p:nvPr/>
        </p:nvSpPr>
        <p:spPr>
          <a:xfrm flipH="1" rot="5400000">
            <a:off x="0" y="4029075"/>
            <a:ext cx="1114425" cy="1114425"/>
          </a:xfrm>
          <a:prstGeom prst="rtTriangle">
            <a:avLst/>
          </a:prstGeom>
          <a:solidFill>
            <a:srgbClr val="EF929E">
              <a:alpha val="783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543800" y="73284"/>
            <a:ext cx="1600200" cy="1333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0" y="177583"/>
            <a:ext cx="3508054" cy="1348454"/>
            <a:chOff x="7070890" y="1220291"/>
            <a:chExt cx="4677406" cy="1797939"/>
          </a:xfrm>
        </p:grpSpPr>
        <p:sp>
          <p:nvSpPr>
            <p:cNvPr id="317" name="Google Shape;317;p33"/>
            <p:cNvSpPr/>
            <p:nvPr/>
          </p:nvSpPr>
          <p:spPr>
            <a:xfrm>
              <a:off x="7823995" y="1545215"/>
              <a:ext cx="3924300" cy="1186365"/>
            </a:xfrm>
            <a:prstGeom prst="rect">
              <a:avLst/>
            </a:prstGeom>
            <a:solidFill>
              <a:srgbClr val="F7C8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F92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 txBox="1"/>
            <p:nvPr/>
          </p:nvSpPr>
          <p:spPr>
            <a:xfrm>
              <a:off x="7155300" y="1903817"/>
              <a:ext cx="13811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VI</a:t>
              </a:r>
              <a:endParaRPr b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3"/>
          <p:cNvSpPr txBox="1"/>
          <p:nvPr/>
        </p:nvSpPr>
        <p:spPr>
          <a:xfrm>
            <a:off x="1383444" y="725633"/>
            <a:ext cx="212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33"/>
          <p:cNvCxnSpPr>
            <a:stCxn id="317" idx="3"/>
          </p:cNvCxnSpPr>
          <p:nvPr/>
        </p:nvCxnSpPr>
        <p:spPr>
          <a:xfrm flipH="1" rot="10800000">
            <a:off x="3508054" y="862263"/>
            <a:ext cx="5636100" cy="39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2" name="Google Shape;322;p33"/>
          <p:cNvGrpSpPr/>
          <p:nvPr/>
        </p:nvGrpSpPr>
        <p:grpSpPr>
          <a:xfrm>
            <a:off x="3675746" y="1701674"/>
            <a:ext cx="1792499" cy="1897504"/>
            <a:chOff x="4780550" y="1530000"/>
            <a:chExt cx="1549800" cy="1797900"/>
          </a:xfrm>
        </p:grpSpPr>
        <p:sp>
          <p:nvSpPr>
            <p:cNvPr id="323" name="Google Shape;323;p33"/>
            <p:cNvSpPr/>
            <p:nvPr/>
          </p:nvSpPr>
          <p:spPr>
            <a:xfrm rot="5400000">
              <a:off x="4656500" y="1654050"/>
              <a:ext cx="1797900" cy="1549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 txBox="1"/>
            <p:nvPr/>
          </p:nvSpPr>
          <p:spPr>
            <a:xfrm>
              <a:off x="4830502" y="2275029"/>
              <a:ext cx="14499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GIMSI</a:t>
              </a:r>
              <a:endParaRPr b="1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