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2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2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2583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38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3236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21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46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3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4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5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6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7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5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1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8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9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0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344C5-2A31-82F5-1D9B-E1FD54DE9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080" y="4500463"/>
            <a:ext cx="9689834" cy="1125050"/>
          </a:xfrm>
        </p:spPr>
        <p:txBody>
          <a:bodyPr anchor="b">
            <a:normAutofit/>
          </a:bodyPr>
          <a:lstStyle/>
          <a:p>
            <a:pPr algn="ctr"/>
            <a:r>
              <a:rPr lang="es-MX" sz="3200" b="1" i="0" dirty="0">
                <a:solidFill>
                  <a:srgbClr val="21212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Proyecto final. Temas selectos de física computacional II</a:t>
            </a:r>
            <a:br>
              <a:rPr lang="es-MX" sz="2400" b="1" i="0" dirty="0">
                <a:solidFill>
                  <a:srgbClr val="21212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s-MX" sz="2400" b="1" i="0" dirty="0">
                <a:solidFill>
                  <a:srgbClr val="21212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s-MX"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B95CCB-550E-0BF1-283B-8333C93A5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8994" y="5373723"/>
            <a:ext cx="8314005" cy="696351"/>
          </a:xfrm>
        </p:spPr>
        <p:txBody>
          <a:bodyPr>
            <a:noAutofit/>
          </a:bodyPr>
          <a:lstStyle/>
          <a:p>
            <a:pPr algn="ctr"/>
            <a:r>
              <a:rPr lang="es-MX" sz="2400" b="1" i="0" dirty="0">
                <a:solidFill>
                  <a:srgbClr val="21212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Estudio de las relaciones de medidas biométricas con un posible diagnóstico de diabetes.</a:t>
            </a:r>
            <a:endParaRPr lang="es-MX" sz="2400" dirty="0"/>
          </a:p>
        </p:txBody>
      </p:sp>
      <p:pic>
        <p:nvPicPr>
          <p:cNvPr id="18" name="Picture 3" descr="Una red de puntos conectados">
            <a:extLst>
              <a:ext uri="{FF2B5EF4-FFF2-40B4-BE49-F238E27FC236}">
                <a16:creationId xmlns:a16="http://schemas.microsoft.com/office/drawing/2014/main" id="{A643C192-098E-E5B8-93EC-53861276BE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89"/>
          <a:stretch/>
        </p:blipFill>
        <p:spPr>
          <a:xfrm>
            <a:off x="20" y="1"/>
            <a:ext cx="12191980" cy="43053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031FAB5-57EF-A87D-3E20-2FF9D34BAE16}"/>
              </a:ext>
            </a:extLst>
          </p:cNvPr>
          <p:cNvSpPr txBox="1"/>
          <p:nvPr/>
        </p:nvSpPr>
        <p:spPr>
          <a:xfrm>
            <a:off x="9740348" y="6040867"/>
            <a:ext cx="2252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Priego Morales Jesús</a:t>
            </a:r>
          </a:p>
          <a:p>
            <a:r>
              <a:rPr lang="es-MX" dirty="0"/>
              <a:t>Silva Vergara Ricardo</a:t>
            </a:r>
          </a:p>
        </p:txBody>
      </p:sp>
    </p:spTree>
    <p:extLst>
      <p:ext uri="{BB962C8B-B14F-4D97-AF65-F5344CB8AC3E}">
        <p14:creationId xmlns:p14="http://schemas.microsoft.com/office/powerpoint/2010/main" val="2099571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54EEEBD9-D37D-42B9-BE64-2C102B1D6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F47212-081A-4E41-8623-C5BD41ADD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43467"/>
            <a:ext cx="8959322" cy="5571066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Gráfico, Histograma&#10;&#10;Descripción generada automáticamente">
            <a:extLst>
              <a:ext uri="{FF2B5EF4-FFF2-40B4-BE49-F238E27FC236}">
                <a16:creationId xmlns:a16="http://schemas.microsoft.com/office/drawing/2014/main" id="{AB064D87-DA5B-B9F4-4188-C00476C30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944" y="1704093"/>
            <a:ext cx="8319604" cy="345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87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0D33D-A398-2A5A-117F-4D4233C47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168" y="3181780"/>
            <a:ext cx="8911687" cy="1280890"/>
          </a:xfrm>
        </p:spPr>
        <p:txBody>
          <a:bodyPr/>
          <a:lstStyle/>
          <a:p>
            <a:r>
              <a:rPr lang="es-MX" dirty="0"/>
              <a:t>Implementación de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458150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54EEEBD9-D37D-42B9-BE64-2C102B1D6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2F47212-081A-4E41-8623-C5BD41ADD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43467"/>
            <a:ext cx="8959322" cy="5571066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Escala de tiempo&#10;&#10;Descripción generada automáticamente">
            <a:extLst>
              <a:ext uri="{FF2B5EF4-FFF2-40B4-BE49-F238E27FC236}">
                <a16:creationId xmlns:a16="http://schemas.microsoft.com/office/drawing/2014/main" id="{B0047596-7F89-AD83-F16C-D17EFB7B5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38" y="968023"/>
            <a:ext cx="6437616" cy="492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36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54EEEBD9-D37D-42B9-BE64-2C102B1D6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2F47212-081A-4E41-8623-C5BD41ADD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43467"/>
            <a:ext cx="8959322" cy="5571066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E5FB53FC-B984-C3DF-058E-1798D0593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728" y="968023"/>
            <a:ext cx="6968035" cy="492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77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54EEEBD9-D37D-42B9-BE64-2C102B1D6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F47212-081A-4E41-8623-C5BD41ADD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43467"/>
            <a:ext cx="8959322" cy="5571066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8BD8B243-74C6-6936-82F2-69736F87B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944" y="1093318"/>
            <a:ext cx="8319604" cy="467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80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54EEEBD9-D37D-42B9-BE64-2C102B1D6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F47212-081A-4E41-8623-C5BD41ADD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43467"/>
            <a:ext cx="8959322" cy="5571066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2761497-E877-9D77-5C8E-8FE6CA6A6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944" y="1319312"/>
            <a:ext cx="8319604" cy="422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54EEEBD9-D37D-42B9-BE64-2C102B1D6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F47212-081A-4E41-8623-C5BD41ADD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43467"/>
            <a:ext cx="8959322" cy="5571066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91C492E-4A34-A081-AB63-C5052BC7A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474" y="968023"/>
            <a:ext cx="6330543" cy="492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64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54EEEBD9-D37D-42B9-BE64-2C102B1D6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F47212-081A-4E41-8623-C5BD41ADD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43467"/>
            <a:ext cx="8959322" cy="5571066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C6EF63A8-952F-66A0-A59F-514186BF0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944" y="1756091"/>
            <a:ext cx="8319604" cy="33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6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0817CA-DD94-4110-096F-33C0C0A4E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2221" y="1736035"/>
            <a:ext cx="8915400" cy="3777622"/>
          </a:xfrm>
        </p:spPr>
        <p:txBody>
          <a:bodyPr>
            <a:normAutofit/>
          </a:bodyPr>
          <a:lstStyle/>
          <a:p>
            <a:r>
              <a:rPr lang="es-MX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 realizó un análisis detallado de algunas medidas biométricas tomadas a un conjunto de </a:t>
            </a:r>
            <a:r>
              <a:rPr lang="es-MX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pacientes femeninos de al menos 21 años</a:t>
            </a:r>
            <a:r>
              <a:rPr lang="es-MX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medidas que tienen como propósito determinar si existe alguna relación de algunas mediciones con un diagnóstico de diabetes.</a:t>
            </a:r>
          </a:p>
          <a:p>
            <a:endParaRPr lang="es-MX" sz="20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r>
              <a:rPr lang="es-MX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 implementó un modelo de machine learning que prediga si un futuro paciente puede o no tener un diagnóstico de diabetes positivo de acuerdo a algunas medidas que se le tomen.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72453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54EEEBD9-D37D-42B9-BE64-2C102B1D6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2F47212-081A-4E41-8623-C5BD41ADD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43467"/>
            <a:ext cx="8959322" cy="5571066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60E0533E-3BFB-83A4-1543-64C7CCCF9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944" y="1423159"/>
            <a:ext cx="8319604" cy="401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3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7397E5-9DB1-4B8D-F175-CC3BD346F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494721"/>
            <a:ext cx="8915400" cy="18685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Hipótesis</a:t>
            </a:r>
            <a:r>
              <a:rPr lang="es-MX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: E</a:t>
            </a:r>
            <a:r>
              <a:rPr lang="es-MX" sz="24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mpleando estos datos proporcionados</a:t>
            </a:r>
            <a:r>
              <a:rPr lang="es-MX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y </a:t>
            </a:r>
            <a:r>
              <a:rPr lang="es-MX" sz="24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herramientas de estadística de datos, no siempre se puede hacer un</a:t>
            </a:r>
            <a:r>
              <a:rPr lang="es-MX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diagnóstico</a:t>
            </a:r>
            <a:r>
              <a:rPr lang="es-MX" sz="24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́ preciso de diabetes, por lo que no todos los datos</a:t>
            </a:r>
            <a:r>
              <a:rPr lang="es-MX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dados </a:t>
            </a:r>
            <a:r>
              <a:rPr lang="es-MX" sz="24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siempre tendrán relación entre ellos o no proporcionarán</a:t>
            </a:r>
            <a:r>
              <a:rPr lang="es-MX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MX" sz="24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información para el diagnóstico.</a:t>
            </a:r>
            <a:endParaRPr lang="es-MX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31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54EEEBD9-D37D-42B9-BE64-2C102B1D6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2F47212-081A-4E41-8623-C5BD41ADD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43467"/>
            <a:ext cx="8959322" cy="5571066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3474FD0A-CD3E-41D9-D9E1-CBD10E51A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944" y="1529117"/>
            <a:ext cx="8319604" cy="380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4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54EEEBD9-D37D-42B9-BE64-2C102B1D6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F47212-081A-4E41-8623-C5BD41ADD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43467"/>
            <a:ext cx="8959322" cy="5571066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Gráfico, Histograma&#10;&#10;Descripción generada automáticamente">
            <a:extLst>
              <a:ext uri="{FF2B5EF4-FFF2-40B4-BE49-F238E27FC236}">
                <a16:creationId xmlns:a16="http://schemas.microsoft.com/office/drawing/2014/main" id="{4892DF30-A285-CD93-5CFB-AEBC64A13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944" y="1704093"/>
            <a:ext cx="8319604" cy="345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7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Histograma&#10;&#10;Descripción generada automáticamente">
            <a:extLst>
              <a:ext uri="{FF2B5EF4-FFF2-40B4-BE49-F238E27FC236}">
                <a16:creationId xmlns:a16="http://schemas.microsoft.com/office/drawing/2014/main" id="{7C079B14-4A98-4AD3-E754-C140D70E8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061" y="1318918"/>
            <a:ext cx="4571465" cy="3590707"/>
          </a:xfrm>
          <a:prstGeom prst="rect">
            <a:avLst/>
          </a:prstGeom>
        </p:spPr>
      </p:pic>
      <p:pic>
        <p:nvPicPr>
          <p:cNvPr id="9" name="Imagen 8" descr="Gráfico&#10;&#10;Descripción generada automáticamente">
            <a:extLst>
              <a:ext uri="{FF2B5EF4-FFF2-40B4-BE49-F238E27FC236}">
                <a16:creationId xmlns:a16="http://schemas.microsoft.com/office/drawing/2014/main" id="{88F96BC3-5B23-51ED-F4DA-E3F06771C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526" y="1351057"/>
            <a:ext cx="4142457" cy="355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3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54EEEBD9-D37D-42B9-BE64-2C102B1D6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2F47212-081A-4E41-8623-C5BD41ADD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43467"/>
            <a:ext cx="8959322" cy="5571066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D7FD4217-A412-4C8F-B38E-6C3BCEC94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581" y="968023"/>
            <a:ext cx="6588329" cy="492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04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54EEEBD9-D37D-42B9-BE64-2C102B1D6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2F47212-081A-4E41-8623-C5BD41ADD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43467"/>
            <a:ext cx="8959322" cy="5571066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C5DD0FF1-96CA-6176-415A-B562D282B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033" y="968023"/>
            <a:ext cx="5969426" cy="492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1579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TM02892315[[fn=Espiral]]</Template>
  <TotalTime>59</TotalTime>
  <Words>153</Words>
  <Application>Microsoft Office PowerPoint</Application>
  <PresentationFormat>Panorámica</PresentationFormat>
  <Paragraphs>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 Light</vt:lpstr>
      <vt:lpstr>Century Gothic</vt:lpstr>
      <vt:lpstr>Roboto</vt:lpstr>
      <vt:lpstr>Wingdings 3</vt:lpstr>
      <vt:lpstr>Espiral</vt:lpstr>
      <vt:lpstr>Proyecto final. Temas selectos de física computacional II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Implementación de machine learning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final. Temas selectos de física computacional II  </dc:title>
  <dc:creator>ricardo silva m.</dc:creator>
  <cp:lastModifiedBy>ricardo silva m.</cp:lastModifiedBy>
  <cp:revision>1</cp:revision>
  <dcterms:created xsi:type="dcterms:W3CDTF">2023-06-07T00:33:15Z</dcterms:created>
  <dcterms:modified xsi:type="dcterms:W3CDTF">2023-06-07T01:33:02Z</dcterms:modified>
</cp:coreProperties>
</file>