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D60611-0E47-4558-B2CE-CBAC532E74FB}" v="60" dt="2024-08-11T21:17:32.3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2" autoAdjust="0"/>
    <p:restoredTop sz="94660"/>
  </p:normalViewPr>
  <p:slideViewPr>
    <p:cSldViewPr snapToGrid="0">
      <p:cViewPr varScale="1">
        <p:scale>
          <a:sx n="78" d="100"/>
          <a:sy n="78" d="100"/>
        </p:scale>
        <p:origin x="73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 Keating" userId="3db344129b34d0ea" providerId="LiveId" clId="{AED60611-0E47-4558-B2CE-CBAC532E74FB}"/>
    <pc:docChg chg="undo custSel addSld modSld">
      <pc:chgData name="Tom Keating" userId="3db344129b34d0ea" providerId="LiveId" clId="{AED60611-0E47-4558-B2CE-CBAC532E74FB}" dt="2024-08-11T21:25:04.378" v="2246" actId="20577"/>
      <pc:docMkLst>
        <pc:docMk/>
      </pc:docMkLst>
      <pc:sldChg chg="addSp delSp modSp mod">
        <pc:chgData name="Tom Keating" userId="3db344129b34d0ea" providerId="LiveId" clId="{AED60611-0E47-4558-B2CE-CBAC532E74FB}" dt="2024-08-11T20:49:24.210" v="558" actId="1076"/>
        <pc:sldMkLst>
          <pc:docMk/>
          <pc:sldMk cId="4177097246" sldId="258"/>
        </pc:sldMkLst>
        <pc:spChg chg="mod">
          <ac:chgData name="Tom Keating" userId="3db344129b34d0ea" providerId="LiveId" clId="{AED60611-0E47-4558-B2CE-CBAC532E74FB}" dt="2024-08-11T20:47:27.958" v="535" actId="20577"/>
          <ac:spMkLst>
            <pc:docMk/>
            <pc:sldMk cId="4177097246" sldId="258"/>
            <ac:spMk id="2" creationId="{BD8D0977-AAFA-0A1B-ED1E-0C937A5A7A64}"/>
          </ac:spMkLst>
        </pc:spChg>
        <pc:spChg chg="mod">
          <ac:chgData name="Tom Keating" userId="3db344129b34d0ea" providerId="LiveId" clId="{AED60611-0E47-4558-B2CE-CBAC532E74FB}" dt="2024-08-11T20:33:07.650" v="5" actId="20577"/>
          <ac:spMkLst>
            <pc:docMk/>
            <pc:sldMk cId="4177097246" sldId="258"/>
            <ac:spMk id="3" creationId="{8257EA35-64CC-C485-A53D-C9EFFA63BDDC}"/>
          </ac:spMkLst>
        </pc:spChg>
        <pc:spChg chg="add del">
          <ac:chgData name="Tom Keating" userId="3db344129b34d0ea" providerId="LiveId" clId="{AED60611-0E47-4558-B2CE-CBAC532E74FB}" dt="2024-08-11T20:48:08.518" v="537" actId="478"/>
          <ac:spMkLst>
            <pc:docMk/>
            <pc:sldMk cId="4177097246" sldId="258"/>
            <ac:spMk id="10" creationId="{0FD0B8B0-9660-A90B-7689-482564B22235}"/>
          </ac:spMkLst>
        </pc:spChg>
        <pc:spChg chg="add mod">
          <ac:chgData name="Tom Keating" userId="3db344129b34d0ea" providerId="LiveId" clId="{AED60611-0E47-4558-B2CE-CBAC532E74FB}" dt="2024-08-11T20:48:55.704" v="541" actId="14100"/>
          <ac:spMkLst>
            <pc:docMk/>
            <pc:sldMk cId="4177097246" sldId="258"/>
            <ac:spMk id="11" creationId="{A4D69C6B-1776-BFB9-73CE-B9889C3DB23D}"/>
          </ac:spMkLst>
        </pc:spChg>
        <pc:spChg chg="add mod">
          <ac:chgData name="Tom Keating" userId="3db344129b34d0ea" providerId="LiveId" clId="{AED60611-0E47-4558-B2CE-CBAC532E74FB}" dt="2024-08-11T20:49:24.210" v="558" actId="1076"/>
          <ac:spMkLst>
            <pc:docMk/>
            <pc:sldMk cId="4177097246" sldId="258"/>
            <ac:spMk id="12" creationId="{C0FAC3B8-2E1F-23EF-B7B3-73D0C40546D9}"/>
          </ac:spMkLst>
        </pc:spChg>
      </pc:sldChg>
      <pc:sldChg chg="addSp delSp modSp new mod">
        <pc:chgData name="Tom Keating" userId="3db344129b34d0ea" providerId="LiveId" clId="{AED60611-0E47-4558-B2CE-CBAC532E74FB}" dt="2024-08-11T21:23:57.233" v="2162" actId="1038"/>
        <pc:sldMkLst>
          <pc:docMk/>
          <pc:sldMk cId="1100584827" sldId="259"/>
        </pc:sldMkLst>
        <pc:spChg chg="mod">
          <ac:chgData name="Tom Keating" userId="3db344129b34d0ea" providerId="LiveId" clId="{AED60611-0E47-4558-B2CE-CBAC532E74FB}" dt="2024-08-11T20:43:36.136" v="455" actId="1076"/>
          <ac:spMkLst>
            <pc:docMk/>
            <pc:sldMk cId="1100584827" sldId="259"/>
            <ac:spMk id="2" creationId="{394CE49A-1B1E-AAFE-0722-A419F8AB4D45}"/>
          </ac:spMkLst>
        </pc:spChg>
        <pc:spChg chg="del">
          <ac:chgData name="Tom Keating" userId="3db344129b34d0ea" providerId="LiveId" clId="{AED60611-0E47-4558-B2CE-CBAC532E74FB}" dt="2024-08-11T20:35:39.158" v="72"/>
          <ac:spMkLst>
            <pc:docMk/>
            <pc:sldMk cId="1100584827" sldId="259"/>
            <ac:spMk id="3" creationId="{0E76A7BD-C904-78F0-E620-FECF73002BE3}"/>
          </ac:spMkLst>
        </pc:spChg>
        <pc:spChg chg="add mod">
          <ac:chgData name="Tom Keating" userId="3db344129b34d0ea" providerId="LiveId" clId="{AED60611-0E47-4558-B2CE-CBAC532E74FB}" dt="2024-08-11T20:37:49.394" v="137" actId="114"/>
          <ac:spMkLst>
            <pc:docMk/>
            <pc:sldMk cId="1100584827" sldId="259"/>
            <ac:spMk id="9" creationId="{2298F6D6-7F6D-EB1D-7278-7BD8B03FC4F4}"/>
          </ac:spMkLst>
        </pc:spChg>
        <pc:spChg chg="add">
          <ac:chgData name="Tom Keating" userId="3db344129b34d0ea" providerId="LiveId" clId="{AED60611-0E47-4558-B2CE-CBAC532E74FB}" dt="2024-08-11T20:38:05.493" v="138" actId="11529"/>
          <ac:spMkLst>
            <pc:docMk/>
            <pc:sldMk cId="1100584827" sldId="259"/>
            <ac:spMk id="10" creationId="{2F832A1F-C4BC-0AED-F9B8-9FA0A5E34FBC}"/>
          </ac:spMkLst>
        </pc:spChg>
        <pc:spChg chg="add del mod">
          <ac:chgData name="Tom Keating" userId="3db344129b34d0ea" providerId="LiveId" clId="{AED60611-0E47-4558-B2CE-CBAC532E74FB}" dt="2024-08-11T20:43:32.407" v="454" actId="478"/>
          <ac:spMkLst>
            <pc:docMk/>
            <pc:sldMk cId="1100584827" sldId="259"/>
            <ac:spMk id="11" creationId="{75FFDEBE-BD17-A5BC-A7A9-F5F1AD75D571}"/>
          </ac:spMkLst>
        </pc:spChg>
        <pc:spChg chg="add mod">
          <ac:chgData name="Tom Keating" userId="3db344129b34d0ea" providerId="LiveId" clId="{AED60611-0E47-4558-B2CE-CBAC532E74FB}" dt="2024-08-11T21:23:47.216" v="2153" actId="20577"/>
          <ac:spMkLst>
            <pc:docMk/>
            <pc:sldMk cId="1100584827" sldId="259"/>
            <ac:spMk id="13" creationId="{9E8758BF-1176-FCD9-0A3D-9439748F9DF1}"/>
          </ac:spMkLst>
        </pc:spChg>
        <pc:spChg chg="add mod">
          <ac:chgData name="Tom Keating" userId="3db344129b34d0ea" providerId="LiveId" clId="{AED60611-0E47-4558-B2CE-CBAC532E74FB}" dt="2024-08-11T21:23:57.233" v="2162" actId="1038"/>
          <ac:spMkLst>
            <pc:docMk/>
            <pc:sldMk cId="1100584827" sldId="259"/>
            <ac:spMk id="15" creationId="{BFD1BD62-9C7D-D336-6331-7D6604B58B89}"/>
          </ac:spMkLst>
        </pc:spChg>
        <pc:spChg chg="add mod ord">
          <ac:chgData name="Tom Keating" userId="3db344129b34d0ea" providerId="LiveId" clId="{AED60611-0E47-4558-B2CE-CBAC532E74FB}" dt="2024-08-11T20:43:49.329" v="494" actId="1038"/>
          <ac:spMkLst>
            <pc:docMk/>
            <pc:sldMk cId="1100584827" sldId="259"/>
            <ac:spMk id="16" creationId="{DE80EC84-FDF1-8CB8-E2C1-86889E2B8509}"/>
          </ac:spMkLst>
        </pc:spChg>
        <pc:picChg chg="add mod">
          <ac:chgData name="Tom Keating" userId="3db344129b34d0ea" providerId="LiveId" clId="{AED60611-0E47-4558-B2CE-CBAC532E74FB}" dt="2024-08-11T20:35:43.406" v="73" actId="1076"/>
          <ac:picMkLst>
            <pc:docMk/>
            <pc:sldMk cId="1100584827" sldId="259"/>
            <ac:picMk id="4" creationId="{2E5496B8-63C3-6481-C3F3-7EBC1BDDCAFD}"/>
          </ac:picMkLst>
        </pc:picChg>
        <pc:picChg chg="add mod">
          <ac:chgData name="Tom Keating" userId="3db344129b34d0ea" providerId="LiveId" clId="{AED60611-0E47-4558-B2CE-CBAC532E74FB}" dt="2024-08-11T20:40:43.281" v="330"/>
          <ac:picMkLst>
            <pc:docMk/>
            <pc:sldMk cId="1100584827" sldId="259"/>
            <ac:picMk id="14" creationId="{90423EAA-162D-2A7B-C288-45E55FDD4825}"/>
          </ac:picMkLst>
        </pc:picChg>
        <pc:cxnChg chg="add">
          <ac:chgData name="Tom Keating" userId="3db344129b34d0ea" providerId="LiveId" clId="{AED60611-0E47-4558-B2CE-CBAC532E74FB}" dt="2024-08-11T20:36:09.667" v="74" actId="11529"/>
          <ac:cxnSpMkLst>
            <pc:docMk/>
            <pc:sldMk cId="1100584827" sldId="259"/>
            <ac:cxnSpMk id="6" creationId="{D316E9BE-DDC1-044D-D742-AC98086C5350}"/>
          </ac:cxnSpMkLst>
        </pc:cxnChg>
        <pc:cxnChg chg="add mod">
          <ac:chgData name="Tom Keating" userId="3db344129b34d0ea" providerId="LiveId" clId="{AED60611-0E47-4558-B2CE-CBAC532E74FB}" dt="2024-08-11T20:40:06.849" v="305" actId="14100"/>
          <ac:cxnSpMkLst>
            <pc:docMk/>
            <pc:sldMk cId="1100584827" sldId="259"/>
            <ac:cxnSpMk id="8" creationId="{A06E9348-D65B-4A7E-9F11-EE10D453CB01}"/>
          </ac:cxnSpMkLst>
        </pc:cxnChg>
      </pc:sldChg>
      <pc:sldChg chg="addSp delSp modSp new mod">
        <pc:chgData name="Tom Keating" userId="3db344129b34d0ea" providerId="LiveId" clId="{AED60611-0E47-4558-B2CE-CBAC532E74FB}" dt="2024-08-11T21:14:07.813" v="1332" actId="20577"/>
        <pc:sldMkLst>
          <pc:docMk/>
          <pc:sldMk cId="2243485897" sldId="260"/>
        </pc:sldMkLst>
        <pc:spChg chg="mod">
          <ac:chgData name="Tom Keating" userId="3db344129b34d0ea" providerId="LiveId" clId="{AED60611-0E47-4558-B2CE-CBAC532E74FB}" dt="2024-08-11T21:09:32.123" v="1215" actId="20577"/>
          <ac:spMkLst>
            <pc:docMk/>
            <pc:sldMk cId="2243485897" sldId="260"/>
            <ac:spMk id="2" creationId="{8D3164B1-93A2-290F-EA13-8E3793215F39}"/>
          </ac:spMkLst>
        </pc:spChg>
        <pc:spChg chg="mod">
          <ac:chgData name="Tom Keating" userId="3db344129b34d0ea" providerId="LiveId" clId="{AED60611-0E47-4558-B2CE-CBAC532E74FB}" dt="2024-08-11T21:14:07.813" v="1332" actId="20577"/>
          <ac:spMkLst>
            <pc:docMk/>
            <pc:sldMk cId="2243485897" sldId="260"/>
            <ac:spMk id="3" creationId="{4DDA9948-1FD0-D9F2-33C3-49E7036B40C6}"/>
          </ac:spMkLst>
        </pc:spChg>
        <pc:spChg chg="add del mod">
          <ac:chgData name="Tom Keating" userId="3db344129b34d0ea" providerId="LiveId" clId="{AED60611-0E47-4558-B2CE-CBAC532E74FB}" dt="2024-08-11T20:50:29.425" v="560" actId="478"/>
          <ac:spMkLst>
            <pc:docMk/>
            <pc:sldMk cId="2243485897" sldId="260"/>
            <ac:spMk id="4" creationId="{575DE586-D741-6A37-0FB3-CD9064BA43EF}"/>
          </ac:spMkLst>
        </pc:spChg>
        <pc:spChg chg="add del mod">
          <ac:chgData name="Tom Keating" userId="3db344129b34d0ea" providerId="LiveId" clId="{AED60611-0E47-4558-B2CE-CBAC532E74FB}" dt="2024-08-11T20:50:47.557" v="562" actId="478"/>
          <ac:spMkLst>
            <pc:docMk/>
            <pc:sldMk cId="2243485897" sldId="260"/>
            <ac:spMk id="5" creationId="{C85D7B57-2C72-E1F1-F706-49F6D7FE50D8}"/>
          </ac:spMkLst>
        </pc:spChg>
        <pc:spChg chg="add del mod">
          <ac:chgData name="Tom Keating" userId="3db344129b34d0ea" providerId="LiveId" clId="{AED60611-0E47-4558-B2CE-CBAC532E74FB}" dt="2024-08-11T20:56:36.843" v="848" actId="478"/>
          <ac:spMkLst>
            <pc:docMk/>
            <pc:sldMk cId="2243485897" sldId="260"/>
            <ac:spMk id="6" creationId="{132EEC43-CF34-D88A-D093-6D3C6F2ADA85}"/>
          </ac:spMkLst>
        </pc:spChg>
        <pc:spChg chg="add del mod">
          <ac:chgData name="Tom Keating" userId="3db344129b34d0ea" providerId="LiveId" clId="{AED60611-0E47-4558-B2CE-CBAC532E74FB}" dt="2024-08-11T20:57:24.137" v="865" actId="21"/>
          <ac:spMkLst>
            <pc:docMk/>
            <pc:sldMk cId="2243485897" sldId="260"/>
            <ac:spMk id="7" creationId="{C69B29BF-D05F-4980-05B3-7AFEDC172C8A}"/>
          </ac:spMkLst>
        </pc:spChg>
        <pc:spChg chg="add mod">
          <ac:chgData name="Tom Keating" userId="3db344129b34d0ea" providerId="LiveId" clId="{AED60611-0E47-4558-B2CE-CBAC532E74FB}" dt="2024-08-11T20:59:46.964" v="1005" actId="552"/>
          <ac:spMkLst>
            <pc:docMk/>
            <pc:sldMk cId="2243485897" sldId="260"/>
            <ac:spMk id="8" creationId="{C69B29BF-D05F-4980-05B3-7AFEDC172C8A}"/>
          </ac:spMkLst>
        </pc:spChg>
        <pc:spChg chg="add mod">
          <ac:chgData name="Tom Keating" userId="3db344129b34d0ea" providerId="LiveId" clId="{AED60611-0E47-4558-B2CE-CBAC532E74FB}" dt="2024-08-11T20:58:59.395" v="927" actId="115"/>
          <ac:spMkLst>
            <pc:docMk/>
            <pc:sldMk cId="2243485897" sldId="260"/>
            <ac:spMk id="9" creationId="{44D05624-D7BE-E5F9-AA66-CBE41BBA6D3B}"/>
          </ac:spMkLst>
        </pc:spChg>
        <pc:spChg chg="add del mod">
          <ac:chgData name="Tom Keating" userId="3db344129b34d0ea" providerId="LiveId" clId="{AED60611-0E47-4558-B2CE-CBAC532E74FB}" dt="2024-08-11T20:57:57.709" v="893" actId="21"/>
          <ac:spMkLst>
            <pc:docMk/>
            <pc:sldMk cId="2243485897" sldId="260"/>
            <ac:spMk id="10" creationId="{C8A2A5DC-E847-BC29-9D55-B44437FDBA11}"/>
          </ac:spMkLst>
        </pc:spChg>
        <pc:spChg chg="add mod">
          <ac:chgData name="Tom Keating" userId="3db344129b34d0ea" providerId="LiveId" clId="{AED60611-0E47-4558-B2CE-CBAC532E74FB}" dt="2024-08-11T21:08:05.457" v="1101" actId="255"/>
          <ac:spMkLst>
            <pc:docMk/>
            <pc:sldMk cId="2243485897" sldId="260"/>
            <ac:spMk id="11" creationId="{C8A2A5DC-E847-BC29-9D55-B44437FDBA11}"/>
          </ac:spMkLst>
        </pc:spChg>
        <pc:spChg chg="add mod">
          <ac:chgData name="Tom Keating" userId="3db344129b34d0ea" providerId="LiveId" clId="{AED60611-0E47-4558-B2CE-CBAC532E74FB}" dt="2024-08-11T21:10:02.863" v="1221" actId="1036"/>
          <ac:spMkLst>
            <pc:docMk/>
            <pc:sldMk cId="2243485897" sldId="260"/>
            <ac:spMk id="12" creationId="{7DB7C42D-01DD-20A1-D567-32A7DA72BB2A}"/>
          </ac:spMkLst>
        </pc:spChg>
        <pc:spChg chg="add mod">
          <ac:chgData name="Tom Keating" userId="3db344129b34d0ea" providerId="LiveId" clId="{AED60611-0E47-4558-B2CE-CBAC532E74FB}" dt="2024-08-11T21:11:49.191" v="1308" actId="20577"/>
          <ac:spMkLst>
            <pc:docMk/>
            <pc:sldMk cId="2243485897" sldId="260"/>
            <ac:spMk id="13" creationId="{7D7009B3-778C-A012-57D2-4636909034EB}"/>
          </ac:spMkLst>
        </pc:spChg>
        <pc:spChg chg="add del mod">
          <ac:chgData name="Tom Keating" userId="3db344129b34d0ea" providerId="LiveId" clId="{AED60611-0E47-4558-B2CE-CBAC532E74FB}" dt="2024-08-11T21:01:02.246" v="1007" actId="478"/>
          <ac:spMkLst>
            <pc:docMk/>
            <pc:sldMk cId="2243485897" sldId="260"/>
            <ac:spMk id="14" creationId="{504133CB-395A-E1AD-6364-73D2B2FF75FB}"/>
          </ac:spMkLst>
        </pc:spChg>
        <pc:spChg chg="add mod">
          <ac:chgData name="Tom Keating" userId="3db344129b34d0ea" providerId="LiveId" clId="{AED60611-0E47-4558-B2CE-CBAC532E74FB}" dt="2024-08-11T21:07:37.180" v="1099" actId="1076"/>
          <ac:spMkLst>
            <pc:docMk/>
            <pc:sldMk cId="2243485897" sldId="260"/>
            <ac:spMk id="16" creationId="{6ACCFD5F-CE5A-856F-DC96-297C41D32CD6}"/>
          </ac:spMkLst>
        </pc:spChg>
        <pc:spChg chg="add mod">
          <ac:chgData name="Tom Keating" userId="3db344129b34d0ea" providerId="LiveId" clId="{AED60611-0E47-4558-B2CE-CBAC532E74FB}" dt="2024-08-11T21:09:07.035" v="1162" actId="208"/>
          <ac:spMkLst>
            <pc:docMk/>
            <pc:sldMk cId="2243485897" sldId="260"/>
            <ac:spMk id="17" creationId="{7EC0AB53-3675-A3E9-7154-3CCEF46C465F}"/>
          </ac:spMkLst>
        </pc:spChg>
        <pc:spChg chg="add mod">
          <ac:chgData name="Tom Keating" userId="3db344129b34d0ea" providerId="LiveId" clId="{AED60611-0E47-4558-B2CE-CBAC532E74FB}" dt="2024-08-11T21:09:59.194" v="1217" actId="14100"/>
          <ac:spMkLst>
            <pc:docMk/>
            <pc:sldMk cId="2243485897" sldId="260"/>
            <ac:spMk id="18" creationId="{C1BB73A7-0B83-B127-7375-F7CA3176E2C3}"/>
          </ac:spMkLst>
        </pc:spChg>
        <pc:picChg chg="add mod">
          <ac:chgData name="Tom Keating" userId="3db344129b34d0ea" providerId="LiveId" clId="{AED60611-0E47-4558-B2CE-CBAC532E74FB}" dt="2024-08-11T21:08:27.087" v="1157" actId="1038"/>
          <ac:picMkLst>
            <pc:docMk/>
            <pc:sldMk cId="2243485897" sldId="260"/>
            <ac:picMk id="15" creationId="{C2FE590F-F91C-233E-7123-294B2A1FBB44}"/>
          </ac:picMkLst>
        </pc:picChg>
      </pc:sldChg>
      <pc:sldChg chg="addSp delSp modSp new mod">
        <pc:chgData name="Tom Keating" userId="3db344129b34d0ea" providerId="LiveId" clId="{AED60611-0E47-4558-B2CE-CBAC532E74FB}" dt="2024-08-11T21:25:04.378" v="2246" actId="20577"/>
        <pc:sldMkLst>
          <pc:docMk/>
          <pc:sldMk cId="4128789279" sldId="261"/>
        </pc:sldMkLst>
        <pc:spChg chg="mod">
          <ac:chgData name="Tom Keating" userId="3db344129b34d0ea" providerId="LiveId" clId="{AED60611-0E47-4558-B2CE-CBAC532E74FB}" dt="2024-08-11T21:20:59.541" v="1944" actId="20577"/>
          <ac:spMkLst>
            <pc:docMk/>
            <pc:sldMk cId="4128789279" sldId="261"/>
            <ac:spMk id="2" creationId="{98236CE0-5770-0727-4D8A-8DB7DB819A23}"/>
          </ac:spMkLst>
        </pc:spChg>
        <pc:spChg chg="mod">
          <ac:chgData name="Tom Keating" userId="3db344129b34d0ea" providerId="LiveId" clId="{AED60611-0E47-4558-B2CE-CBAC532E74FB}" dt="2024-08-11T21:25:04.378" v="2246" actId="20577"/>
          <ac:spMkLst>
            <pc:docMk/>
            <pc:sldMk cId="4128789279" sldId="261"/>
            <ac:spMk id="3" creationId="{658F4646-548C-79BD-9B26-18E430DE691A}"/>
          </ac:spMkLst>
        </pc:spChg>
        <pc:spChg chg="add">
          <ac:chgData name="Tom Keating" userId="3db344129b34d0ea" providerId="LiveId" clId="{AED60611-0E47-4558-B2CE-CBAC532E74FB}" dt="2024-08-11T21:06:39.795" v="1091"/>
          <ac:spMkLst>
            <pc:docMk/>
            <pc:sldMk cId="4128789279" sldId="261"/>
            <ac:spMk id="4" creationId="{B86C150C-BC12-5A02-1AD6-DA1735078E30}"/>
          </ac:spMkLst>
        </pc:spChg>
        <pc:spChg chg="add mod">
          <ac:chgData name="Tom Keating" userId="3db344129b34d0ea" providerId="LiveId" clId="{AED60611-0E47-4558-B2CE-CBAC532E74FB}" dt="2024-08-11T21:18:09.296" v="1693" actId="20577"/>
          <ac:spMkLst>
            <pc:docMk/>
            <pc:sldMk cId="4128789279" sldId="261"/>
            <ac:spMk id="5" creationId="{D616034C-D3EA-24BE-DD86-55B9A7674541}"/>
          </ac:spMkLst>
        </pc:spChg>
        <pc:picChg chg="add del">
          <ac:chgData name="Tom Keating" userId="3db344129b34d0ea" providerId="LiveId" clId="{AED60611-0E47-4558-B2CE-CBAC532E74FB}" dt="2024-08-11T21:12:03.259" v="1309" actId="478"/>
          <ac:picMkLst>
            <pc:docMk/>
            <pc:sldMk cId="4128789279" sldId="261"/>
            <ac:picMk id="2049" creationId="{2863DE21-F533-8AFE-3FC6-4EADF6F5F91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23A34-25FF-8C40-B0A3-04657DDE5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246E25-A7C5-A826-5454-E66364D2C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1DEBD-11CD-FBEA-BEB7-2BA8CC204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2170D-5C95-443B-A96D-70AE23C66272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02F8A-AB39-7842-4B3C-94E0EB8E4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D5501-668D-9ED8-BAAE-8539F3394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8ED3-61B1-4140-95AF-3B3998CEC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12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76BFC-F8A6-F692-656F-CB24E4329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2E3D8-0DB1-A4BB-AA93-1E3671F6D6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1EDAF-7E64-3EF9-1021-A3994E1E3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2170D-5C95-443B-A96D-70AE23C66272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CC774-CA36-63AF-B366-1660AFCBA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6B2B8-3A74-12F9-A24B-6CA6B3F69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8ED3-61B1-4140-95AF-3B3998CEC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4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B6D73E-1D72-98FA-4A3C-5B0344FC64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FCE3CE-C10C-0A72-E200-884C7B05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D3B15-B0A0-DA9F-E322-855186115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2170D-5C95-443B-A96D-70AE23C66272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6A51F-343B-5E2C-01B7-B0F9B984F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5D708-DFAC-5F30-6A37-81E4C441E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8ED3-61B1-4140-95AF-3B3998CEC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84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1DBC1-74A8-0F76-B009-40C1680E6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4EEF9-CF30-6582-C03A-74C155862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C8933-9AB1-ACAA-FAA4-29FD1C71C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2170D-5C95-443B-A96D-70AE23C66272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CD4A7-14E9-820B-4218-02DB3AEBD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4A2F6-674C-9624-2B17-1159C3D57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8ED3-61B1-4140-95AF-3B3998CEC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595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E2D82-8104-4483-0FD4-8F6FADD3D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6B04D-8D31-B68B-95BD-B9B6B2357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25447-9639-4DF8-D514-BB8C193AD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2170D-5C95-443B-A96D-70AE23C66272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986C2-8156-9FF9-D4E4-0512485DC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FE0FA-FA41-0848-0681-6B4A30EB4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8ED3-61B1-4140-95AF-3B3998CEC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60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8936A-0BE2-D288-91F8-CCFE63EC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1B543-E183-0194-0861-8F821017AC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792EAF-B69B-DCF1-22CB-93DE3BC51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75EB1E-0730-EAB8-1F81-13EED30E0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2170D-5C95-443B-A96D-70AE23C66272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A2E9D1-A324-0259-2142-757BABE28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065CCC-23F1-7AB0-CC75-61D79C249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8ED3-61B1-4140-95AF-3B3998CEC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79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E7342-74DE-A519-6C18-0C30AC9BB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A05365-25FD-9B55-4B50-ED1DA6E63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C0947B-C8A6-EF7E-DC02-1EBAE5EEE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2742F2-229F-C8B4-2C1E-92C25C2268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F89007-F8CC-33F8-1F60-33BC195A74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607C49-FB0C-E8DD-4B96-5F5F5F520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2170D-5C95-443B-A96D-70AE23C66272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E55D98-37C1-5AFE-C339-3424D41B0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664E8E-4ABA-60C1-7091-B098FF77C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8ED3-61B1-4140-95AF-3B3998CEC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901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17CCA-AEBE-B8E8-99D8-86643FDA2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CD906B-A70E-1E1C-B1DB-D1F2356AB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2170D-5C95-443B-A96D-70AE23C66272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770FE7-8EA6-7F49-E7CC-9A9318F2B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2D537F-56E3-F9DE-A89C-8D570752F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8ED3-61B1-4140-95AF-3B3998CEC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43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C2E5D5-E6EA-F18E-D2E9-5B0AC2769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2170D-5C95-443B-A96D-70AE23C66272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D5BB0A-AADC-1AF0-76D6-03EF77FD7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2C59FF-FA48-2976-7A9C-22860773C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8ED3-61B1-4140-95AF-3B3998CEC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72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B04DC-48E5-9521-DF3A-53781CB03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4139C-7BDF-08A2-4370-DEA67E5E9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38A3C3-CE18-5265-B875-51FE438C5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D07885-652B-78FB-439D-4C76605D8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2170D-5C95-443B-A96D-70AE23C66272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2269CA-3702-CA8E-24DD-1C2300D47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30D2E4-9FD1-1B78-1731-D69B404FB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8ED3-61B1-4140-95AF-3B3998CEC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367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BA187-0A8C-297F-7714-F84A8EF96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842654-CA88-3C39-CA3C-10151BD0E6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AF7B80-AE6D-4A74-DD20-C881146C1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6A599-D839-4C19-9D44-FF34E1C54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2170D-5C95-443B-A96D-70AE23C66272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0AE669-76DF-4811-BEBD-655F9E19F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87131-218F-4913-DC63-EC85AEC5A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8ED3-61B1-4140-95AF-3B3998CEC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591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817C6A-3228-D0D1-BA0E-A4B7EF36B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D8E5E-F104-1C1E-6DE7-5D52A6771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77489-EAE0-3D15-CBE0-196A6072D6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82170D-5C95-443B-A96D-70AE23C66272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60D0B-563A-C79D-A303-18AB9AF9A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2E992-5763-AD3C-E09E-3BF5545C52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BF8ED3-61B1-4140-95AF-3B3998CEC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1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E2EA7-9615-84C2-9DFF-D91A31B1DC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460" y="620334"/>
            <a:ext cx="11514221" cy="685799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/>
              <a:t>Key challenges for Big Mountain Resort: Optimizing Pricing and Investment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F32AC-A474-5996-742B-CBCA40B7F6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9285" y="2608637"/>
            <a:ext cx="9951259" cy="777457"/>
          </a:xfrm>
        </p:spPr>
        <p:txBody>
          <a:bodyPr>
            <a:noAutofit/>
          </a:bodyPr>
          <a:lstStyle/>
          <a:p>
            <a:r>
              <a:rPr lang="en-US" dirty="0"/>
              <a:t>What ticket price can we charge based on our market position, versus </a:t>
            </a:r>
          </a:p>
          <a:p>
            <a:r>
              <a:rPr lang="en-US" dirty="0"/>
              <a:t>all other competing US resorts?</a:t>
            </a:r>
          </a:p>
        </p:txBody>
      </p:sp>
      <p:pic>
        <p:nvPicPr>
          <p:cNvPr id="1026" name="Picture 2" descr="All Utah Ski Resorts - Ski Utah">
            <a:extLst>
              <a:ext uri="{FF2B5EF4-FFF2-40B4-BE49-F238E27FC236}">
                <a16:creationId xmlns:a16="http://schemas.microsoft.com/office/drawing/2014/main" id="{8D111A4D-9D4D-F1FA-034F-8CC9CF9DD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45" y="4205790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140+ Ski Lift Ticket Stock Photos ...">
            <a:extLst>
              <a:ext uri="{FF2B5EF4-FFF2-40B4-BE49-F238E27FC236}">
                <a16:creationId xmlns:a16="http://schemas.microsoft.com/office/drawing/2014/main" id="{FA0A7B7E-99EA-5FD0-1F79-9D31B3FC6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60" y="206266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7B1CC8B5-2D7C-5EA8-3E05-FB90479E1E13}"/>
              </a:ext>
            </a:extLst>
          </p:cNvPr>
          <p:cNvSpPr txBox="1">
            <a:spLocks/>
          </p:cNvSpPr>
          <p:nvPr/>
        </p:nvSpPr>
        <p:spPr>
          <a:xfrm>
            <a:off x="3865004" y="4688598"/>
            <a:ext cx="7174297" cy="777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facilities investment choices can be forecasted to result in the best ROI?</a:t>
            </a:r>
          </a:p>
        </p:txBody>
      </p:sp>
    </p:spTree>
    <p:extLst>
      <p:ext uri="{BB962C8B-B14F-4D97-AF65-F5344CB8AC3E}">
        <p14:creationId xmlns:p14="http://schemas.microsoft.com/office/powerpoint/2010/main" val="2239848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8EF97-495A-127E-ACE1-C59C33FE8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344" y="365125"/>
            <a:ext cx="10515600" cy="1325563"/>
          </a:xfrm>
        </p:spPr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BFB6D-95F2-CDF5-7BB2-8FF51487B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347" y="1584993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Based on our analysis, a higher adult weekend ticket price of $92.50 (an increase of $11.50) is in line with the current market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Best investment: increase vertical drop by 150 feet and add a chair lift (allows a further $1.36 in price/$2.3 million in annual revenue)</a:t>
            </a:r>
          </a:p>
          <a:p>
            <a:pPr lvl="1"/>
            <a:r>
              <a:rPr lang="en-US" dirty="0"/>
              <a:t>One run could be closed without impacting revenue, to further reduce operating costs</a:t>
            </a:r>
          </a:p>
          <a:p>
            <a:pPr lvl="1"/>
            <a:r>
              <a:rPr lang="en-US" dirty="0"/>
              <a:t>This would increase operating profit by $800k, if operating costs are comparable to the recently installed lift</a:t>
            </a:r>
          </a:p>
        </p:txBody>
      </p:sp>
    </p:spTree>
    <p:extLst>
      <p:ext uri="{BB962C8B-B14F-4D97-AF65-F5344CB8AC3E}">
        <p14:creationId xmlns:p14="http://schemas.microsoft.com/office/powerpoint/2010/main" val="3312060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D0977-AAFA-0A1B-ED1E-0C937A5A7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31013" cy="1325563"/>
          </a:xfrm>
        </p:spPr>
        <p:txBody>
          <a:bodyPr/>
          <a:lstStyle/>
          <a:p>
            <a:r>
              <a:rPr lang="en-US" dirty="0"/>
              <a:t>Value drivers for Big Mountain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7EA35-64CC-C485-A53D-C9EFFA63B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906087"/>
          </a:xfrm>
        </p:spPr>
        <p:txBody>
          <a:bodyPr/>
          <a:lstStyle/>
          <a:p>
            <a:r>
              <a:rPr lang="en-US" dirty="0"/>
              <a:t>Our model ranks which aspects of the resort drive price (and many are subject to management’s discretion)</a:t>
            </a:r>
          </a:p>
        </p:txBody>
      </p:sp>
      <p:pic>
        <p:nvPicPr>
          <p:cNvPr id="4" name="Picture 3" descr="A graph with blue and white text&#10;&#10;Description automatically generated">
            <a:extLst>
              <a:ext uri="{FF2B5EF4-FFF2-40B4-BE49-F238E27FC236}">
                <a16:creationId xmlns:a16="http://schemas.microsoft.com/office/drawing/2014/main" id="{B510AC1E-71C9-B758-6B54-DC8661525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760" y="2798694"/>
            <a:ext cx="6887275" cy="3467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7DB256-18E9-60A2-4596-65475F913410}"/>
              </a:ext>
            </a:extLst>
          </p:cNvPr>
          <p:cNvSpPr txBox="1"/>
          <p:nvPr/>
        </p:nvSpPr>
        <p:spPr>
          <a:xfrm>
            <a:off x="5446644" y="4065104"/>
            <a:ext cx="2246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Less impact on price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AA42BD3-E695-85A7-FF20-D926D4E10464}"/>
              </a:ext>
            </a:extLst>
          </p:cNvPr>
          <p:cNvSpPr/>
          <p:nvPr/>
        </p:nvSpPr>
        <p:spPr>
          <a:xfrm>
            <a:off x="2832652" y="4190778"/>
            <a:ext cx="2613992" cy="1846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BE4F5B-B600-D968-CA46-BE833029B904}"/>
              </a:ext>
            </a:extLst>
          </p:cNvPr>
          <p:cNvSpPr txBox="1"/>
          <p:nvPr/>
        </p:nvSpPr>
        <p:spPr>
          <a:xfrm>
            <a:off x="8052619" y="3276007"/>
            <a:ext cx="3405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Clear set of priorities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Quantified impact of changes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BD2613-C522-0775-0041-C18FC34F2A0E}"/>
              </a:ext>
            </a:extLst>
          </p:cNvPr>
          <p:cNvSpPr txBox="1"/>
          <p:nvPr/>
        </p:nvSpPr>
        <p:spPr>
          <a:xfrm>
            <a:off x="8052619" y="2937231"/>
            <a:ext cx="1727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benefits: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D69C6B-1776-BFB9-73CE-B9889C3DB23D}"/>
              </a:ext>
            </a:extLst>
          </p:cNvPr>
          <p:cNvSpPr/>
          <p:nvPr/>
        </p:nvSpPr>
        <p:spPr>
          <a:xfrm>
            <a:off x="766916" y="2596774"/>
            <a:ext cx="1927050" cy="411865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FAC3B8-2E1F-23EF-B7B3-73D0C40546D9}"/>
              </a:ext>
            </a:extLst>
          </p:cNvPr>
          <p:cNvSpPr txBox="1"/>
          <p:nvPr/>
        </p:nvSpPr>
        <p:spPr>
          <a:xfrm>
            <a:off x="1028101" y="6161434"/>
            <a:ext cx="1404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 features</a:t>
            </a:r>
          </a:p>
        </p:txBody>
      </p:sp>
    </p:spTree>
    <p:extLst>
      <p:ext uri="{BB962C8B-B14F-4D97-AF65-F5344CB8AC3E}">
        <p14:creationId xmlns:p14="http://schemas.microsoft.com/office/powerpoint/2010/main" val="4177097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E49A-1B1E-AAFE-0722-A419F8AB4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206" y="300729"/>
            <a:ext cx="10515600" cy="1325563"/>
          </a:xfrm>
        </p:spPr>
        <p:txBody>
          <a:bodyPr/>
          <a:lstStyle/>
          <a:p>
            <a:r>
              <a:rPr lang="en-US" dirty="0"/>
              <a:t>The US market shows wide variance in prices, with room to adjust*</a:t>
            </a:r>
          </a:p>
        </p:txBody>
      </p:sp>
      <p:pic>
        <p:nvPicPr>
          <p:cNvPr id="4" name="Content Placeholder 3" descr="A graph of different colored and black lines&#10;&#10;Description automatically generated with medium confidence">
            <a:extLst>
              <a:ext uri="{FF2B5EF4-FFF2-40B4-BE49-F238E27FC236}">
                <a16:creationId xmlns:a16="http://schemas.microsoft.com/office/drawing/2014/main" id="{2E5496B8-63C3-6481-C3F3-7EBC1BDDCA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06" y="1775929"/>
            <a:ext cx="5642702" cy="43513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16E9BE-DDC1-044D-D742-AC98086C5350}"/>
              </a:ext>
            </a:extLst>
          </p:cNvPr>
          <p:cNvCxnSpPr/>
          <p:nvPr/>
        </p:nvCxnSpPr>
        <p:spPr>
          <a:xfrm>
            <a:off x="924339" y="3846443"/>
            <a:ext cx="58044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6E9348-D65B-4A7E-9F11-EE10D453CB01}"/>
              </a:ext>
            </a:extLst>
          </p:cNvPr>
          <p:cNvCxnSpPr>
            <a:cxnSpLocks/>
          </p:cNvCxnSpPr>
          <p:nvPr/>
        </p:nvCxnSpPr>
        <p:spPr>
          <a:xfrm>
            <a:off x="924339" y="3667432"/>
            <a:ext cx="58044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298F6D6-7F6D-EB1D-7278-7BD8B03FC4F4}"/>
              </a:ext>
            </a:extLst>
          </p:cNvPr>
          <p:cNvSpPr txBox="1"/>
          <p:nvPr/>
        </p:nvSpPr>
        <p:spPr>
          <a:xfrm>
            <a:off x="924339" y="6508955"/>
            <a:ext cx="457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*Based on 330 US ski resorts</a:t>
            </a:r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2F832A1F-C4BC-0AED-F9B8-9FA0A5E34FBC}"/>
              </a:ext>
            </a:extLst>
          </p:cNvPr>
          <p:cNvSpPr/>
          <p:nvPr/>
        </p:nvSpPr>
        <p:spPr>
          <a:xfrm>
            <a:off x="7072836" y="3667432"/>
            <a:ext cx="45719" cy="17900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8758BF-1176-FCD9-0A3D-9439748F9DF1}"/>
              </a:ext>
            </a:extLst>
          </p:cNvPr>
          <p:cNvSpPr txBox="1"/>
          <p:nvPr/>
        </p:nvSpPr>
        <p:spPr>
          <a:xfrm>
            <a:off x="6160568" y="3956626"/>
            <a:ext cx="2228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price $81.00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E80EC84-FDF1-8CB8-E2C1-86889E2B8509}"/>
              </a:ext>
            </a:extLst>
          </p:cNvPr>
          <p:cNvSpPr/>
          <p:nvPr/>
        </p:nvSpPr>
        <p:spPr>
          <a:xfrm>
            <a:off x="8586654" y="3008268"/>
            <a:ext cx="3263375" cy="15928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The modeled price increase keeps Big Mountain within the upper tier of resorts, but not excessively high</a:t>
            </a:r>
          </a:p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D1BD62-9C7D-D336-6331-7D6604B58B89}"/>
              </a:ext>
            </a:extLst>
          </p:cNvPr>
          <p:cNvSpPr txBox="1"/>
          <p:nvPr/>
        </p:nvSpPr>
        <p:spPr>
          <a:xfrm>
            <a:off x="6229025" y="3244334"/>
            <a:ext cx="2062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price $92.50</a:t>
            </a:r>
          </a:p>
        </p:txBody>
      </p:sp>
    </p:spTree>
    <p:extLst>
      <p:ext uri="{BB962C8B-B14F-4D97-AF65-F5344CB8AC3E}">
        <p14:creationId xmlns:p14="http://schemas.microsoft.com/office/powerpoint/2010/main" val="1100584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164B1-93A2-290F-EA13-8E3793215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492"/>
            <a:ext cx="10515600" cy="1325563"/>
          </a:xfrm>
        </p:spPr>
        <p:txBody>
          <a:bodyPr/>
          <a:lstStyle/>
          <a:p>
            <a:r>
              <a:rPr lang="en-US" dirty="0"/>
              <a:t>Model Ranking of Investment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A9948-1FD0-D9F2-33C3-49E7036B4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4786"/>
            <a:ext cx="7283245" cy="4351338"/>
          </a:xfrm>
        </p:spPr>
        <p:txBody>
          <a:bodyPr/>
          <a:lstStyle/>
          <a:p>
            <a:r>
              <a:rPr lang="en-US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</a:t>
            </a: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ncreasing the vertical drop by 150 feet and adding a chair lift would support an increase in price of $1.36 and $2.3 million in annual revenue.  </a:t>
            </a:r>
            <a:endParaRPr lang="en-US" sz="16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</a:t>
            </a: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dding 2 acres of snow-making on top of the above changes does not result in any further price or revenue increase</a:t>
            </a:r>
          </a:p>
          <a:p>
            <a:r>
              <a:rPr lang="en-US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Increasing the length of the </a:t>
            </a: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longest run has no impact on price</a:t>
            </a:r>
          </a:p>
          <a:p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Closing one run should have no impact on revenue; closing 2 or 3 has the same impact as closing 4-5 (about a 60-cent drop), beyond which the price drops more sharply.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9B29BF-D05F-4980-05B3-7AFEDC172C8A}"/>
              </a:ext>
            </a:extLst>
          </p:cNvPr>
          <p:cNvSpPr txBox="1"/>
          <p:nvPr/>
        </p:nvSpPr>
        <p:spPr>
          <a:xfrm>
            <a:off x="8662219" y="1347019"/>
            <a:ext cx="1917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Impact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D05624-D7BE-E5F9-AA66-CBE41BBA6D3B}"/>
              </a:ext>
            </a:extLst>
          </p:cNvPr>
          <p:cNvSpPr txBox="1"/>
          <p:nvPr/>
        </p:nvSpPr>
        <p:spPr>
          <a:xfrm>
            <a:off x="838200" y="1347019"/>
            <a:ext cx="1917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Scenario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A2A5DC-E847-BC29-9D55-B44437FDBA11}"/>
              </a:ext>
            </a:extLst>
          </p:cNvPr>
          <p:cNvSpPr txBox="1"/>
          <p:nvPr/>
        </p:nvSpPr>
        <p:spPr>
          <a:xfrm>
            <a:off x="8662219" y="1874786"/>
            <a:ext cx="1917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Large positive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B7C42D-01DD-20A1-D567-32A7DA72BB2A}"/>
              </a:ext>
            </a:extLst>
          </p:cNvPr>
          <p:cNvSpPr txBox="1"/>
          <p:nvPr/>
        </p:nvSpPr>
        <p:spPr>
          <a:xfrm>
            <a:off x="8662219" y="2652551"/>
            <a:ext cx="1917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Net negative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7009B3-778C-A012-57D2-4636909034EB}"/>
              </a:ext>
            </a:extLst>
          </p:cNvPr>
          <p:cNvSpPr txBox="1"/>
          <p:nvPr/>
        </p:nvSpPr>
        <p:spPr>
          <a:xfrm>
            <a:off x="8662219" y="3335508"/>
            <a:ext cx="2812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Possible cost reductions</a:t>
            </a:r>
          </a:p>
          <a:p>
            <a:r>
              <a:rPr lang="en-US" sz="1600" dirty="0"/>
              <a:t>(if run operating cost is high)</a:t>
            </a:r>
          </a:p>
        </p:txBody>
      </p:sp>
      <p:pic>
        <p:nvPicPr>
          <p:cNvPr id="15" name="Picture 1">
            <a:extLst>
              <a:ext uri="{FF2B5EF4-FFF2-40B4-BE49-F238E27FC236}">
                <a16:creationId xmlns:a16="http://schemas.microsoft.com/office/drawing/2014/main" id="{C2FE590F-F91C-233E-7123-294B2A1FB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93" y="4091174"/>
            <a:ext cx="8172450" cy="274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2">
            <a:extLst>
              <a:ext uri="{FF2B5EF4-FFF2-40B4-BE49-F238E27FC236}">
                <a16:creationId xmlns:a16="http://schemas.microsoft.com/office/drawing/2014/main" id="{6ACCFD5F-CE5A-856F-DC96-297C41D32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769" y="433964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C0AB53-3675-A3E9-7154-3CCEF46C465F}"/>
              </a:ext>
            </a:extLst>
          </p:cNvPr>
          <p:cNvSpPr/>
          <p:nvPr/>
        </p:nvSpPr>
        <p:spPr>
          <a:xfrm>
            <a:off x="4979504" y="4005470"/>
            <a:ext cx="4731026" cy="28525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C1BB73A7-0B83-B127-7375-F7CA3176E2C3}"/>
              </a:ext>
            </a:extLst>
          </p:cNvPr>
          <p:cNvSpPr/>
          <p:nvPr/>
        </p:nvSpPr>
        <p:spPr>
          <a:xfrm>
            <a:off x="8209935" y="2487561"/>
            <a:ext cx="262877" cy="68062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85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36CE0-5770-0727-4D8A-8DB7DB819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observations and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F4646-548C-79BD-9B26-18E430DE6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98194"/>
          </a:xfrm>
        </p:spPr>
        <p:txBody>
          <a:bodyPr/>
          <a:lstStyle/>
          <a:p>
            <a:r>
              <a:rPr lang="en-US" dirty="0"/>
              <a:t>Big Mountain has ample opportunity to increase revenue with modest lift price increases, and strategic facilities investments</a:t>
            </a:r>
          </a:p>
          <a:p>
            <a:r>
              <a:rPr lang="en-US" dirty="0"/>
              <a:t>Existing model may be run by Big Mountain personnel to examine impact of other investment scenarios*</a:t>
            </a:r>
          </a:p>
          <a:p>
            <a:r>
              <a:rPr lang="en-US" dirty="0"/>
              <a:t>Model may also guide marketing, advertising messaging</a:t>
            </a:r>
          </a:p>
          <a:p>
            <a:r>
              <a:rPr lang="en-US" dirty="0"/>
              <a:t>Future modeling work might include:</a:t>
            </a:r>
          </a:p>
          <a:p>
            <a:pPr lvl="1"/>
            <a:r>
              <a:rPr lang="en-US" dirty="0"/>
              <a:t>Understanding how proximity/travel to competing resorts could impact pricing</a:t>
            </a:r>
          </a:p>
          <a:p>
            <a:pPr lvl="1"/>
            <a:r>
              <a:rPr lang="en-US" dirty="0"/>
              <a:t>If data is available, competition from Canadian resorts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86C150C-BC12-5A02-1AD6-DA1735078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16034C-D3EA-24BE-DD86-55B9A7674541}"/>
              </a:ext>
            </a:extLst>
          </p:cNvPr>
          <p:cNvSpPr txBox="1"/>
          <p:nvPr/>
        </p:nvSpPr>
        <p:spPr>
          <a:xfrm>
            <a:off x="838200" y="6308209"/>
            <a:ext cx="877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*A user guide will be provided along with model examples</a:t>
            </a:r>
          </a:p>
        </p:txBody>
      </p:sp>
    </p:spTree>
    <p:extLst>
      <p:ext uri="{BB962C8B-B14F-4D97-AF65-F5344CB8AC3E}">
        <p14:creationId xmlns:p14="http://schemas.microsoft.com/office/powerpoint/2010/main" val="4128789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428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Key challenges for Big Mountain Resort: Optimizing Pricing and Investment</vt:lpstr>
      <vt:lpstr>Recommendations</vt:lpstr>
      <vt:lpstr>Value drivers for Big Mountain</vt:lpstr>
      <vt:lpstr>The US market shows wide variance in prices, with room to adjust*</vt:lpstr>
      <vt:lpstr>Model Ranking of Investment scenarios</vt:lpstr>
      <vt:lpstr>Final observations and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Tom Keating</dc:creator>
  <cp:lastModifiedBy>Tom Keating</cp:lastModifiedBy>
  <cp:revision>1</cp:revision>
  <dcterms:created xsi:type="dcterms:W3CDTF">2024-08-11T18:54:13Z</dcterms:created>
  <dcterms:modified xsi:type="dcterms:W3CDTF">2024-08-11T21:25:12Z</dcterms:modified>
</cp:coreProperties>
</file>