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3" r:id="rId6"/>
    <p:sldId id="262" r:id="rId7"/>
    <p:sldId id="260" r:id="rId8"/>
    <p:sldId id="268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132DE-68CB-48EB-978F-A85D9D21A62F}" v="275" dt="2024-09-06T16:51:45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Keating" userId="3db344129b34d0ea" providerId="LiveId" clId="{248132DE-68CB-48EB-978F-A85D9D21A62F}"/>
    <pc:docChg chg="undo custSel addSld delSld modSld">
      <pc:chgData name="Tom Keating" userId="3db344129b34d0ea" providerId="LiveId" clId="{248132DE-68CB-48EB-978F-A85D9D21A62F}" dt="2024-09-06T16:53:32.630" v="21646" actId="20577"/>
      <pc:docMkLst>
        <pc:docMk/>
      </pc:docMkLst>
      <pc:sldChg chg="modSp del mod">
        <pc:chgData name="Tom Keating" userId="3db344129b34d0ea" providerId="LiveId" clId="{248132DE-68CB-48EB-978F-A85D9D21A62F}" dt="2024-09-05T21:50:18.686" v="123" actId="47"/>
        <pc:sldMkLst>
          <pc:docMk/>
          <pc:sldMk cId="359260995" sldId="256"/>
        </pc:sldMkLst>
        <pc:spChg chg="mod">
          <ac:chgData name="Tom Keating" userId="3db344129b34d0ea" providerId="LiveId" clId="{248132DE-68CB-48EB-978F-A85D9D21A62F}" dt="2024-09-05T21:41:45.113" v="47" actId="14100"/>
          <ac:spMkLst>
            <pc:docMk/>
            <pc:sldMk cId="359260995" sldId="256"/>
            <ac:spMk id="4" creationId="{30E15810-5C44-D2D1-14CA-FFFCF3E3D90E}"/>
          </ac:spMkLst>
        </pc:spChg>
        <pc:spChg chg="mod">
          <ac:chgData name="Tom Keating" userId="3db344129b34d0ea" providerId="LiveId" clId="{248132DE-68CB-48EB-978F-A85D9D21A62F}" dt="2024-09-05T21:41:54.289" v="49" actId="20577"/>
          <ac:spMkLst>
            <pc:docMk/>
            <pc:sldMk cId="359260995" sldId="256"/>
            <ac:spMk id="5" creationId="{20BE3D3E-60EF-E15D-33D5-A4FCA8DCE4F6}"/>
          </ac:spMkLst>
        </pc:spChg>
        <pc:spChg chg="mod">
          <ac:chgData name="Tom Keating" userId="3db344129b34d0ea" providerId="LiveId" clId="{248132DE-68CB-48EB-978F-A85D9D21A62F}" dt="2024-09-05T21:43:19.486" v="69" actId="20577"/>
          <ac:spMkLst>
            <pc:docMk/>
            <pc:sldMk cId="359260995" sldId="256"/>
            <ac:spMk id="7" creationId="{DC0D28DC-7439-61E2-1392-978D3805B422}"/>
          </ac:spMkLst>
        </pc:spChg>
        <pc:spChg chg="mod">
          <ac:chgData name="Tom Keating" userId="3db344129b34d0ea" providerId="LiveId" clId="{248132DE-68CB-48EB-978F-A85D9D21A62F}" dt="2024-09-05T21:42:35.906" v="51"/>
          <ac:spMkLst>
            <pc:docMk/>
            <pc:sldMk cId="359260995" sldId="256"/>
            <ac:spMk id="9" creationId="{1EEDE2C4-40A8-1606-0018-503F7B2285D0}"/>
          </ac:spMkLst>
        </pc:spChg>
      </pc:sldChg>
      <pc:sldChg chg="addSp delSp modSp add mod">
        <pc:chgData name="Tom Keating" userId="3db344129b34d0ea" providerId="LiveId" clId="{248132DE-68CB-48EB-978F-A85D9D21A62F}" dt="2024-09-06T16:36:49.703" v="20310" actId="14100"/>
        <pc:sldMkLst>
          <pc:docMk/>
          <pc:sldMk cId="2542994990" sldId="257"/>
        </pc:sldMkLst>
        <pc:spChg chg="add mod">
          <ac:chgData name="Tom Keating" userId="3db344129b34d0ea" providerId="LiveId" clId="{248132DE-68CB-48EB-978F-A85D9D21A62F}" dt="2024-09-05T22:38:36.065" v="3330"/>
          <ac:spMkLst>
            <pc:docMk/>
            <pc:sldMk cId="2542994990" sldId="257"/>
            <ac:spMk id="2" creationId="{B950E6B0-654B-0350-B8C7-DE2E18657BBF}"/>
          </ac:spMkLst>
        </pc:spChg>
        <pc:spChg chg="add mod">
          <ac:chgData name="Tom Keating" userId="3db344129b34d0ea" providerId="LiveId" clId="{248132DE-68CB-48EB-978F-A85D9D21A62F}" dt="2024-09-06T16:28:13.499" v="19638" actId="20577"/>
          <ac:spMkLst>
            <pc:docMk/>
            <pc:sldMk cId="2542994990" sldId="257"/>
            <ac:spMk id="3" creationId="{7781AF0D-8C13-45DE-5020-4085CFA875CB}"/>
          </ac:spMkLst>
        </pc:spChg>
        <pc:spChg chg="mod">
          <ac:chgData name="Tom Keating" userId="3db344129b34d0ea" providerId="LiveId" clId="{248132DE-68CB-48EB-978F-A85D9D21A62F}" dt="2024-09-06T16:18:04.417" v="19080" actId="20577"/>
          <ac:spMkLst>
            <pc:docMk/>
            <pc:sldMk cId="2542994990" sldId="257"/>
            <ac:spMk id="4" creationId="{30E15810-5C44-D2D1-14CA-FFFCF3E3D90E}"/>
          </ac:spMkLst>
        </pc:spChg>
        <pc:spChg chg="del mod">
          <ac:chgData name="Tom Keating" userId="3db344129b34d0ea" providerId="LiveId" clId="{248132DE-68CB-48EB-978F-A85D9D21A62F}" dt="2024-09-06T16:19:08.439" v="19198" actId="478"/>
          <ac:spMkLst>
            <pc:docMk/>
            <pc:sldMk cId="2542994990" sldId="257"/>
            <ac:spMk id="5" creationId="{20BE3D3E-60EF-E15D-33D5-A4FCA8DCE4F6}"/>
          </ac:spMkLst>
        </pc:spChg>
        <pc:spChg chg="mod">
          <ac:chgData name="Tom Keating" userId="3db344129b34d0ea" providerId="LiveId" clId="{248132DE-68CB-48EB-978F-A85D9D21A62F}" dt="2024-09-06T16:36:49.703" v="20310" actId="14100"/>
          <ac:spMkLst>
            <pc:docMk/>
            <pc:sldMk cId="2542994990" sldId="257"/>
            <ac:spMk id="6" creationId="{7F35E0D2-409C-9A0A-B729-D1AB46743A4D}"/>
          </ac:spMkLst>
        </pc:spChg>
        <pc:spChg chg="del mod">
          <ac:chgData name="Tom Keating" userId="3db344129b34d0ea" providerId="LiveId" clId="{248132DE-68CB-48EB-978F-A85D9D21A62F}" dt="2024-09-06T16:19:08.439" v="19198" actId="478"/>
          <ac:spMkLst>
            <pc:docMk/>
            <pc:sldMk cId="2542994990" sldId="257"/>
            <ac:spMk id="7" creationId="{DC0D28DC-7439-61E2-1392-978D3805B422}"/>
          </ac:spMkLst>
        </pc:spChg>
        <pc:spChg chg="del mod">
          <ac:chgData name="Tom Keating" userId="3db344129b34d0ea" providerId="LiveId" clId="{248132DE-68CB-48EB-978F-A85D9D21A62F}" dt="2024-09-06T16:19:08.439" v="19198" actId="478"/>
          <ac:spMkLst>
            <pc:docMk/>
            <pc:sldMk cId="2542994990" sldId="257"/>
            <ac:spMk id="8" creationId="{EE8A09E0-EBFB-0148-8960-2DF1955BB8C3}"/>
          </ac:spMkLst>
        </pc:spChg>
        <pc:spChg chg="del mod">
          <ac:chgData name="Tom Keating" userId="3db344129b34d0ea" providerId="LiveId" clId="{248132DE-68CB-48EB-978F-A85D9D21A62F}" dt="2024-09-06T16:19:08.439" v="19198" actId="478"/>
          <ac:spMkLst>
            <pc:docMk/>
            <pc:sldMk cId="2542994990" sldId="257"/>
            <ac:spMk id="9" creationId="{1EEDE2C4-40A8-1606-0018-503F7B2285D0}"/>
          </ac:spMkLst>
        </pc:spChg>
        <pc:spChg chg="mod">
          <ac:chgData name="Tom Keating" userId="3db344129b34d0ea" providerId="LiveId" clId="{248132DE-68CB-48EB-978F-A85D9D21A62F}" dt="2024-09-06T16:27:56.708" v="19603" actId="1035"/>
          <ac:spMkLst>
            <pc:docMk/>
            <pc:sldMk cId="2542994990" sldId="257"/>
            <ac:spMk id="10" creationId="{9D76512B-D4F4-2803-9896-53A477B9CFB1}"/>
          </ac:spMkLst>
        </pc:spChg>
        <pc:spChg chg="mod">
          <ac:chgData name="Tom Keating" userId="3db344129b34d0ea" providerId="LiveId" clId="{248132DE-68CB-48EB-978F-A85D9D21A62F}" dt="2024-09-06T16:27:56.708" v="19603" actId="1035"/>
          <ac:spMkLst>
            <pc:docMk/>
            <pc:sldMk cId="2542994990" sldId="257"/>
            <ac:spMk id="11" creationId="{8C20D204-C818-E9BC-05AA-1F1FE9E3F913}"/>
          </ac:spMkLst>
        </pc:spChg>
        <pc:spChg chg="add mod">
          <ac:chgData name="Tom Keating" userId="3db344129b34d0ea" providerId="LiveId" clId="{248132DE-68CB-48EB-978F-A85D9D21A62F}" dt="2024-09-06T16:27:56.708" v="19603" actId="1035"/>
          <ac:spMkLst>
            <pc:docMk/>
            <pc:sldMk cId="2542994990" sldId="257"/>
            <ac:spMk id="12" creationId="{781DE279-529A-F785-D628-ED150BBDC26D}"/>
          </ac:spMkLst>
        </pc:spChg>
        <pc:spChg chg="add mod">
          <ac:chgData name="Tom Keating" userId="3db344129b34d0ea" providerId="LiveId" clId="{248132DE-68CB-48EB-978F-A85D9D21A62F}" dt="2024-09-06T16:28:08.795" v="19636" actId="1036"/>
          <ac:spMkLst>
            <pc:docMk/>
            <pc:sldMk cId="2542994990" sldId="257"/>
            <ac:spMk id="13" creationId="{52D02073-3EE2-4B38-430F-AECAF6057B0D}"/>
          </ac:spMkLst>
        </pc:spChg>
        <pc:spChg chg="add del mod">
          <ac:chgData name="Tom Keating" userId="3db344129b34d0ea" providerId="LiveId" clId="{248132DE-68CB-48EB-978F-A85D9D21A62F}" dt="2024-09-06T16:19:08.439" v="19198" actId="478"/>
          <ac:spMkLst>
            <pc:docMk/>
            <pc:sldMk cId="2542994990" sldId="257"/>
            <ac:spMk id="14" creationId="{5FD20CD8-702B-B800-8B08-6B24C7426B86}"/>
          </ac:spMkLst>
        </pc:spChg>
        <pc:spChg chg="add mod">
          <ac:chgData name="Tom Keating" userId="3db344129b34d0ea" providerId="LiveId" clId="{248132DE-68CB-48EB-978F-A85D9D21A62F}" dt="2024-09-06T16:29:16.207" v="19761" actId="1035"/>
          <ac:spMkLst>
            <pc:docMk/>
            <pc:sldMk cId="2542994990" sldId="257"/>
            <ac:spMk id="16" creationId="{4EE384DB-04A5-28A3-70B9-02191B90D033}"/>
          </ac:spMkLst>
        </pc:spChg>
        <pc:spChg chg="add mod">
          <ac:chgData name="Tom Keating" userId="3db344129b34d0ea" providerId="LiveId" clId="{248132DE-68CB-48EB-978F-A85D9D21A62F}" dt="2024-09-06T16:32:17.109" v="19805" actId="20577"/>
          <ac:spMkLst>
            <pc:docMk/>
            <pc:sldMk cId="2542994990" sldId="257"/>
            <ac:spMk id="18" creationId="{F2FF0C15-FCB0-AB63-3D3D-15AC5AD02FBC}"/>
          </ac:spMkLst>
        </pc:spChg>
        <pc:spChg chg="add mod">
          <ac:chgData name="Tom Keating" userId="3db344129b34d0ea" providerId="LiveId" clId="{248132DE-68CB-48EB-978F-A85D9D21A62F}" dt="2024-09-06T16:32:42.188" v="19818" actId="1035"/>
          <ac:spMkLst>
            <pc:docMk/>
            <pc:sldMk cId="2542994990" sldId="257"/>
            <ac:spMk id="20" creationId="{3FB12774-3ED6-88BD-EF87-C02B4C2ED616}"/>
          </ac:spMkLst>
        </pc:spChg>
        <pc:spChg chg="add mod">
          <ac:chgData name="Tom Keating" userId="3db344129b34d0ea" providerId="LiveId" clId="{248132DE-68CB-48EB-978F-A85D9D21A62F}" dt="2024-09-06T16:36:29.567" v="20302" actId="20577"/>
          <ac:spMkLst>
            <pc:docMk/>
            <pc:sldMk cId="2542994990" sldId="257"/>
            <ac:spMk id="21" creationId="{D37149CC-EC7F-DE6E-6098-A549E33FE8F4}"/>
          </ac:spMkLst>
        </pc:spChg>
        <pc:picChg chg="mod">
          <ac:chgData name="Tom Keating" userId="3db344129b34d0ea" providerId="LiveId" clId="{248132DE-68CB-48EB-978F-A85D9D21A62F}" dt="2024-09-06T16:27:56.708" v="19603" actId="1035"/>
          <ac:picMkLst>
            <pc:docMk/>
            <pc:sldMk cId="2542994990" sldId="257"/>
            <ac:picMk id="1026" creationId="{056F5178-1ED7-AD01-6BA5-DDBD9FD51505}"/>
          </ac:picMkLst>
        </pc:picChg>
        <pc:picChg chg="mod">
          <ac:chgData name="Tom Keating" userId="3db344129b34d0ea" providerId="LiveId" clId="{248132DE-68CB-48EB-978F-A85D9D21A62F}" dt="2024-09-06T16:27:56.708" v="19603" actId="1035"/>
          <ac:picMkLst>
            <pc:docMk/>
            <pc:sldMk cId="2542994990" sldId="257"/>
            <ac:picMk id="1028" creationId="{713A916F-651A-9997-D2FD-C93D2A8D22DC}"/>
          </ac:picMkLst>
        </pc:picChg>
        <pc:picChg chg="mod">
          <ac:chgData name="Tom Keating" userId="3db344129b34d0ea" providerId="LiveId" clId="{248132DE-68CB-48EB-978F-A85D9D21A62F}" dt="2024-09-06T16:27:56.708" v="19603" actId="1035"/>
          <ac:picMkLst>
            <pc:docMk/>
            <pc:sldMk cId="2542994990" sldId="257"/>
            <ac:picMk id="1030" creationId="{1A218A5E-1B8C-9E15-9B0A-D0BF0C1D9652}"/>
          </ac:picMkLst>
        </pc:picChg>
        <pc:picChg chg="del mod">
          <ac:chgData name="Tom Keating" userId="3db344129b34d0ea" providerId="LiveId" clId="{248132DE-68CB-48EB-978F-A85D9D21A62F}" dt="2024-09-06T16:19:08.439" v="19198" actId="478"/>
          <ac:picMkLst>
            <pc:docMk/>
            <pc:sldMk cId="2542994990" sldId="257"/>
            <ac:picMk id="1032" creationId="{E5A370C4-DC7E-0A9F-647D-AD6D48EF1CE7}"/>
          </ac:picMkLst>
        </pc:picChg>
      </pc:sldChg>
      <pc:sldChg chg="addSp delSp modSp add mod">
        <pc:chgData name="Tom Keating" userId="3db344129b34d0ea" providerId="LiveId" clId="{248132DE-68CB-48EB-978F-A85D9D21A62F}" dt="2024-09-06T00:01:35.380" v="8453" actId="20577"/>
        <pc:sldMkLst>
          <pc:docMk/>
          <pc:sldMk cId="3624863604" sldId="258"/>
        </pc:sldMkLst>
        <pc:spChg chg="add mod">
          <ac:chgData name="Tom Keating" userId="3db344129b34d0ea" providerId="LiveId" clId="{248132DE-68CB-48EB-978F-A85D9D21A62F}" dt="2024-09-05T22:07:52.351" v="1603" actId="255"/>
          <ac:spMkLst>
            <pc:docMk/>
            <pc:sldMk cId="3624863604" sldId="258"/>
            <ac:spMk id="2" creationId="{E7EBB9FC-D418-AC13-B9C8-20DD0611A2A9}"/>
          </ac:spMkLst>
        </pc:spChg>
        <pc:spChg chg="add mod">
          <ac:chgData name="Tom Keating" userId="3db344129b34d0ea" providerId="LiveId" clId="{248132DE-68CB-48EB-978F-A85D9D21A62F}" dt="2024-09-05T22:15:36.212" v="1950" actId="20577"/>
          <ac:spMkLst>
            <pc:docMk/>
            <pc:sldMk cId="3624863604" sldId="258"/>
            <ac:spMk id="3" creationId="{0D5BCCCD-9A1C-8E22-338C-0C24E942E5B4}"/>
          </ac:spMkLst>
        </pc:spChg>
        <pc:spChg chg="mod">
          <ac:chgData name="Tom Keating" userId="3db344129b34d0ea" providerId="LiveId" clId="{248132DE-68CB-48EB-978F-A85D9D21A62F}" dt="2024-09-05T21:56:12.109" v="385" actId="20577"/>
          <ac:spMkLst>
            <pc:docMk/>
            <pc:sldMk cId="3624863604" sldId="258"/>
            <ac:spMk id="4" creationId="{30E15810-5C44-D2D1-14CA-FFFCF3E3D90E}"/>
          </ac:spMkLst>
        </pc:spChg>
        <pc:spChg chg="del mod">
          <ac:chgData name="Tom Keating" userId="3db344129b34d0ea" providerId="LiveId" clId="{248132DE-68CB-48EB-978F-A85D9D21A62F}" dt="2024-09-05T21:55:39.486" v="370" actId="478"/>
          <ac:spMkLst>
            <pc:docMk/>
            <pc:sldMk cId="3624863604" sldId="258"/>
            <ac:spMk id="5" creationId="{20BE3D3E-60EF-E15D-33D5-A4FCA8DCE4F6}"/>
          </ac:spMkLst>
        </pc:spChg>
        <pc:spChg chg="mod">
          <ac:chgData name="Tom Keating" userId="3db344129b34d0ea" providerId="LiveId" clId="{248132DE-68CB-48EB-978F-A85D9D21A62F}" dt="2024-09-05T23:57:21.154" v="8178" actId="20577"/>
          <ac:spMkLst>
            <pc:docMk/>
            <pc:sldMk cId="3624863604" sldId="258"/>
            <ac:spMk id="6" creationId="{7F35E0D2-409C-9A0A-B729-D1AB46743A4D}"/>
          </ac:spMkLst>
        </pc:spChg>
        <pc:spChg chg="mod">
          <ac:chgData name="Tom Keating" userId="3db344129b34d0ea" providerId="LiveId" clId="{248132DE-68CB-48EB-978F-A85D9D21A62F}" dt="2024-09-05T22:14:11.840" v="1811" actId="14100"/>
          <ac:spMkLst>
            <pc:docMk/>
            <pc:sldMk cId="3624863604" sldId="258"/>
            <ac:spMk id="7" creationId="{DC0D28DC-7439-61E2-1392-978D3805B422}"/>
          </ac:spMkLst>
        </pc:spChg>
        <pc:spChg chg="del">
          <ac:chgData name="Tom Keating" userId="3db344129b34d0ea" providerId="LiveId" clId="{248132DE-68CB-48EB-978F-A85D9D21A62F}" dt="2024-09-05T21:55:42.881" v="371" actId="478"/>
          <ac:spMkLst>
            <pc:docMk/>
            <pc:sldMk cId="3624863604" sldId="258"/>
            <ac:spMk id="8" creationId="{EE8A09E0-EBFB-0148-8960-2DF1955BB8C3}"/>
          </ac:spMkLst>
        </pc:spChg>
        <pc:spChg chg="mod">
          <ac:chgData name="Tom Keating" userId="3db344129b34d0ea" providerId="LiveId" clId="{248132DE-68CB-48EB-978F-A85D9D21A62F}" dt="2024-09-05T22:02:23.726" v="848" actId="1035"/>
          <ac:spMkLst>
            <pc:docMk/>
            <pc:sldMk cId="3624863604" sldId="258"/>
            <ac:spMk id="9" creationId="{1EEDE2C4-40A8-1606-0018-503F7B2285D0}"/>
          </ac:spMkLst>
        </pc:spChg>
        <pc:spChg chg="del">
          <ac:chgData name="Tom Keating" userId="3db344129b34d0ea" providerId="LiveId" clId="{248132DE-68CB-48EB-978F-A85D9D21A62F}" dt="2024-09-05T21:52:09.258" v="252" actId="478"/>
          <ac:spMkLst>
            <pc:docMk/>
            <pc:sldMk cId="3624863604" sldId="258"/>
            <ac:spMk id="10" creationId="{9D76512B-D4F4-2803-9896-53A477B9CFB1}"/>
          </ac:spMkLst>
        </pc:spChg>
        <pc:spChg chg="del mod">
          <ac:chgData name="Tom Keating" userId="3db344129b34d0ea" providerId="LiveId" clId="{248132DE-68CB-48EB-978F-A85D9D21A62F}" dt="2024-09-05T22:04:08.260" v="971" actId="478"/>
          <ac:spMkLst>
            <pc:docMk/>
            <pc:sldMk cId="3624863604" sldId="258"/>
            <ac:spMk id="11" creationId="{8C20D204-C818-E9BC-05AA-1F1FE9E3F913}"/>
          </ac:spMkLst>
        </pc:spChg>
        <pc:spChg chg="add mod">
          <ac:chgData name="Tom Keating" userId="3db344129b34d0ea" providerId="LiveId" clId="{248132DE-68CB-48EB-978F-A85D9D21A62F}" dt="2024-09-05T22:04:40.229" v="1195" actId="20577"/>
          <ac:spMkLst>
            <pc:docMk/>
            <pc:sldMk cId="3624863604" sldId="258"/>
            <ac:spMk id="12" creationId="{82CF18C8-47F2-E24D-54BD-853FDE0DF9E6}"/>
          </ac:spMkLst>
        </pc:spChg>
        <pc:spChg chg="add mod">
          <ac:chgData name="Tom Keating" userId="3db344129b34d0ea" providerId="LiveId" clId="{248132DE-68CB-48EB-978F-A85D9D21A62F}" dt="2024-09-05T22:12:37.809" v="1764" actId="255"/>
          <ac:spMkLst>
            <pc:docMk/>
            <pc:sldMk cId="3624863604" sldId="258"/>
            <ac:spMk id="14" creationId="{0639F616-A369-DF9D-7442-6022DFAE6182}"/>
          </ac:spMkLst>
        </pc:spChg>
        <pc:spChg chg="add mod">
          <ac:chgData name="Tom Keating" userId="3db344129b34d0ea" providerId="LiveId" clId="{248132DE-68CB-48EB-978F-A85D9D21A62F}" dt="2024-09-06T00:01:35.380" v="8453" actId="20577"/>
          <ac:spMkLst>
            <pc:docMk/>
            <pc:sldMk cId="3624863604" sldId="258"/>
            <ac:spMk id="15" creationId="{B2F8E9BB-0609-7578-E17F-682D54168545}"/>
          </ac:spMkLst>
        </pc:spChg>
        <pc:picChg chg="add mod">
          <ac:chgData name="Tom Keating" userId="3db344129b34d0ea" providerId="LiveId" clId="{248132DE-68CB-48EB-978F-A85D9D21A62F}" dt="2024-09-05T22:08:07.439" v="1636" actId="1036"/>
          <ac:picMkLst>
            <pc:docMk/>
            <pc:sldMk cId="3624863604" sldId="258"/>
            <ac:picMk id="13" creationId="{7A8DE240-73BC-05AC-E739-E90634D68675}"/>
          </ac:picMkLst>
        </pc:picChg>
        <pc:picChg chg="del">
          <ac:chgData name="Tom Keating" userId="3db344129b34d0ea" providerId="LiveId" clId="{248132DE-68CB-48EB-978F-A85D9D21A62F}" dt="2024-09-05T21:52:03.049" v="249" actId="478"/>
          <ac:picMkLst>
            <pc:docMk/>
            <pc:sldMk cId="3624863604" sldId="258"/>
            <ac:picMk id="1026" creationId="{056F5178-1ED7-AD01-6BA5-DDBD9FD51505}"/>
          </ac:picMkLst>
        </pc:picChg>
        <pc:picChg chg="del">
          <ac:chgData name="Tom Keating" userId="3db344129b34d0ea" providerId="LiveId" clId="{248132DE-68CB-48EB-978F-A85D9D21A62F}" dt="2024-09-05T21:52:06.342" v="251" actId="478"/>
          <ac:picMkLst>
            <pc:docMk/>
            <pc:sldMk cId="3624863604" sldId="258"/>
            <ac:picMk id="1028" creationId="{713A916F-651A-9997-D2FD-C93D2A8D22DC}"/>
          </ac:picMkLst>
        </pc:picChg>
        <pc:picChg chg="del">
          <ac:chgData name="Tom Keating" userId="3db344129b34d0ea" providerId="LiveId" clId="{248132DE-68CB-48EB-978F-A85D9D21A62F}" dt="2024-09-05T21:52:04.798" v="250" actId="478"/>
          <ac:picMkLst>
            <pc:docMk/>
            <pc:sldMk cId="3624863604" sldId="258"/>
            <ac:picMk id="1030" creationId="{1A218A5E-1B8C-9E15-9B0A-D0BF0C1D9652}"/>
          </ac:picMkLst>
        </pc:picChg>
        <pc:picChg chg="del">
          <ac:chgData name="Tom Keating" userId="3db344129b34d0ea" providerId="LiveId" clId="{248132DE-68CB-48EB-978F-A85D9D21A62F}" dt="2024-09-05T21:51:57.955" v="248" actId="478"/>
          <ac:picMkLst>
            <pc:docMk/>
            <pc:sldMk cId="3624863604" sldId="258"/>
            <ac:picMk id="1032" creationId="{E5A370C4-DC7E-0A9F-647D-AD6D48EF1CE7}"/>
          </ac:picMkLst>
        </pc:picChg>
        <pc:picChg chg="add mod">
          <ac:chgData name="Tom Keating" userId="3db344129b34d0ea" providerId="LiveId" clId="{248132DE-68CB-48EB-978F-A85D9D21A62F}" dt="2024-09-05T22:01:03.514" v="783" actId="1035"/>
          <ac:picMkLst>
            <pc:docMk/>
            <pc:sldMk cId="3624863604" sldId="258"/>
            <ac:picMk id="2050" creationId="{43EEF067-E993-1E77-24D8-F86687E4AB40}"/>
          </ac:picMkLst>
        </pc:picChg>
      </pc:sldChg>
      <pc:sldChg chg="addSp delSp modSp new mod">
        <pc:chgData name="Tom Keating" userId="3db344129b34d0ea" providerId="LiveId" clId="{248132DE-68CB-48EB-978F-A85D9D21A62F}" dt="2024-09-06T00:04:37.937" v="8782" actId="20577"/>
        <pc:sldMkLst>
          <pc:docMk/>
          <pc:sldMk cId="2051948556" sldId="259"/>
        </pc:sldMkLst>
        <pc:spChg chg="add del mod">
          <ac:chgData name="Tom Keating" userId="3db344129b34d0ea" providerId="LiveId" clId="{248132DE-68CB-48EB-978F-A85D9D21A62F}" dt="2024-09-06T00:04:37.937" v="8782" actId="20577"/>
          <ac:spMkLst>
            <pc:docMk/>
            <pc:sldMk cId="2051948556" sldId="259"/>
            <ac:spMk id="2" creationId="{229B5121-131C-E2CF-5D42-42722FD2379B}"/>
          </ac:spMkLst>
        </pc:spChg>
        <pc:spChg chg="add del mod">
          <ac:chgData name="Tom Keating" userId="3db344129b34d0ea" providerId="LiveId" clId="{248132DE-68CB-48EB-978F-A85D9D21A62F}" dt="2024-09-05T22:28:21.221" v="2751" actId="478"/>
          <ac:spMkLst>
            <pc:docMk/>
            <pc:sldMk cId="2051948556" sldId="259"/>
            <ac:spMk id="4" creationId="{CE449918-E4A3-6C8B-65F5-AF581BE01117}"/>
          </ac:spMkLst>
        </pc:spChg>
        <pc:spChg chg="add mod">
          <ac:chgData name="Tom Keating" userId="3db344129b34d0ea" providerId="LiveId" clId="{248132DE-68CB-48EB-978F-A85D9D21A62F}" dt="2024-09-05T22:32:14.147" v="2843" actId="1076"/>
          <ac:spMkLst>
            <pc:docMk/>
            <pc:sldMk cId="2051948556" sldId="259"/>
            <ac:spMk id="5" creationId="{F31B66E1-FEBB-34A3-7A14-8D8547F605EA}"/>
          </ac:spMkLst>
        </pc:spChg>
        <pc:spChg chg="add mod">
          <ac:chgData name="Tom Keating" userId="3db344129b34d0ea" providerId="LiveId" clId="{248132DE-68CB-48EB-978F-A85D9D21A62F}" dt="2024-09-05T23:55:51.525" v="8141" actId="20577"/>
          <ac:spMkLst>
            <pc:docMk/>
            <pc:sldMk cId="2051948556" sldId="259"/>
            <ac:spMk id="6" creationId="{06770B61-7889-0F20-EE8E-150C3319A760}"/>
          </ac:spMkLst>
        </pc:spChg>
        <pc:spChg chg="add mod">
          <ac:chgData name="Tom Keating" userId="3db344129b34d0ea" providerId="LiveId" clId="{248132DE-68CB-48EB-978F-A85D9D21A62F}" dt="2024-09-06T00:04:19.361" v="8772" actId="20577"/>
          <ac:spMkLst>
            <pc:docMk/>
            <pc:sldMk cId="2051948556" sldId="259"/>
            <ac:spMk id="7" creationId="{CA33C4DC-2A10-029F-670B-40198C9417DA}"/>
          </ac:spMkLst>
        </pc:spChg>
        <pc:graphicFrameChg chg="add mod modGraphic">
          <ac:chgData name="Tom Keating" userId="3db344129b34d0ea" providerId="LiveId" clId="{248132DE-68CB-48EB-978F-A85D9D21A62F}" dt="2024-09-05T22:31:34.624" v="2840" actId="1037"/>
          <ac:graphicFrameMkLst>
            <pc:docMk/>
            <pc:sldMk cId="2051948556" sldId="259"/>
            <ac:graphicFrameMk id="3" creationId="{9D9D8C20-E47A-D0FD-DCBE-4AF6E14C50F7}"/>
          </ac:graphicFrameMkLst>
        </pc:graphicFrameChg>
      </pc:sldChg>
      <pc:sldChg chg="addSp modSp add mod">
        <pc:chgData name="Tom Keating" userId="3db344129b34d0ea" providerId="LiveId" clId="{248132DE-68CB-48EB-978F-A85D9D21A62F}" dt="2024-09-06T00:06:27.648" v="8824" actId="20577"/>
        <pc:sldMkLst>
          <pc:docMk/>
          <pc:sldMk cId="831428431" sldId="260"/>
        </pc:sldMkLst>
        <pc:spChg chg="add mod">
          <ac:chgData name="Tom Keating" userId="3db344129b34d0ea" providerId="LiveId" clId="{248132DE-68CB-48EB-978F-A85D9D21A62F}" dt="2024-09-05T23:07:13.129" v="6372" actId="20577"/>
          <ac:spMkLst>
            <pc:docMk/>
            <pc:sldMk cId="831428431" sldId="260"/>
            <ac:spMk id="2" creationId="{CDFA6E3E-0E44-280B-BF25-C4D14EC67544}"/>
          </ac:spMkLst>
        </pc:spChg>
        <pc:spChg chg="add mod">
          <ac:chgData name="Tom Keating" userId="3db344129b34d0ea" providerId="LiveId" clId="{248132DE-68CB-48EB-978F-A85D9D21A62F}" dt="2024-09-05T23:55:04.994" v="8100" actId="1035"/>
          <ac:spMkLst>
            <pc:docMk/>
            <pc:sldMk cId="831428431" sldId="260"/>
            <ac:spMk id="3" creationId="{590DD8BD-9640-E7A3-A085-751FEFFFFE55}"/>
          </ac:spMkLst>
        </pc:spChg>
        <pc:spChg chg="add mod">
          <ac:chgData name="Tom Keating" userId="3db344129b34d0ea" providerId="LiveId" clId="{248132DE-68CB-48EB-978F-A85D9D21A62F}" dt="2024-09-06T00:06:27.648" v="8824" actId="20577"/>
          <ac:spMkLst>
            <pc:docMk/>
            <pc:sldMk cId="831428431" sldId="260"/>
            <ac:spMk id="4" creationId="{D9C1C441-1BCF-A40C-206B-1D4AC4191518}"/>
          </ac:spMkLst>
        </pc:spChg>
        <pc:spChg chg="add mod">
          <ac:chgData name="Tom Keating" userId="3db344129b34d0ea" providerId="LiveId" clId="{248132DE-68CB-48EB-978F-A85D9D21A62F}" dt="2024-09-05T23:13:21.055" v="7227" actId="20577"/>
          <ac:spMkLst>
            <pc:docMk/>
            <pc:sldMk cId="831428431" sldId="260"/>
            <ac:spMk id="6" creationId="{004840C6-45A4-7A1E-3E67-2EBCBAFE20D8}"/>
          </ac:spMkLst>
        </pc:spChg>
        <pc:picChg chg="add mod">
          <ac:chgData name="Tom Keating" userId="3db344129b34d0ea" providerId="LiveId" clId="{248132DE-68CB-48EB-978F-A85D9D21A62F}" dt="2024-09-05T23:04:27.646" v="6148" actId="1037"/>
          <ac:picMkLst>
            <pc:docMk/>
            <pc:sldMk cId="831428431" sldId="260"/>
            <ac:picMk id="5" creationId="{92E70FD1-D55C-516D-1002-4CBA0DC5531B}"/>
          </ac:picMkLst>
        </pc:picChg>
      </pc:sldChg>
      <pc:sldChg chg="addSp delSp modSp add mod">
        <pc:chgData name="Tom Keating" userId="3db344129b34d0ea" providerId="LiveId" clId="{248132DE-68CB-48EB-978F-A85D9D21A62F}" dt="2024-09-06T16:39:42.683" v="20613" actId="20577"/>
        <pc:sldMkLst>
          <pc:docMk/>
          <pc:sldMk cId="1595917707" sldId="261"/>
        </pc:sldMkLst>
        <pc:spChg chg="mod">
          <ac:chgData name="Tom Keating" userId="3db344129b34d0ea" providerId="LiveId" clId="{248132DE-68CB-48EB-978F-A85D9D21A62F}" dt="2024-09-06T16:39:42.683" v="20613" actId="20577"/>
          <ac:spMkLst>
            <pc:docMk/>
            <pc:sldMk cId="1595917707" sldId="261"/>
            <ac:spMk id="2" creationId="{CDFA6E3E-0E44-280B-BF25-C4D14EC67544}"/>
          </ac:spMkLst>
        </pc:spChg>
        <pc:spChg chg="mod">
          <ac:chgData name="Tom Keating" userId="3db344129b34d0ea" providerId="LiveId" clId="{248132DE-68CB-48EB-978F-A85D9D21A62F}" dt="2024-09-06T15:27:16.710" v="14381" actId="20577"/>
          <ac:spMkLst>
            <pc:docMk/>
            <pc:sldMk cId="1595917707" sldId="261"/>
            <ac:spMk id="3" creationId="{590DD8BD-9640-E7A3-A085-751FEFFFFE55}"/>
          </ac:spMkLst>
        </pc:spChg>
        <pc:spChg chg="del mod">
          <ac:chgData name="Tom Keating" userId="3db344129b34d0ea" providerId="LiveId" clId="{248132DE-68CB-48EB-978F-A85D9D21A62F}" dt="2024-09-06T14:05:47.898" v="9086" actId="478"/>
          <ac:spMkLst>
            <pc:docMk/>
            <pc:sldMk cId="1595917707" sldId="261"/>
            <ac:spMk id="4" creationId="{D9C1C441-1BCF-A40C-206B-1D4AC4191518}"/>
          </ac:spMkLst>
        </pc:spChg>
        <pc:spChg chg="add mod">
          <ac:chgData name="Tom Keating" userId="3db344129b34d0ea" providerId="LiveId" clId="{248132DE-68CB-48EB-978F-A85D9D21A62F}" dt="2024-09-06T15:28:37.704" v="14452" actId="20577"/>
          <ac:spMkLst>
            <pc:docMk/>
            <pc:sldMk cId="1595917707" sldId="261"/>
            <ac:spMk id="5" creationId="{40ACF9E4-FCDE-458D-4B52-8306B76DED21}"/>
          </ac:spMkLst>
        </pc:spChg>
        <pc:spChg chg="add del mod">
          <ac:chgData name="Tom Keating" userId="3db344129b34d0ea" providerId="LiveId" clId="{248132DE-68CB-48EB-978F-A85D9D21A62F}" dt="2024-09-06T14:05:50.508" v="9087" actId="478"/>
          <ac:spMkLst>
            <pc:docMk/>
            <pc:sldMk cId="1595917707" sldId="261"/>
            <ac:spMk id="6" creationId="{7D827611-E765-0C1F-E9BC-DD60D85C12A6}"/>
          </ac:spMkLst>
        </pc:spChg>
        <pc:spChg chg="add del mod">
          <ac:chgData name="Tom Keating" userId="3db344129b34d0ea" providerId="LiveId" clId="{248132DE-68CB-48EB-978F-A85D9D21A62F}" dt="2024-09-06T14:05:43.740" v="9085" actId="478"/>
          <ac:spMkLst>
            <pc:docMk/>
            <pc:sldMk cId="1595917707" sldId="261"/>
            <ac:spMk id="7" creationId="{DCF0BB43-4235-CBF9-A62D-68408F675687}"/>
          </ac:spMkLst>
        </pc:spChg>
        <pc:spChg chg="add del mod">
          <ac:chgData name="Tom Keating" userId="3db344129b34d0ea" providerId="LiveId" clId="{248132DE-68CB-48EB-978F-A85D9D21A62F}" dt="2024-09-06T14:05:52.856" v="9088" actId="478"/>
          <ac:spMkLst>
            <pc:docMk/>
            <pc:sldMk cId="1595917707" sldId="261"/>
            <ac:spMk id="8" creationId="{40E93B5A-3161-BE72-A5AD-3D855CEAAE80}"/>
          </ac:spMkLst>
        </pc:spChg>
        <pc:spChg chg="add mod">
          <ac:chgData name="Tom Keating" userId="3db344129b34d0ea" providerId="LiveId" clId="{248132DE-68CB-48EB-978F-A85D9D21A62F}" dt="2024-09-06T15:28:11.286" v="14431" actId="1036"/>
          <ac:spMkLst>
            <pc:docMk/>
            <pc:sldMk cId="1595917707" sldId="261"/>
            <ac:spMk id="10" creationId="{E9119FC0-F308-2C9E-A789-EA0B92BAD319}"/>
          </ac:spMkLst>
        </pc:spChg>
        <pc:spChg chg="add del mod">
          <ac:chgData name="Tom Keating" userId="3db344129b34d0ea" providerId="LiveId" clId="{248132DE-68CB-48EB-978F-A85D9D21A62F}" dt="2024-09-06T14:09:49.341" v="9462" actId="478"/>
          <ac:spMkLst>
            <pc:docMk/>
            <pc:sldMk cId="1595917707" sldId="261"/>
            <ac:spMk id="11" creationId="{103EB222-CA06-6A7D-810F-C5D3F466B852}"/>
          </ac:spMkLst>
        </pc:spChg>
        <pc:spChg chg="add mod">
          <ac:chgData name="Tom Keating" userId="3db344129b34d0ea" providerId="LiveId" clId="{248132DE-68CB-48EB-978F-A85D9D21A62F}" dt="2024-09-06T14:09:37.508" v="9461" actId="20577"/>
          <ac:spMkLst>
            <pc:docMk/>
            <pc:sldMk cId="1595917707" sldId="261"/>
            <ac:spMk id="13" creationId="{B49ECC31-E9AA-8B86-4CDA-A3249574E4C5}"/>
          </ac:spMkLst>
        </pc:spChg>
        <pc:spChg chg="add mod">
          <ac:chgData name="Tom Keating" userId="3db344129b34d0ea" providerId="LiveId" clId="{248132DE-68CB-48EB-978F-A85D9D21A62F}" dt="2024-09-06T14:13:17.139" v="10054" actId="115"/>
          <ac:spMkLst>
            <pc:docMk/>
            <pc:sldMk cId="1595917707" sldId="261"/>
            <ac:spMk id="14" creationId="{8C083665-7DFA-F221-3119-38B49BE8F2EA}"/>
          </ac:spMkLst>
        </pc:spChg>
        <pc:picChg chg="add mod">
          <ac:chgData name="Tom Keating" userId="3db344129b34d0ea" providerId="LiveId" clId="{248132DE-68CB-48EB-978F-A85D9D21A62F}" dt="2024-09-06T14:06:33.687" v="9094" actId="1076"/>
          <ac:picMkLst>
            <pc:docMk/>
            <pc:sldMk cId="1595917707" sldId="261"/>
            <ac:picMk id="9" creationId="{C961AE92-86E9-5BF6-415E-5432794E22EF}"/>
          </ac:picMkLst>
        </pc:picChg>
      </pc:sldChg>
      <pc:sldChg chg="addSp delSp modSp add mod">
        <pc:chgData name="Tom Keating" userId="3db344129b34d0ea" providerId="LiveId" clId="{248132DE-68CB-48EB-978F-A85D9D21A62F}" dt="2024-09-06T14:19:25.799" v="10603" actId="20577"/>
        <pc:sldMkLst>
          <pc:docMk/>
          <pc:sldMk cId="3935145114" sldId="262"/>
        </pc:sldMkLst>
        <pc:spChg chg="mod">
          <ac:chgData name="Tom Keating" userId="3db344129b34d0ea" providerId="LiveId" clId="{248132DE-68CB-48EB-978F-A85D9D21A62F}" dt="2024-09-05T22:44:58.510" v="4106" actId="20577"/>
          <ac:spMkLst>
            <pc:docMk/>
            <pc:sldMk cId="3935145114" sldId="262"/>
            <ac:spMk id="2" creationId="{CDFA6E3E-0E44-280B-BF25-C4D14EC67544}"/>
          </ac:spMkLst>
        </pc:spChg>
        <pc:spChg chg="mod">
          <ac:chgData name="Tom Keating" userId="3db344129b34d0ea" providerId="LiveId" clId="{248132DE-68CB-48EB-978F-A85D9D21A62F}" dt="2024-09-05T23:01:57.852" v="6085" actId="20577"/>
          <ac:spMkLst>
            <pc:docMk/>
            <pc:sldMk cId="3935145114" sldId="262"/>
            <ac:spMk id="3" creationId="{590DD8BD-9640-E7A3-A085-751FEFFFFE55}"/>
          </ac:spMkLst>
        </pc:spChg>
        <pc:spChg chg="mod ord">
          <ac:chgData name="Tom Keating" userId="3db344129b34d0ea" providerId="LiveId" clId="{248132DE-68CB-48EB-978F-A85D9D21A62F}" dt="2024-09-05T23:48:25.485" v="8085" actId="1036"/>
          <ac:spMkLst>
            <pc:docMk/>
            <pc:sldMk cId="3935145114" sldId="262"/>
            <ac:spMk id="4" creationId="{D9C1C441-1BCF-A40C-206B-1D4AC4191518}"/>
          </ac:spMkLst>
        </pc:spChg>
        <pc:spChg chg="add mod">
          <ac:chgData name="Tom Keating" userId="3db344129b34d0ea" providerId="LiveId" clId="{248132DE-68CB-48EB-978F-A85D9D21A62F}" dt="2024-09-06T14:18:21.876" v="10404" actId="20577"/>
          <ac:spMkLst>
            <pc:docMk/>
            <pc:sldMk cId="3935145114" sldId="262"/>
            <ac:spMk id="7" creationId="{9371DD87-19FA-F78C-BD84-D6DCF06155FD}"/>
          </ac:spMkLst>
        </pc:spChg>
        <pc:spChg chg="add del mod">
          <ac:chgData name="Tom Keating" userId="3db344129b34d0ea" providerId="LiveId" clId="{248132DE-68CB-48EB-978F-A85D9D21A62F}" dt="2024-09-05T23:01:36.046" v="6036" actId="478"/>
          <ac:spMkLst>
            <pc:docMk/>
            <pc:sldMk cId="3935145114" sldId="262"/>
            <ac:spMk id="8" creationId="{C2906687-8E97-3857-46E2-F8D469D0EBDF}"/>
          </ac:spMkLst>
        </pc:spChg>
        <pc:spChg chg="add mod">
          <ac:chgData name="Tom Keating" userId="3db344129b34d0ea" providerId="LiveId" clId="{248132DE-68CB-48EB-978F-A85D9D21A62F}" dt="2024-09-06T14:17:34.380" v="10259" actId="20577"/>
          <ac:spMkLst>
            <pc:docMk/>
            <pc:sldMk cId="3935145114" sldId="262"/>
            <ac:spMk id="9" creationId="{2733FE5D-9AD8-D5A7-9AE0-CC2A5FC711E8}"/>
          </ac:spMkLst>
        </pc:spChg>
        <pc:spChg chg="add mod">
          <ac:chgData name="Tom Keating" userId="3db344129b34d0ea" providerId="LiveId" clId="{248132DE-68CB-48EB-978F-A85D9D21A62F}" dt="2024-09-06T14:19:25.799" v="10603" actId="20577"/>
          <ac:spMkLst>
            <pc:docMk/>
            <pc:sldMk cId="3935145114" sldId="262"/>
            <ac:spMk id="10" creationId="{07393245-899B-1464-13D3-FEEE513CB85D}"/>
          </ac:spMkLst>
        </pc:spChg>
        <pc:picChg chg="add mod">
          <ac:chgData name="Tom Keating" userId="3db344129b34d0ea" providerId="LiveId" clId="{248132DE-68CB-48EB-978F-A85D9D21A62F}" dt="2024-09-05T22:47:38.719" v="4338" actId="1037"/>
          <ac:picMkLst>
            <pc:docMk/>
            <pc:sldMk cId="3935145114" sldId="262"/>
            <ac:picMk id="5" creationId="{7FA4678D-6106-1F15-7823-563CB519BC24}"/>
          </ac:picMkLst>
        </pc:picChg>
      </pc:sldChg>
      <pc:sldChg chg="addSp modSp add mod">
        <pc:chgData name="Tom Keating" userId="3db344129b34d0ea" providerId="LiveId" clId="{248132DE-68CB-48EB-978F-A85D9D21A62F}" dt="2024-09-06T00:05:24.741" v="8791" actId="20577"/>
        <pc:sldMkLst>
          <pc:docMk/>
          <pc:sldMk cId="929286013" sldId="263"/>
        </pc:sldMkLst>
        <pc:spChg chg="mod">
          <ac:chgData name="Tom Keating" userId="3db344129b34d0ea" providerId="LiveId" clId="{248132DE-68CB-48EB-978F-A85D9D21A62F}" dt="2024-09-05T22:42:30.002" v="3763" actId="20577"/>
          <ac:spMkLst>
            <pc:docMk/>
            <pc:sldMk cId="929286013" sldId="263"/>
            <ac:spMk id="2" creationId="{CDFA6E3E-0E44-280B-BF25-C4D14EC67544}"/>
          </ac:spMkLst>
        </pc:spChg>
        <pc:spChg chg="mod">
          <ac:chgData name="Tom Keating" userId="3db344129b34d0ea" providerId="LiveId" clId="{248132DE-68CB-48EB-978F-A85D9D21A62F}" dt="2024-09-05T22:44:21.160" v="3983" actId="20577"/>
          <ac:spMkLst>
            <pc:docMk/>
            <pc:sldMk cId="929286013" sldId="263"/>
            <ac:spMk id="3" creationId="{590DD8BD-9640-E7A3-A085-751FEFFFFE55}"/>
          </ac:spMkLst>
        </pc:spChg>
        <pc:spChg chg="mod">
          <ac:chgData name="Tom Keating" userId="3db344129b34d0ea" providerId="LiveId" clId="{248132DE-68CB-48EB-978F-A85D9D21A62F}" dt="2024-09-06T00:05:24.741" v="8791" actId="20577"/>
          <ac:spMkLst>
            <pc:docMk/>
            <pc:sldMk cId="929286013" sldId="263"/>
            <ac:spMk id="4" creationId="{D9C1C441-1BCF-A40C-206B-1D4AC4191518}"/>
          </ac:spMkLst>
        </pc:spChg>
        <pc:picChg chg="add mod">
          <ac:chgData name="Tom Keating" userId="3db344129b34d0ea" providerId="LiveId" clId="{248132DE-68CB-48EB-978F-A85D9D21A62F}" dt="2024-09-05T22:42:24.031" v="3750" actId="1076"/>
          <ac:picMkLst>
            <pc:docMk/>
            <pc:sldMk cId="929286013" sldId="263"/>
            <ac:picMk id="5" creationId="{E120E229-974C-6457-C8BB-0B01B9946CBB}"/>
          </ac:picMkLst>
        </pc:picChg>
      </pc:sldChg>
      <pc:sldChg chg="addSp delSp modSp add mod">
        <pc:chgData name="Tom Keating" userId="3db344129b34d0ea" providerId="LiveId" clId="{248132DE-68CB-48EB-978F-A85D9D21A62F}" dt="2024-09-06T16:10:32.493" v="18683" actId="20577"/>
        <pc:sldMkLst>
          <pc:docMk/>
          <pc:sldMk cId="1220521317" sldId="264"/>
        </pc:sldMkLst>
        <pc:spChg chg="mod">
          <ac:chgData name="Tom Keating" userId="3db344129b34d0ea" providerId="LiveId" clId="{248132DE-68CB-48EB-978F-A85D9D21A62F}" dt="2024-09-06T15:40:20.477" v="15570" actId="20577"/>
          <ac:spMkLst>
            <pc:docMk/>
            <pc:sldMk cId="1220521317" sldId="264"/>
            <ac:spMk id="2" creationId="{CDFA6E3E-0E44-280B-BF25-C4D14EC67544}"/>
          </ac:spMkLst>
        </pc:spChg>
        <pc:spChg chg="mod">
          <ac:chgData name="Tom Keating" userId="3db344129b34d0ea" providerId="LiveId" clId="{248132DE-68CB-48EB-978F-A85D9D21A62F}" dt="2024-09-06T15:40:52.457" v="15631" actId="20577"/>
          <ac:spMkLst>
            <pc:docMk/>
            <pc:sldMk cId="1220521317" sldId="264"/>
            <ac:spMk id="3" creationId="{590DD8BD-9640-E7A3-A085-751FEFFFFE55}"/>
          </ac:spMkLst>
        </pc:spChg>
        <pc:spChg chg="del mod">
          <ac:chgData name="Tom Keating" userId="3db344129b34d0ea" providerId="LiveId" clId="{248132DE-68CB-48EB-978F-A85D9D21A62F}" dt="2024-09-06T15:03:51.455" v="12483" actId="478"/>
          <ac:spMkLst>
            <pc:docMk/>
            <pc:sldMk cId="1220521317" sldId="264"/>
            <ac:spMk id="5" creationId="{40ACF9E4-FCDE-458D-4B52-8306B76DED21}"/>
          </ac:spMkLst>
        </pc:spChg>
        <pc:spChg chg="add mod">
          <ac:chgData name="Tom Keating" userId="3db344129b34d0ea" providerId="LiveId" clId="{248132DE-68CB-48EB-978F-A85D9D21A62F}" dt="2024-09-06T15:10:31.857" v="13465" actId="1037"/>
          <ac:spMkLst>
            <pc:docMk/>
            <pc:sldMk cId="1220521317" sldId="264"/>
            <ac:spMk id="6" creationId="{DB4EA60A-8871-E1D2-B98D-99CAD0E0AEA7}"/>
          </ac:spMkLst>
        </pc:spChg>
        <pc:spChg chg="add mod">
          <ac:chgData name="Tom Keating" userId="3db344129b34d0ea" providerId="LiveId" clId="{248132DE-68CB-48EB-978F-A85D9D21A62F}" dt="2024-09-06T16:10:32.493" v="18683" actId="20577"/>
          <ac:spMkLst>
            <pc:docMk/>
            <pc:sldMk cId="1220521317" sldId="264"/>
            <ac:spMk id="7" creationId="{261ABBBB-9068-9914-291F-27F61690BDCB}"/>
          </ac:spMkLst>
        </pc:spChg>
        <pc:spChg chg="del mod">
          <ac:chgData name="Tom Keating" userId="3db344129b34d0ea" providerId="LiveId" clId="{248132DE-68CB-48EB-978F-A85D9D21A62F}" dt="2024-09-06T16:06:47.003" v="18438" actId="478"/>
          <ac:spMkLst>
            <pc:docMk/>
            <pc:sldMk cId="1220521317" sldId="264"/>
            <ac:spMk id="10" creationId="{E9119FC0-F308-2C9E-A789-EA0B92BAD319}"/>
          </ac:spMkLst>
        </pc:spChg>
        <pc:spChg chg="del mod">
          <ac:chgData name="Tom Keating" userId="3db344129b34d0ea" providerId="LiveId" clId="{248132DE-68CB-48EB-978F-A85D9D21A62F}" dt="2024-09-06T14:23:12.166" v="11007" actId="478"/>
          <ac:spMkLst>
            <pc:docMk/>
            <pc:sldMk cId="1220521317" sldId="264"/>
            <ac:spMk id="13" creationId="{B49ECC31-E9AA-8B86-4CDA-A3249574E4C5}"/>
          </ac:spMkLst>
        </pc:spChg>
        <pc:spChg chg="mod">
          <ac:chgData name="Tom Keating" userId="3db344129b34d0ea" providerId="LiveId" clId="{248132DE-68CB-48EB-978F-A85D9D21A62F}" dt="2024-09-06T15:07:34.658" v="13292" actId="20577"/>
          <ac:spMkLst>
            <pc:docMk/>
            <pc:sldMk cId="1220521317" sldId="264"/>
            <ac:spMk id="14" creationId="{8C083665-7DFA-F221-3119-38B49BE8F2EA}"/>
          </ac:spMkLst>
        </pc:spChg>
        <pc:picChg chg="add mod">
          <ac:chgData name="Tom Keating" userId="3db344129b34d0ea" providerId="LiveId" clId="{248132DE-68CB-48EB-978F-A85D9D21A62F}" dt="2024-09-06T14:26:21.516" v="11009" actId="1076"/>
          <ac:picMkLst>
            <pc:docMk/>
            <pc:sldMk cId="1220521317" sldId="264"/>
            <ac:picMk id="4" creationId="{2C53B849-3C3D-8BFA-0B3A-F925A9801D78}"/>
          </ac:picMkLst>
        </pc:picChg>
        <pc:picChg chg="del">
          <ac:chgData name="Tom Keating" userId="3db344129b34d0ea" providerId="LiveId" clId="{248132DE-68CB-48EB-978F-A85D9D21A62F}" dt="2024-09-06T14:23:06.114" v="11005" actId="478"/>
          <ac:picMkLst>
            <pc:docMk/>
            <pc:sldMk cId="1220521317" sldId="264"/>
            <ac:picMk id="9" creationId="{C961AE92-86E9-5BF6-415E-5432794E22EF}"/>
          </ac:picMkLst>
        </pc:picChg>
      </pc:sldChg>
      <pc:sldChg chg="addSp delSp modSp add mod">
        <pc:chgData name="Tom Keating" userId="3db344129b34d0ea" providerId="LiveId" clId="{248132DE-68CB-48EB-978F-A85D9D21A62F}" dt="2024-09-06T16:05:39.606" v="18409" actId="20577"/>
        <pc:sldMkLst>
          <pc:docMk/>
          <pc:sldMk cId="2410005191" sldId="265"/>
        </pc:sldMkLst>
        <pc:spChg chg="mod">
          <ac:chgData name="Tom Keating" userId="3db344129b34d0ea" providerId="LiveId" clId="{248132DE-68CB-48EB-978F-A85D9D21A62F}" dt="2024-09-06T15:34:19.664" v="15046" actId="20577"/>
          <ac:spMkLst>
            <pc:docMk/>
            <pc:sldMk cId="2410005191" sldId="265"/>
            <ac:spMk id="2" creationId="{CDFA6E3E-0E44-280B-BF25-C4D14EC67544}"/>
          </ac:spMkLst>
        </pc:spChg>
        <pc:spChg chg="mod">
          <ac:chgData name="Tom Keating" userId="3db344129b34d0ea" providerId="LiveId" clId="{248132DE-68CB-48EB-978F-A85D9D21A62F}" dt="2024-09-06T15:36:31.277" v="15277" actId="20577"/>
          <ac:spMkLst>
            <pc:docMk/>
            <pc:sldMk cId="2410005191" sldId="265"/>
            <ac:spMk id="3" creationId="{590DD8BD-9640-E7A3-A085-751FEFFFFE55}"/>
          </ac:spMkLst>
        </pc:spChg>
        <pc:spChg chg="add mod">
          <ac:chgData name="Tom Keating" userId="3db344129b34d0ea" providerId="LiveId" clId="{248132DE-68CB-48EB-978F-A85D9D21A62F}" dt="2024-09-06T15:58:15.529" v="17475" actId="255"/>
          <ac:spMkLst>
            <pc:docMk/>
            <pc:sldMk cId="2410005191" sldId="265"/>
            <ac:spMk id="5" creationId="{09D61080-0DA6-2ADD-3342-A74C9B58F98F}"/>
          </ac:spMkLst>
        </pc:spChg>
        <pc:spChg chg="del mod">
          <ac:chgData name="Tom Keating" userId="3db344129b34d0ea" providerId="LiveId" clId="{248132DE-68CB-48EB-978F-A85D9D21A62F}" dt="2024-09-06T15:50:00.313" v="16899" actId="478"/>
          <ac:spMkLst>
            <pc:docMk/>
            <pc:sldMk cId="2410005191" sldId="265"/>
            <ac:spMk id="6" creationId="{DB4EA60A-8871-E1D2-B98D-99CAD0E0AEA7}"/>
          </ac:spMkLst>
        </pc:spChg>
        <pc:spChg chg="del mod">
          <ac:chgData name="Tom Keating" userId="3db344129b34d0ea" providerId="LiveId" clId="{248132DE-68CB-48EB-978F-A85D9D21A62F}" dt="2024-09-06T15:12:17.920" v="13678" actId="478"/>
          <ac:spMkLst>
            <pc:docMk/>
            <pc:sldMk cId="2410005191" sldId="265"/>
            <ac:spMk id="7" creationId="{261ABBBB-9068-9914-291F-27F61690BDCB}"/>
          </ac:spMkLst>
        </pc:spChg>
        <pc:spChg chg="add mod">
          <ac:chgData name="Tom Keating" userId="3db344129b34d0ea" providerId="LiveId" clId="{248132DE-68CB-48EB-978F-A85D9D21A62F}" dt="2024-09-06T15:59:02.020" v="17556" actId="1036"/>
          <ac:spMkLst>
            <pc:docMk/>
            <pc:sldMk cId="2410005191" sldId="265"/>
            <ac:spMk id="8" creationId="{1271C767-013E-3494-9BFD-113AE07424A1}"/>
          </ac:spMkLst>
        </pc:spChg>
        <pc:spChg chg="add mod">
          <ac:chgData name="Tom Keating" userId="3db344129b34d0ea" providerId="LiveId" clId="{248132DE-68CB-48EB-978F-A85D9D21A62F}" dt="2024-09-06T16:04:24.526" v="18211" actId="1035"/>
          <ac:spMkLst>
            <pc:docMk/>
            <pc:sldMk cId="2410005191" sldId="265"/>
            <ac:spMk id="9" creationId="{F978D6E7-BEC5-A6C9-FA19-17CDB96C88F4}"/>
          </ac:spMkLst>
        </pc:spChg>
        <pc:spChg chg="mod">
          <ac:chgData name="Tom Keating" userId="3db344129b34d0ea" providerId="LiveId" clId="{248132DE-68CB-48EB-978F-A85D9D21A62F}" dt="2024-09-06T15:59:02.020" v="17556" actId="1036"/>
          <ac:spMkLst>
            <pc:docMk/>
            <pc:sldMk cId="2410005191" sldId="265"/>
            <ac:spMk id="10" creationId="{E9119FC0-F308-2C9E-A789-EA0B92BAD319}"/>
          </ac:spMkLst>
        </pc:spChg>
        <pc:spChg chg="add mod">
          <ac:chgData name="Tom Keating" userId="3db344129b34d0ea" providerId="LiveId" clId="{248132DE-68CB-48EB-978F-A85D9D21A62F}" dt="2024-09-06T16:05:39.606" v="18409" actId="20577"/>
          <ac:spMkLst>
            <pc:docMk/>
            <pc:sldMk cId="2410005191" sldId="265"/>
            <ac:spMk id="11" creationId="{89D5A5AA-C482-69A7-AC97-91A4E6907416}"/>
          </ac:spMkLst>
        </pc:spChg>
        <pc:spChg chg="add mod">
          <ac:chgData name="Tom Keating" userId="3db344129b34d0ea" providerId="LiveId" clId="{248132DE-68CB-48EB-978F-A85D9D21A62F}" dt="2024-09-06T16:03:54.160" v="18147" actId="1036"/>
          <ac:spMkLst>
            <pc:docMk/>
            <pc:sldMk cId="2410005191" sldId="265"/>
            <ac:spMk id="12" creationId="{1220CF84-8B15-8699-8E78-ED7A88555A24}"/>
          </ac:spMkLst>
        </pc:spChg>
        <pc:spChg chg="add mod">
          <ac:chgData name="Tom Keating" userId="3db344129b34d0ea" providerId="LiveId" clId="{248132DE-68CB-48EB-978F-A85D9D21A62F}" dt="2024-09-06T16:03:54.160" v="18147" actId="1036"/>
          <ac:spMkLst>
            <pc:docMk/>
            <pc:sldMk cId="2410005191" sldId="265"/>
            <ac:spMk id="13" creationId="{3889EA54-ED8B-2191-CBBA-44AFD525F976}"/>
          </ac:spMkLst>
        </pc:spChg>
        <pc:spChg chg="add del mod">
          <ac:chgData name="Tom Keating" userId="3db344129b34d0ea" providerId="LiveId" clId="{248132DE-68CB-48EB-978F-A85D9D21A62F}" dt="2024-09-06T15:58:15.529" v="17475" actId="255"/>
          <ac:spMkLst>
            <pc:docMk/>
            <pc:sldMk cId="2410005191" sldId="265"/>
            <ac:spMk id="14" creationId="{8C083665-7DFA-F221-3119-38B49BE8F2EA}"/>
          </ac:spMkLst>
        </pc:spChg>
        <pc:picChg chg="del">
          <ac:chgData name="Tom Keating" userId="3db344129b34d0ea" providerId="LiveId" clId="{248132DE-68CB-48EB-978F-A85D9D21A62F}" dt="2024-09-06T15:12:12.189" v="13676" actId="478"/>
          <ac:picMkLst>
            <pc:docMk/>
            <pc:sldMk cId="2410005191" sldId="265"/>
            <ac:picMk id="4" creationId="{2C53B849-3C3D-8BFA-0B3A-F925A9801D78}"/>
          </ac:picMkLst>
        </pc:picChg>
      </pc:sldChg>
      <pc:sldChg chg="modSp add del mod">
        <pc:chgData name="Tom Keating" userId="3db344129b34d0ea" providerId="LiveId" clId="{248132DE-68CB-48EB-978F-A85D9D21A62F}" dt="2024-09-06T15:42:32.507" v="15791" actId="47"/>
        <pc:sldMkLst>
          <pc:docMk/>
          <pc:sldMk cId="4009996787" sldId="266"/>
        </pc:sldMkLst>
        <pc:spChg chg="mod">
          <ac:chgData name="Tom Keating" userId="3db344129b34d0ea" providerId="LiveId" clId="{248132DE-68CB-48EB-978F-A85D9D21A62F}" dt="2024-09-06T15:39:16.684" v="15534" actId="5793"/>
          <ac:spMkLst>
            <pc:docMk/>
            <pc:sldMk cId="4009996787" sldId="266"/>
            <ac:spMk id="2" creationId="{CDFA6E3E-0E44-280B-BF25-C4D14EC67544}"/>
          </ac:spMkLst>
        </pc:spChg>
      </pc:sldChg>
      <pc:sldChg chg="add del">
        <pc:chgData name="Tom Keating" userId="3db344129b34d0ea" providerId="LiveId" clId="{248132DE-68CB-48EB-978F-A85D9D21A62F}" dt="2024-09-06T15:42:30.979" v="15790" actId="47"/>
        <pc:sldMkLst>
          <pc:docMk/>
          <pc:sldMk cId="2830071963" sldId="267"/>
        </pc:sldMkLst>
      </pc:sldChg>
      <pc:sldChg chg="addSp delSp modSp add mod">
        <pc:chgData name="Tom Keating" userId="3db344129b34d0ea" providerId="LiveId" clId="{248132DE-68CB-48EB-978F-A85D9D21A62F}" dt="2024-09-06T16:53:32.630" v="21646" actId="20577"/>
        <pc:sldMkLst>
          <pc:docMk/>
          <pc:sldMk cId="3338288384" sldId="268"/>
        </pc:sldMkLst>
        <pc:spChg chg="mod">
          <ac:chgData name="Tom Keating" userId="3db344129b34d0ea" providerId="LiveId" clId="{248132DE-68CB-48EB-978F-A85D9D21A62F}" dt="2024-09-06T16:38:05.768" v="20387" actId="20577"/>
          <ac:spMkLst>
            <pc:docMk/>
            <pc:sldMk cId="3338288384" sldId="268"/>
            <ac:spMk id="2" creationId="{CDFA6E3E-0E44-280B-BF25-C4D14EC67544}"/>
          </ac:spMkLst>
        </pc:spChg>
        <pc:spChg chg="mod">
          <ac:chgData name="Tom Keating" userId="3db344129b34d0ea" providerId="LiveId" clId="{248132DE-68CB-48EB-978F-A85D9D21A62F}" dt="2024-09-06T16:42:56.476" v="20749" actId="20577"/>
          <ac:spMkLst>
            <pc:docMk/>
            <pc:sldMk cId="3338288384" sldId="268"/>
            <ac:spMk id="3" creationId="{590DD8BD-9640-E7A3-A085-751FEFFFFE55}"/>
          </ac:spMkLst>
        </pc:spChg>
        <pc:spChg chg="mod">
          <ac:chgData name="Tom Keating" userId="3db344129b34d0ea" providerId="LiveId" clId="{248132DE-68CB-48EB-978F-A85D9D21A62F}" dt="2024-09-06T16:53:32.630" v="21646" actId="20577"/>
          <ac:spMkLst>
            <pc:docMk/>
            <pc:sldMk cId="3338288384" sldId="268"/>
            <ac:spMk id="5" creationId="{40ACF9E4-FCDE-458D-4B52-8306B76DED21}"/>
          </ac:spMkLst>
        </pc:spChg>
        <pc:spChg chg="add mod">
          <ac:chgData name="Tom Keating" userId="3db344129b34d0ea" providerId="LiveId" clId="{248132DE-68CB-48EB-978F-A85D9D21A62F}" dt="2024-09-06T16:45:40.761" v="20982" actId="20577"/>
          <ac:spMkLst>
            <pc:docMk/>
            <pc:sldMk cId="3338288384" sldId="268"/>
            <ac:spMk id="6" creationId="{054E7B7D-5EE5-9C57-AA76-EA8910B216ED}"/>
          </ac:spMkLst>
        </pc:spChg>
        <pc:spChg chg="add mod">
          <ac:chgData name="Tom Keating" userId="3db344129b34d0ea" providerId="LiveId" clId="{248132DE-68CB-48EB-978F-A85D9D21A62F}" dt="2024-09-06T16:46:42.341" v="21084" actId="115"/>
          <ac:spMkLst>
            <pc:docMk/>
            <pc:sldMk cId="3338288384" sldId="268"/>
            <ac:spMk id="7" creationId="{729277CC-6D7C-A0D1-52AF-9AB7F20B71D3}"/>
          </ac:spMkLst>
        </pc:spChg>
        <pc:spChg chg="add mod">
          <ac:chgData name="Tom Keating" userId="3db344129b34d0ea" providerId="LiveId" clId="{248132DE-68CB-48EB-978F-A85D9D21A62F}" dt="2024-09-06T16:52:29.593" v="21641" actId="20577"/>
          <ac:spMkLst>
            <pc:docMk/>
            <pc:sldMk cId="3338288384" sldId="268"/>
            <ac:spMk id="8" creationId="{9B6BFD5D-6602-C42F-8766-4B64FBA640E1}"/>
          </ac:spMkLst>
        </pc:spChg>
        <pc:spChg chg="del">
          <ac:chgData name="Tom Keating" userId="3db344129b34d0ea" providerId="LiveId" clId="{248132DE-68CB-48EB-978F-A85D9D21A62F}" dt="2024-09-06T16:11:46.684" v="18702" actId="478"/>
          <ac:spMkLst>
            <pc:docMk/>
            <pc:sldMk cId="3338288384" sldId="268"/>
            <ac:spMk id="10" creationId="{E9119FC0-F308-2C9E-A789-EA0B92BAD319}"/>
          </ac:spMkLst>
        </pc:spChg>
        <pc:spChg chg="del">
          <ac:chgData name="Tom Keating" userId="3db344129b34d0ea" providerId="LiveId" clId="{248132DE-68CB-48EB-978F-A85D9D21A62F}" dt="2024-09-06T16:11:42.024" v="18701" actId="478"/>
          <ac:spMkLst>
            <pc:docMk/>
            <pc:sldMk cId="3338288384" sldId="268"/>
            <ac:spMk id="13" creationId="{B49ECC31-E9AA-8B86-4CDA-A3249574E4C5}"/>
          </ac:spMkLst>
        </pc:spChg>
        <pc:spChg chg="del">
          <ac:chgData name="Tom Keating" userId="3db344129b34d0ea" providerId="LiveId" clId="{248132DE-68CB-48EB-978F-A85D9D21A62F}" dt="2024-09-06T16:45:53.580" v="20983" actId="478"/>
          <ac:spMkLst>
            <pc:docMk/>
            <pc:sldMk cId="3338288384" sldId="268"/>
            <ac:spMk id="14" creationId="{8C083665-7DFA-F221-3119-38B49BE8F2EA}"/>
          </ac:spMkLst>
        </pc:spChg>
        <pc:picChg chg="add mod">
          <ac:chgData name="Tom Keating" userId="3db344129b34d0ea" providerId="LiveId" clId="{248132DE-68CB-48EB-978F-A85D9D21A62F}" dt="2024-09-06T16:41:35.816" v="20616" actId="1076"/>
          <ac:picMkLst>
            <pc:docMk/>
            <pc:sldMk cId="3338288384" sldId="268"/>
            <ac:picMk id="4" creationId="{7B734B28-5795-314F-60BF-3162591C0760}"/>
          </ac:picMkLst>
        </pc:picChg>
        <pc:picChg chg="del">
          <ac:chgData name="Tom Keating" userId="3db344129b34d0ea" providerId="LiveId" clId="{248132DE-68CB-48EB-978F-A85D9D21A62F}" dt="2024-09-06T15:42:16.460" v="15789" actId="478"/>
          <ac:picMkLst>
            <pc:docMk/>
            <pc:sldMk cId="3338288384" sldId="268"/>
            <ac:picMk id="9" creationId="{C961AE92-86E9-5BF6-415E-5432794E22EF}"/>
          </ac:picMkLst>
        </pc:picChg>
      </pc:sldChg>
      <pc:sldChg chg="delSp modSp add mod">
        <pc:chgData name="Tom Keating" userId="3db344129b34d0ea" providerId="LiveId" clId="{248132DE-68CB-48EB-978F-A85D9D21A62F}" dt="2024-09-06T16:34:23.092" v="19981" actId="20577"/>
        <pc:sldMkLst>
          <pc:docMk/>
          <pc:sldMk cId="2445446476" sldId="269"/>
        </pc:sldMkLst>
        <pc:spChg chg="del">
          <ac:chgData name="Tom Keating" userId="3db344129b34d0ea" providerId="LiveId" clId="{248132DE-68CB-48EB-978F-A85D9D21A62F}" dt="2024-09-06T16:33:03.065" v="19820" actId="478"/>
          <ac:spMkLst>
            <pc:docMk/>
            <pc:sldMk cId="2445446476" sldId="269"/>
            <ac:spMk id="3" creationId="{7781AF0D-8C13-45DE-5020-4085CFA875CB}"/>
          </ac:spMkLst>
        </pc:spChg>
        <pc:spChg chg="mod">
          <ac:chgData name="Tom Keating" userId="3db344129b34d0ea" providerId="LiveId" clId="{248132DE-68CB-48EB-978F-A85D9D21A62F}" dt="2024-09-06T16:34:23.092" v="19981" actId="20577"/>
          <ac:spMkLst>
            <pc:docMk/>
            <pc:sldMk cId="2445446476" sldId="269"/>
            <ac:spMk id="5" creationId="{20BE3D3E-60EF-E15D-33D5-A4FCA8DCE4F6}"/>
          </ac:spMkLst>
        </pc:spChg>
        <pc:spChg chg="mod">
          <ac:chgData name="Tom Keating" userId="3db344129b34d0ea" providerId="LiveId" clId="{248132DE-68CB-48EB-978F-A85D9D21A62F}" dt="2024-09-06T16:33:20.300" v="19880" actId="1035"/>
          <ac:spMkLst>
            <pc:docMk/>
            <pc:sldMk cId="2445446476" sldId="269"/>
            <ac:spMk id="7" creationId="{DC0D28DC-7439-61E2-1392-978D3805B422}"/>
          </ac:spMkLst>
        </pc:spChg>
        <pc:spChg chg="mod">
          <ac:chgData name="Tom Keating" userId="3db344129b34d0ea" providerId="LiveId" clId="{248132DE-68CB-48EB-978F-A85D9D21A62F}" dt="2024-09-06T16:33:20.300" v="19880" actId="1035"/>
          <ac:spMkLst>
            <pc:docMk/>
            <pc:sldMk cId="2445446476" sldId="269"/>
            <ac:spMk id="8" creationId="{EE8A09E0-EBFB-0148-8960-2DF1955BB8C3}"/>
          </ac:spMkLst>
        </pc:spChg>
        <pc:spChg chg="mod">
          <ac:chgData name="Tom Keating" userId="3db344129b34d0ea" providerId="LiveId" clId="{248132DE-68CB-48EB-978F-A85D9D21A62F}" dt="2024-09-06T16:33:20.300" v="19880" actId="1035"/>
          <ac:spMkLst>
            <pc:docMk/>
            <pc:sldMk cId="2445446476" sldId="269"/>
            <ac:spMk id="9" creationId="{1EEDE2C4-40A8-1606-0018-503F7B2285D0}"/>
          </ac:spMkLst>
        </pc:spChg>
        <pc:spChg chg="del">
          <ac:chgData name="Tom Keating" userId="3db344129b34d0ea" providerId="LiveId" clId="{248132DE-68CB-48EB-978F-A85D9D21A62F}" dt="2024-09-06T16:32:58.659" v="19819" actId="478"/>
          <ac:spMkLst>
            <pc:docMk/>
            <pc:sldMk cId="2445446476" sldId="269"/>
            <ac:spMk id="10" creationId="{9D76512B-D4F4-2803-9896-53A477B9CFB1}"/>
          </ac:spMkLst>
        </pc:spChg>
        <pc:spChg chg="del">
          <ac:chgData name="Tom Keating" userId="3db344129b34d0ea" providerId="LiveId" clId="{248132DE-68CB-48EB-978F-A85D9D21A62F}" dt="2024-09-06T16:32:58.659" v="19819" actId="478"/>
          <ac:spMkLst>
            <pc:docMk/>
            <pc:sldMk cId="2445446476" sldId="269"/>
            <ac:spMk id="11" creationId="{8C20D204-C818-E9BC-05AA-1F1FE9E3F913}"/>
          </ac:spMkLst>
        </pc:spChg>
        <pc:spChg chg="del">
          <ac:chgData name="Tom Keating" userId="3db344129b34d0ea" providerId="LiveId" clId="{248132DE-68CB-48EB-978F-A85D9D21A62F}" dt="2024-09-06T16:33:05.787" v="19821" actId="478"/>
          <ac:spMkLst>
            <pc:docMk/>
            <pc:sldMk cId="2445446476" sldId="269"/>
            <ac:spMk id="12" creationId="{781DE279-529A-F785-D628-ED150BBDC26D}"/>
          </ac:spMkLst>
        </pc:spChg>
        <pc:spChg chg="del">
          <ac:chgData name="Tom Keating" userId="3db344129b34d0ea" providerId="LiveId" clId="{248132DE-68CB-48EB-978F-A85D9D21A62F}" dt="2024-09-06T16:33:08.171" v="19822" actId="478"/>
          <ac:spMkLst>
            <pc:docMk/>
            <pc:sldMk cId="2445446476" sldId="269"/>
            <ac:spMk id="13" creationId="{52D02073-3EE2-4B38-430F-AECAF6057B0D}"/>
          </ac:spMkLst>
        </pc:spChg>
        <pc:picChg chg="del">
          <ac:chgData name="Tom Keating" userId="3db344129b34d0ea" providerId="LiveId" clId="{248132DE-68CB-48EB-978F-A85D9D21A62F}" dt="2024-09-06T16:32:58.659" v="19819" actId="478"/>
          <ac:picMkLst>
            <pc:docMk/>
            <pc:sldMk cId="2445446476" sldId="269"/>
            <ac:picMk id="1026" creationId="{056F5178-1ED7-AD01-6BA5-DDBD9FD51505}"/>
          </ac:picMkLst>
        </pc:picChg>
        <pc:picChg chg="del">
          <ac:chgData name="Tom Keating" userId="3db344129b34d0ea" providerId="LiveId" clId="{248132DE-68CB-48EB-978F-A85D9D21A62F}" dt="2024-09-06T16:32:58.659" v="19819" actId="478"/>
          <ac:picMkLst>
            <pc:docMk/>
            <pc:sldMk cId="2445446476" sldId="269"/>
            <ac:picMk id="1028" creationId="{713A916F-651A-9997-D2FD-C93D2A8D22DC}"/>
          </ac:picMkLst>
        </pc:picChg>
        <pc:picChg chg="del">
          <ac:chgData name="Tom Keating" userId="3db344129b34d0ea" providerId="LiveId" clId="{248132DE-68CB-48EB-978F-A85D9D21A62F}" dt="2024-09-06T16:32:58.659" v="19819" actId="478"/>
          <ac:picMkLst>
            <pc:docMk/>
            <pc:sldMk cId="2445446476" sldId="269"/>
            <ac:picMk id="1030" creationId="{1A218A5E-1B8C-9E15-9B0A-D0BF0C1D9652}"/>
          </ac:picMkLst>
        </pc:picChg>
        <pc:picChg chg="mod">
          <ac:chgData name="Tom Keating" userId="3db344129b34d0ea" providerId="LiveId" clId="{248132DE-68CB-48EB-978F-A85D9D21A62F}" dt="2024-09-06T16:33:20.300" v="19880" actId="1035"/>
          <ac:picMkLst>
            <pc:docMk/>
            <pc:sldMk cId="2445446476" sldId="269"/>
            <ac:picMk id="1032" creationId="{E5A370C4-DC7E-0A9F-647D-AD6D48EF1CE7}"/>
          </ac:picMkLst>
        </pc:picChg>
      </pc:sldChg>
      <pc:sldChg chg="delSp modSp add del mod">
        <pc:chgData name="Tom Keating" userId="3db344129b34d0ea" providerId="LiveId" clId="{248132DE-68CB-48EB-978F-A85D9D21A62F}" dt="2024-09-06T16:10:46.695" v="18684" actId="47"/>
        <pc:sldMkLst>
          <pc:docMk/>
          <pc:sldMk cId="3742004718" sldId="269"/>
        </pc:sldMkLst>
        <pc:spChg chg="mod">
          <ac:chgData name="Tom Keating" userId="3db344129b34d0ea" providerId="LiveId" clId="{248132DE-68CB-48EB-978F-A85D9D21A62F}" dt="2024-09-06T15:56:55.253" v="17346" actId="20577"/>
          <ac:spMkLst>
            <pc:docMk/>
            <pc:sldMk cId="3742004718" sldId="269"/>
            <ac:spMk id="2" creationId="{CDFA6E3E-0E44-280B-BF25-C4D14EC67544}"/>
          </ac:spMkLst>
        </pc:spChg>
        <pc:spChg chg="mod">
          <ac:chgData name="Tom Keating" userId="3db344129b34d0ea" providerId="LiveId" clId="{248132DE-68CB-48EB-978F-A85D9D21A62F}" dt="2024-09-06T15:57:20.138" v="17473" actId="20577"/>
          <ac:spMkLst>
            <pc:docMk/>
            <pc:sldMk cId="3742004718" sldId="269"/>
            <ac:spMk id="3" creationId="{590DD8BD-9640-E7A3-A085-751FEFFFFE55}"/>
          </ac:spMkLst>
        </pc:spChg>
        <pc:spChg chg="del">
          <ac:chgData name="Tom Keating" userId="3db344129b34d0ea" providerId="LiveId" clId="{248132DE-68CB-48EB-978F-A85D9D21A62F}" dt="2024-09-06T15:57:02.703" v="17347" actId="478"/>
          <ac:spMkLst>
            <pc:docMk/>
            <pc:sldMk cId="3742004718" sldId="269"/>
            <ac:spMk id="8" creationId="{1271C767-013E-3494-9BFD-113AE07424A1}"/>
          </ac:spMkLst>
        </pc:spChg>
        <pc:spChg chg="del">
          <ac:chgData name="Tom Keating" userId="3db344129b34d0ea" providerId="LiveId" clId="{248132DE-68CB-48EB-978F-A85D9D21A62F}" dt="2024-09-06T15:57:02.703" v="17347" actId="478"/>
          <ac:spMkLst>
            <pc:docMk/>
            <pc:sldMk cId="3742004718" sldId="269"/>
            <ac:spMk id="9" creationId="{F978D6E7-BEC5-A6C9-FA19-17CDB96C88F4}"/>
          </ac:spMkLst>
        </pc:spChg>
        <pc:spChg chg="del">
          <ac:chgData name="Tom Keating" userId="3db344129b34d0ea" providerId="LiveId" clId="{248132DE-68CB-48EB-978F-A85D9D21A62F}" dt="2024-09-06T15:57:02.703" v="17347" actId="478"/>
          <ac:spMkLst>
            <pc:docMk/>
            <pc:sldMk cId="3742004718" sldId="269"/>
            <ac:spMk id="10" creationId="{E9119FC0-F308-2C9E-A789-EA0B92BAD319}"/>
          </ac:spMkLst>
        </pc:spChg>
        <pc:spChg chg="del">
          <ac:chgData name="Tom Keating" userId="3db344129b34d0ea" providerId="LiveId" clId="{248132DE-68CB-48EB-978F-A85D9D21A62F}" dt="2024-09-06T15:57:02.703" v="17347" actId="478"/>
          <ac:spMkLst>
            <pc:docMk/>
            <pc:sldMk cId="3742004718" sldId="269"/>
            <ac:spMk id="11" creationId="{89D5A5AA-C482-69A7-AC97-91A4E6907416}"/>
          </ac:spMkLst>
        </pc:spChg>
        <pc:spChg chg="del">
          <ac:chgData name="Tom Keating" userId="3db344129b34d0ea" providerId="LiveId" clId="{248132DE-68CB-48EB-978F-A85D9D21A62F}" dt="2024-09-06T15:57:02.703" v="17347" actId="478"/>
          <ac:spMkLst>
            <pc:docMk/>
            <pc:sldMk cId="3742004718" sldId="269"/>
            <ac:spMk id="12" creationId="{1220CF84-8B15-8699-8E78-ED7A88555A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3DF-9A08-0AFB-293D-36492A7A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CA06A-5EA3-8347-57BD-A47A2BE8A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7B03-8A1E-2FEC-6C1A-EA0BCD43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67D48-88B3-4CB1-AB65-44DFCBD8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2975-4D94-B234-16F0-4BDDC5F9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8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3D73-1144-635A-9912-7DE9000B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28FBA-1A22-A692-D874-7BBE72F5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E1B0-31E1-6D7F-4B44-C4594E32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AE87-8875-6907-3917-414169C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6204-9875-9035-6950-195A50B1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8F7C2-A7A0-74F1-D16E-016942E3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9302C-805F-A548-9C98-54BA3A47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A63D-6F76-5D1A-D05F-D4056ECC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8FE0-041D-EC10-FE2F-A07CC15B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B5F0-2BA5-A86C-CDC3-EBA1469C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F857-C142-0983-6BA2-79C3EC49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B6DD-3F32-8384-33E4-C607B557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4B178-C2B8-575E-DBB1-02437000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D72E-60FC-F0FC-6100-6A573E14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3C08-0213-886A-08D1-9EC7FAA8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7F4-9557-26C5-91E0-0E435A68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B9A-66C3-6E35-D2F1-F9396F3B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017C-CBBD-1DEA-D2EF-2A94168C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1A3D-CEFE-697B-1074-F67716AC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2692-5BD6-09F6-DD42-4215ACD7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30FE-0AD5-28DF-416C-477136D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9C15-CFF2-7581-6D5F-854A2C33E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D288D-F9D3-E44C-BB1F-BD4A941D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1B8D4-DCE7-F718-7D12-D68DAA1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9B06-7712-EC01-0E4A-C38579E8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D150-C43C-7CA2-1E8E-5436A1E0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A2C5-B40F-50F2-8B0E-424A736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6275B-8CE9-3C0D-0EC9-C7ED647B4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6414B-5870-437B-EA73-1AAA96BE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FE0E0-20A7-3CE9-BBC5-17143F36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970F6-44FD-ABE9-9E25-82324BC24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FFAEC-C998-77AA-A8D8-A31BE255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C19FB-6730-A1C5-2CFE-78193475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05E6F-F8E7-0FF0-69BC-2ED6C226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8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1755-A2F5-9897-8287-B44A86B9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B4B88-5AF5-20CE-59C4-D841250A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93495-24BA-890E-FE8E-9F855DD5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AB1A4-AA02-818C-E9E4-45316657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A0E36-30C3-5CE3-72BE-99B5A2D1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C82FE-8013-94CF-14A4-D9AED89D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EBBE-AE5A-38C8-4FEB-5E6A1135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1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C7DA-0A9D-1B2C-94B1-99D5587C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5CFF-7A4C-0215-9C85-6D0774E2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03318-EC67-94EF-0C03-96B6E00B7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5858-0FA5-63DB-4D87-185C4EEC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F2A5F-9BE0-7585-DD5E-ACE2F67A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86DB-B2CA-348C-2EF0-1F16E00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E67-4B8D-F095-68AD-11DB8C6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AAD52-B50E-3D74-D56B-198197E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6D665-15BA-7769-982E-D65825B35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FA74-3B7C-97CD-90C8-47D2E7A0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2424E-E876-B0D5-08DC-EB346788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76AC0-F87C-6509-99F9-1EA11F5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D125A-C727-A34D-BA78-AB3C64D0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73C90-ED89-987A-D10A-AE74BB223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454F-1024-856F-3C61-97633E73A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216A5-F243-420E-8D80-6F29FA35149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290A-A177-5206-7FBF-37D4D9B0A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57C6-174C-5A9D-8EB9-632563CEE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A085B-BCF2-43FF-8DEE-00EB978A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ferred Suppliers List (PSL ...">
            <a:extLst>
              <a:ext uri="{FF2B5EF4-FFF2-40B4-BE49-F238E27FC236}">
                <a16:creationId xmlns:a16="http://schemas.microsoft.com/office/drawing/2014/main" id="{056F5178-1ED7-AD01-6BA5-DDBD9FD51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4" y="168977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Inspection - Quality Control by ...">
            <a:extLst>
              <a:ext uri="{FF2B5EF4-FFF2-40B4-BE49-F238E27FC236}">
                <a16:creationId xmlns:a16="http://schemas.microsoft.com/office/drawing/2014/main" id="{713A916F-651A-9997-D2FD-C93D2A8D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25" y="1689776"/>
            <a:ext cx="1740594" cy="16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does a 3D printer work ...">
            <a:extLst>
              <a:ext uri="{FF2B5EF4-FFF2-40B4-BE49-F238E27FC236}">
                <a16:creationId xmlns:a16="http://schemas.microsoft.com/office/drawing/2014/main" id="{1A218A5E-1B8C-9E15-9B0A-D0BF0C1D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398" y="1689774"/>
            <a:ext cx="2857500" cy="165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15810-5C44-D2D1-14CA-FFFCF3E3D90E}"/>
              </a:ext>
            </a:extLst>
          </p:cNvPr>
          <p:cNvSpPr txBox="1"/>
          <p:nvPr/>
        </p:nvSpPr>
        <p:spPr>
          <a:xfrm>
            <a:off x="588381" y="570271"/>
            <a:ext cx="979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Predicting manufacturing defects for 3D printed parts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5E0D2-409C-9A0A-B729-D1AB46743A4D}"/>
              </a:ext>
            </a:extLst>
          </p:cNvPr>
          <p:cNvSpPr txBox="1"/>
          <p:nvPr/>
        </p:nvSpPr>
        <p:spPr>
          <a:xfrm>
            <a:off x="583925" y="1087089"/>
            <a:ext cx="105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The growth in 3D parts has been dramatic—can we really rely on suppliers for critical components?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76512B-D4F4-2803-9896-53A477B9CFB1}"/>
              </a:ext>
            </a:extLst>
          </p:cNvPr>
          <p:cNvSpPr/>
          <p:nvPr/>
        </p:nvSpPr>
        <p:spPr>
          <a:xfrm>
            <a:off x="3549444" y="2273399"/>
            <a:ext cx="33124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20D204-C818-E9BC-05AA-1F1FE9E3F913}"/>
              </a:ext>
            </a:extLst>
          </p:cNvPr>
          <p:cNvSpPr/>
          <p:nvPr/>
        </p:nvSpPr>
        <p:spPr>
          <a:xfrm>
            <a:off x="7005490" y="2288145"/>
            <a:ext cx="33124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1AF0D-8C13-45DE-5020-4085CFA875CB}"/>
              </a:ext>
            </a:extLst>
          </p:cNvPr>
          <p:cNvSpPr txBox="1"/>
          <p:nvPr/>
        </p:nvSpPr>
        <p:spPr>
          <a:xfrm>
            <a:off x="569266" y="3350548"/>
            <a:ext cx="286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Pick a supplier…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DE279-529A-F785-D628-ED150BBDC26D}"/>
              </a:ext>
            </a:extLst>
          </p:cNvPr>
          <p:cNvSpPr txBox="1"/>
          <p:nvPr/>
        </p:nvSpPr>
        <p:spPr>
          <a:xfrm>
            <a:off x="3877829" y="3350548"/>
            <a:ext cx="286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Order complex parts…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02073-3EE2-4B38-430F-AECAF6057B0D}"/>
              </a:ext>
            </a:extLst>
          </p:cNvPr>
          <p:cNvSpPr txBox="1"/>
          <p:nvPr/>
        </p:nvSpPr>
        <p:spPr>
          <a:xfrm>
            <a:off x="7373205" y="3330884"/>
            <a:ext cx="2860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Did these really come out right?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384DB-04A5-28A3-70B9-02191B90D033}"/>
              </a:ext>
            </a:extLst>
          </p:cNvPr>
          <p:cNvSpPr txBox="1"/>
          <p:nvPr/>
        </p:nvSpPr>
        <p:spPr>
          <a:xfrm>
            <a:off x="380334" y="4065812"/>
            <a:ext cx="10661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The additive manufacturing services sector (or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3D printing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contract manufacturers) grew 20% in 2023, and will grow 22.7% in 2024 to reach $7.5 billion.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F0C15-FCB0-AB63-3D3D-15AC5AD02FBC}"/>
              </a:ext>
            </a:extLst>
          </p:cNvPr>
          <p:cNvSpPr txBox="1"/>
          <p:nvPr/>
        </p:nvSpPr>
        <p:spPr>
          <a:xfrm>
            <a:off x="380334" y="4827242"/>
            <a:ext cx="1097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“Because 3D printing is so versatile, covering plastics and metals, it has not only cornered the prototype market but is becoming more popular for bridge manufacturing and medium-volume end-use parts”*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12774-3ED6-88BD-EF87-C02B4C2ED616}"/>
              </a:ext>
            </a:extLst>
          </p:cNvPr>
          <p:cNvSpPr txBox="1"/>
          <p:nvPr/>
        </p:nvSpPr>
        <p:spPr>
          <a:xfrm>
            <a:off x="411948" y="6156155"/>
            <a:ext cx="106886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*Source:  https://www.forbes.com/sites/carolynschwaar/2024/05/29/3d-printing-the-bright-spot-in-us-based-manufacturing/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7149CC-EC7F-DE6E-6098-A549E33FE8F4}"/>
              </a:ext>
            </a:extLst>
          </p:cNvPr>
          <p:cNvSpPr txBox="1"/>
          <p:nvPr/>
        </p:nvSpPr>
        <p:spPr>
          <a:xfrm>
            <a:off x="416863" y="6495369"/>
            <a:ext cx="106886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Final presentation and analysis for GC2.  Author: Tom Keating </a:t>
            </a:r>
          </a:p>
        </p:txBody>
      </p:sp>
    </p:spTree>
    <p:extLst>
      <p:ext uri="{BB962C8B-B14F-4D97-AF65-F5344CB8AC3E}">
        <p14:creationId xmlns:p14="http://schemas.microsoft.com/office/powerpoint/2010/main" val="254299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6E3E-0E44-280B-BF25-C4D14EC67544}"/>
              </a:ext>
            </a:extLst>
          </p:cNvPr>
          <p:cNvSpPr txBox="1"/>
          <p:nvPr/>
        </p:nvSpPr>
        <p:spPr>
          <a:xfrm>
            <a:off x="588380" y="570271"/>
            <a:ext cx="1014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forests led to more balanced results than other models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DD8BD-9640-E7A3-A085-751FEFFFFE55}"/>
              </a:ext>
            </a:extLst>
          </p:cNvPr>
          <p:cNvSpPr txBox="1"/>
          <p:nvPr/>
        </p:nvSpPr>
        <p:spPr>
          <a:xfrm>
            <a:off x="583925" y="1087089"/>
            <a:ext cx="104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Competing models could identify low-defect shipments well but often mislabeled or missed high defects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83665-7DFA-F221-3119-38B49BE8F2EA}"/>
              </a:ext>
            </a:extLst>
          </p:cNvPr>
          <p:cNvSpPr txBox="1"/>
          <p:nvPr/>
        </p:nvSpPr>
        <p:spPr>
          <a:xfrm>
            <a:off x="6574928" y="1631661"/>
            <a:ext cx="43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results and performance trade-offs</a:t>
            </a:r>
          </a:p>
        </p:txBody>
      </p:sp>
      <p:pic>
        <p:nvPicPr>
          <p:cNvPr id="4" name="Picture 3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2C53B849-3C3D-8BFA-0B3A-F925A9801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4" y="1661159"/>
            <a:ext cx="5181600" cy="3916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EA60A-8871-E1D2-B98D-99CAD0E0AEA7}"/>
              </a:ext>
            </a:extLst>
          </p:cNvPr>
          <p:cNvSpPr txBox="1"/>
          <p:nvPr/>
        </p:nvSpPr>
        <p:spPr>
          <a:xfrm>
            <a:off x="768994" y="5564436"/>
            <a:ext cx="4776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Confusion matrix for the (gradient boosted) random forest model:  among all the models, this was the best at identifying high defect shipments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ABBBB-9068-9914-291F-27F61690BDCB}"/>
              </a:ext>
            </a:extLst>
          </p:cNvPr>
          <p:cNvSpPr txBox="1"/>
          <p:nvPr/>
        </p:nvSpPr>
        <p:spPr>
          <a:xfrm>
            <a:off x="6550350" y="2053333"/>
            <a:ext cx="46977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 was still low for the final Random Forest model (52%), but better than random guessing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model results to augment existing supplier rating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Models with higher accuracy are possible but come at the expense of missing a higher percentage of high-defect shipments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models were extensively optimized and validated for best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Tested but set aside: logistic regression, support vector machines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2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6E3E-0E44-280B-BF25-C4D14EC67544}"/>
              </a:ext>
            </a:extLst>
          </p:cNvPr>
          <p:cNvSpPr txBox="1"/>
          <p:nvPr/>
        </p:nvSpPr>
        <p:spPr>
          <a:xfrm>
            <a:off x="588380" y="570271"/>
            <a:ext cx="1014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 results are modest, but there is potential for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DD8BD-9640-E7A3-A085-751FEFFFFE55}"/>
              </a:ext>
            </a:extLst>
          </p:cNvPr>
          <p:cNvSpPr txBox="1"/>
          <p:nvPr/>
        </p:nvSpPr>
        <p:spPr>
          <a:xfrm>
            <a:off x="583925" y="1087089"/>
            <a:ext cx="104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Some modeling decisions could be re-visited depending on performance required for final application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19FC0-F308-2C9E-A789-EA0B92BAD319}"/>
              </a:ext>
            </a:extLst>
          </p:cNvPr>
          <p:cNvSpPr txBox="1"/>
          <p:nvPr/>
        </p:nvSpPr>
        <p:spPr>
          <a:xfrm>
            <a:off x="587085" y="1908189"/>
            <a:ext cx="452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the target:  set the threshold for ‘high defects’ to &gt;4% , for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83665-7DFA-F221-3119-38B49BE8F2EA}"/>
              </a:ext>
            </a:extLst>
          </p:cNvPr>
          <p:cNvSpPr txBox="1"/>
          <p:nvPr/>
        </p:nvSpPr>
        <p:spPr>
          <a:xfrm>
            <a:off x="583925" y="1507068"/>
            <a:ext cx="266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Proposed 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61080-0DA6-2ADD-3342-A74C9B58F98F}"/>
              </a:ext>
            </a:extLst>
          </p:cNvPr>
          <p:cNvSpPr txBox="1"/>
          <p:nvPr/>
        </p:nvSpPr>
        <p:spPr>
          <a:xfrm>
            <a:off x="5583643" y="1507068"/>
            <a:ext cx="371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Rationale and potential benefits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1C767-013E-3494-9BFD-113AE07424A1}"/>
              </a:ext>
            </a:extLst>
          </p:cNvPr>
          <p:cNvSpPr txBox="1"/>
          <p:nvPr/>
        </p:nvSpPr>
        <p:spPr>
          <a:xfrm>
            <a:off x="5616298" y="1893444"/>
            <a:ext cx="538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choice to label a shipment as ‘high’ in defects was somewhat arbitrary; the choice could instead be driven by a threshold chosen by the end user.  Subsequent models may work better in finding outliers, rather than picking lots that are somewhere in the middle range of defect rate.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D6E7-BEC5-A6C9-FA19-17CDB96C88F4}"/>
              </a:ext>
            </a:extLst>
          </p:cNvPr>
          <p:cNvSpPr txBox="1"/>
          <p:nvPr/>
        </p:nvSpPr>
        <p:spPr>
          <a:xfrm>
            <a:off x="592000" y="5646004"/>
            <a:ext cx="45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other variations of SVM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5A5AA-C482-69A7-AC97-91A4E6907416}"/>
              </a:ext>
            </a:extLst>
          </p:cNvPr>
          <p:cNvSpPr txBox="1"/>
          <p:nvPr/>
        </p:nvSpPr>
        <p:spPr>
          <a:xfrm>
            <a:off x="5621212" y="5631259"/>
            <a:ext cx="559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all variations were exhaustively tested  (e.g. different kernels, SMVs versus SVCs, etc.)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0CF84-8B15-8699-8E78-ED7A88555A24}"/>
              </a:ext>
            </a:extLst>
          </p:cNvPr>
          <p:cNvSpPr txBox="1"/>
          <p:nvPr/>
        </p:nvSpPr>
        <p:spPr>
          <a:xfrm>
            <a:off x="587084" y="3895693"/>
            <a:ext cx="45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engineered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9EA54-ED8B-2191-CBBA-44AFD525F976}"/>
              </a:ext>
            </a:extLst>
          </p:cNvPr>
          <p:cNvSpPr txBox="1"/>
          <p:nvPr/>
        </p:nvSpPr>
        <p:spPr>
          <a:xfrm>
            <a:off x="5645796" y="3841615"/>
            <a:ext cx="5209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may be ways to combine variables that add value; e.g., ratio of additive cost to shipment cost, etc.  Any improvement in explanatory variables would be useful, considering the lack of strong correlations to the target</a:t>
            </a:r>
          </a:p>
        </p:txBody>
      </p:sp>
    </p:spTree>
    <p:extLst>
      <p:ext uri="{BB962C8B-B14F-4D97-AF65-F5344CB8AC3E}">
        <p14:creationId xmlns:p14="http://schemas.microsoft.com/office/powerpoint/2010/main" val="241000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hat is Vendor Rating? (Process ...">
            <a:extLst>
              <a:ext uri="{FF2B5EF4-FFF2-40B4-BE49-F238E27FC236}">
                <a16:creationId xmlns:a16="http://schemas.microsoft.com/office/drawing/2014/main" id="{E5A370C4-DC7E-0A9F-647D-AD6D48EF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37" y="2222852"/>
            <a:ext cx="27622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15810-5C44-D2D1-14CA-FFFCF3E3D90E}"/>
              </a:ext>
            </a:extLst>
          </p:cNvPr>
          <p:cNvSpPr txBox="1"/>
          <p:nvPr/>
        </p:nvSpPr>
        <p:spPr>
          <a:xfrm>
            <a:off x="588381" y="570271"/>
            <a:ext cx="979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best rate suppliers in order to avoid defective part shipments?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E3D3E-60EF-E15D-33D5-A4FCA8DCE4F6}"/>
              </a:ext>
            </a:extLst>
          </p:cNvPr>
          <p:cNvSpPr txBox="1"/>
          <p:nvPr/>
        </p:nvSpPr>
        <p:spPr>
          <a:xfrm>
            <a:off x="3400963" y="2485301"/>
            <a:ext cx="3796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Supplier ratings don’t always reflect defect rates*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Suppliers don’t always share defect rates (but do share indirect metrics)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Numerous suppliers in the market, and many different techniques for 3D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5E0D2-409C-9A0A-B729-D1AB46743A4D}"/>
              </a:ext>
            </a:extLst>
          </p:cNvPr>
          <p:cNvSpPr txBox="1"/>
          <p:nvPr/>
        </p:nvSpPr>
        <p:spPr>
          <a:xfrm>
            <a:off x="583926" y="1087089"/>
            <a:ext cx="9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Defective incoming parts for JIT manufacturers can cause costly disruptions and delays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D28DC-7439-61E2-1392-978D3805B422}"/>
              </a:ext>
            </a:extLst>
          </p:cNvPr>
          <p:cNvSpPr txBox="1"/>
          <p:nvPr/>
        </p:nvSpPr>
        <p:spPr>
          <a:xfrm>
            <a:off x="7417446" y="2485301"/>
            <a:ext cx="4391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model which enables better supplier ratings by predicting defect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possible, use the model to flag shipments with high defect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A09E0-EBFB-0148-8960-2DF1955BB8C3}"/>
              </a:ext>
            </a:extLst>
          </p:cNvPr>
          <p:cNvSpPr txBox="1"/>
          <p:nvPr/>
        </p:nvSpPr>
        <p:spPr>
          <a:xfrm>
            <a:off x="3455041" y="2116598"/>
            <a:ext cx="379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Problems facing purchasers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DE2C4-40A8-1606-0018-503F7B2285D0}"/>
              </a:ext>
            </a:extLst>
          </p:cNvPr>
          <p:cNvSpPr txBox="1"/>
          <p:nvPr/>
        </p:nvSpPr>
        <p:spPr>
          <a:xfrm>
            <a:off x="7442031" y="2116598"/>
            <a:ext cx="379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Goals of this analysis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20CD8-702B-B800-8B08-6B24C7426B86}"/>
              </a:ext>
            </a:extLst>
          </p:cNvPr>
          <p:cNvSpPr txBox="1"/>
          <p:nvPr/>
        </p:nvSpPr>
        <p:spPr>
          <a:xfrm>
            <a:off x="336740" y="6377940"/>
            <a:ext cx="1124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>
                <a:latin typeface="Aptos" panose="020B0004020202020204" pitchFamily="34" charset="0"/>
                <a:cs typeface="Times New Roman" panose="02020603050405020304" pitchFamily="18" charset="0"/>
              </a:rPr>
              <a:t>In fact, the ‘supplier quality’ rating in this dataset lacked any meaningful relationship to actual defect rates.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544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E15810-5C44-D2D1-14CA-FFFCF3E3D90E}"/>
              </a:ext>
            </a:extLst>
          </p:cNvPr>
          <p:cNvSpPr txBox="1"/>
          <p:nvPr/>
        </p:nvSpPr>
        <p:spPr>
          <a:xfrm>
            <a:off x="588380" y="570271"/>
            <a:ext cx="1014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a dataset, but can we build a successful predictive model with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5E0D2-409C-9A0A-B729-D1AB46743A4D}"/>
              </a:ext>
            </a:extLst>
          </p:cNvPr>
          <p:cNvSpPr txBox="1"/>
          <p:nvPr/>
        </p:nvSpPr>
        <p:spPr>
          <a:xfrm>
            <a:off x="583926" y="1087089"/>
            <a:ext cx="9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are using the Predicting Manufacturing Defects dataset* from Kaggle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D28DC-7439-61E2-1392-978D3805B422}"/>
              </a:ext>
            </a:extLst>
          </p:cNvPr>
          <p:cNvSpPr txBox="1"/>
          <p:nvPr/>
        </p:nvSpPr>
        <p:spPr>
          <a:xfrm>
            <a:off x="2505968" y="1962343"/>
            <a:ext cx="464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3240 3D records of part shipments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 actual defect rates (parts/1000)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44% with high defects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Numerous other metrics supplied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DE2C4-40A8-1606-0018-503F7B2285D0}"/>
              </a:ext>
            </a:extLst>
          </p:cNvPr>
          <p:cNvSpPr txBox="1"/>
          <p:nvPr/>
        </p:nvSpPr>
        <p:spPr>
          <a:xfrm>
            <a:off x="2473403" y="1593640"/>
            <a:ext cx="379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Dataset strengths</a:t>
            </a:r>
          </a:p>
        </p:txBody>
      </p:sp>
      <p:pic>
        <p:nvPicPr>
          <p:cNvPr id="2050" name="Picture 2" descr="Guide To Design Database For Task ...">
            <a:extLst>
              <a:ext uri="{FF2B5EF4-FFF2-40B4-BE49-F238E27FC236}">
                <a16:creationId xmlns:a16="http://schemas.microsoft.com/office/drawing/2014/main" id="{43EEF067-E993-1E77-24D8-F86687E4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07870"/>
            <a:ext cx="16859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EBB9FC-D418-AC13-B9C8-20DD0611A2A9}"/>
              </a:ext>
            </a:extLst>
          </p:cNvPr>
          <p:cNvSpPr txBox="1"/>
          <p:nvPr/>
        </p:nvSpPr>
        <p:spPr>
          <a:xfrm>
            <a:off x="336740" y="6377940"/>
            <a:ext cx="1124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Usage and Attribution Notice: 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dataset, shared by Rabie El </a:t>
            </a:r>
            <a:r>
              <a:rPr lang="en-US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Kharoua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is original and is made available under the CC BY 4.0 license.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BCCCD-9A1C-8E22-338C-0C24E942E5B4}"/>
              </a:ext>
            </a:extLst>
          </p:cNvPr>
          <p:cNvSpPr txBox="1"/>
          <p:nvPr/>
        </p:nvSpPr>
        <p:spPr>
          <a:xfrm>
            <a:off x="2578358" y="4446463"/>
            <a:ext cx="439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correlation, noisy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Unclear linkage between certain  supplier metrics and defect rates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F18C8-47F2-E24D-54BD-853FDE0DF9E6}"/>
              </a:ext>
            </a:extLst>
          </p:cNvPr>
          <p:cNvSpPr txBox="1"/>
          <p:nvPr/>
        </p:nvSpPr>
        <p:spPr>
          <a:xfrm>
            <a:off x="2545793" y="4077760"/>
            <a:ext cx="379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Dataset weaknesses</a:t>
            </a:r>
          </a:p>
        </p:txBody>
      </p:sp>
      <p:pic>
        <p:nvPicPr>
          <p:cNvPr id="13" name="Picture 12" descr="A diagram of blue dots&#10;&#10;Description automatically generated">
            <a:extLst>
              <a:ext uri="{FF2B5EF4-FFF2-40B4-BE49-F238E27FC236}">
                <a16:creationId xmlns:a16="http://schemas.microsoft.com/office/drawing/2014/main" id="{7A8DE240-73BC-05AC-E739-E90634D68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759" y="1907405"/>
            <a:ext cx="3634740" cy="283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39F616-A369-DF9D-7442-6022DFAE6182}"/>
              </a:ext>
            </a:extLst>
          </p:cNvPr>
          <p:cNvSpPr txBox="1"/>
          <p:nvPr/>
        </p:nvSpPr>
        <p:spPr>
          <a:xfrm>
            <a:off x="7875270" y="4926330"/>
            <a:ext cx="3554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Can we find a signal in this noise?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8E9BB-0609-7578-E17F-682D54168545}"/>
              </a:ext>
            </a:extLst>
          </p:cNvPr>
          <p:cNvSpPr txBox="1"/>
          <p:nvPr/>
        </p:nvSpPr>
        <p:spPr>
          <a:xfrm>
            <a:off x="7875269" y="1512422"/>
            <a:ext cx="385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Scatterplot showing defect rate vs dataset variable (most plots were very similar)</a:t>
            </a:r>
          </a:p>
        </p:txBody>
      </p:sp>
    </p:spTree>
    <p:extLst>
      <p:ext uri="{BB962C8B-B14F-4D97-AF65-F5344CB8AC3E}">
        <p14:creationId xmlns:p14="http://schemas.microsoft.com/office/powerpoint/2010/main" val="362486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B5121-131C-E2CF-5D42-42722FD2379B}"/>
              </a:ext>
            </a:extLst>
          </p:cNvPr>
          <p:cNvSpPr txBox="1"/>
          <p:nvPr/>
        </p:nvSpPr>
        <p:spPr>
          <a:xfrm>
            <a:off x="588380" y="570271"/>
            <a:ext cx="1014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database contains a rich set of manufacturing-related 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9D8C20-E47A-D0FD-DCBE-4AF6E14C5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53187"/>
              </p:ext>
            </p:extLst>
          </p:nvPr>
        </p:nvGraphicFramePr>
        <p:xfrm>
          <a:off x="700275" y="1285141"/>
          <a:ext cx="7686642" cy="4446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2214">
                  <a:extLst>
                    <a:ext uri="{9D8B030D-6E8A-4147-A177-3AD203B41FA5}">
                      <a16:colId xmlns:a16="http://schemas.microsoft.com/office/drawing/2014/main" val="4042649309"/>
                    </a:ext>
                  </a:extLst>
                </a:gridCol>
                <a:gridCol w="2562214">
                  <a:extLst>
                    <a:ext uri="{9D8B030D-6E8A-4147-A177-3AD203B41FA5}">
                      <a16:colId xmlns:a16="http://schemas.microsoft.com/office/drawing/2014/main" val="216582593"/>
                    </a:ext>
                  </a:extLst>
                </a:gridCol>
                <a:gridCol w="2562214">
                  <a:extLst>
                    <a:ext uri="{9D8B030D-6E8A-4147-A177-3AD203B41FA5}">
                      <a16:colId xmlns:a16="http://schemas.microsoft.com/office/drawing/2014/main" val="2554480138"/>
                    </a:ext>
                  </a:extLst>
                </a:gridCol>
              </a:tblGrid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Metric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Range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Comments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564712603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Production Volume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100-1000 units/day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relatively uniform (but noisy)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884295259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Production Cost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$5000-20000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3494000028"/>
                  </a:ext>
                </a:extLst>
              </a:tr>
              <a:tr h="367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Supplier Quality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80%-100%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Rating criteria unknown—excluded from model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4180444065"/>
                  </a:ext>
                </a:extLst>
              </a:tr>
              <a:tr h="367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Quality Score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60-100%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Rating criteria unknown (“overall quality assessment”)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4162279268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Maintenance Hours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0-24 hours/week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Relatively uniform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1745821920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Stockout Rate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0-10%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1708670114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Inventory Turnover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2-10 (ratio of turnover)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1395910912"/>
                  </a:ext>
                </a:extLst>
              </a:tr>
              <a:tr h="367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Worker Productivity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80-100%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(low predictive value; excluded from model)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1835170305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Safety Incidents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0-10 incidents (per month)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Somewhat bimodal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1104167928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Energy Consumption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1000-5000 kWh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3931865838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Energy Efficiency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0.1 to .5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1816560651"/>
                  </a:ext>
                </a:extLst>
              </a:tr>
              <a:tr h="367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Additive Process Time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1-10 hours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(low predictive value; excluded from model)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3564766561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Additive Material Cost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$100-500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3165297668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Delivery Delay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0-5 days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1289350781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Downtime Percentage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0-5%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3104301045"/>
                  </a:ext>
                </a:extLst>
              </a:tr>
              <a:tr h="367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Defect Status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Author-supplied labels (not used in the model)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2290969450"/>
                  </a:ext>
                </a:extLst>
              </a:tr>
              <a:tr h="367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Defect Rate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0.5 to 5 defects/thousand parts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Target variable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02" marR="61402" marT="0" marB="0"/>
                </a:tc>
                <a:extLst>
                  <a:ext uri="{0D108BD9-81ED-4DB2-BD59-A6C34878D82A}">
                    <a16:rowId xmlns:a16="http://schemas.microsoft.com/office/drawing/2014/main" val="1295948593"/>
                  </a:ext>
                </a:extLst>
              </a:tr>
            </a:tbl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31B66E1-FEBB-34A3-7A14-8D8547F605EA}"/>
              </a:ext>
            </a:extLst>
          </p:cNvPr>
          <p:cNvSpPr/>
          <p:nvPr/>
        </p:nvSpPr>
        <p:spPr>
          <a:xfrm rot="5400000">
            <a:off x="8254180" y="3136492"/>
            <a:ext cx="1799304" cy="3441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70B61-7889-0F20-EE8E-150C3319A760}"/>
              </a:ext>
            </a:extLst>
          </p:cNvPr>
          <p:cNvSpPr txBox="1"/>
          <p:nvPr/>
        </p:nvSpPr>
        <p:spPr>
          <a:xfrm>
            <a:off x="9497959" y="2212256"/>
            <a:ext cx="2143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involved selecting the most informative among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data processing was required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3C4DC-2A10-029F-670B-40198C9417DA}"/>
              </a:ext>
            </a:extLst>
          </p:cNvPr>
          <p:cNvSpPr txBox="1"/>
          <p:nvPr/>
        </p:nvSpPr>
        <p:spPr>
          <a:xfrm>
            <a:off x="583926" y="929776"/>
            <a:ext cx="9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Summary of metrics and key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5194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6E3E-0E44-280B-BF25-C4D14EC67544}"/>
              </a:ext>
            </a:extLst>
          </p:cNvPr>
          <p:cNvSpPr txBox="1"/>
          <p:nvPr/>
        </p:nvSpPr>
        <p:spPr>
          <a:xfrm>
            <a:off x="588380" y="570271"/>
            <a:ext cx="1014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 patterns in the data was not easy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DD8BD-9640-E7A3-A085-751FEFFFFE55}"/>
              </a:ext>
            </a:extLst>
          </p:cNvPr>
          <p:cNvSpPr txBox="1"/>
          <p:nvPr/>
        </p:nvSpPr>
        <p:spPr>
          <a:xfrm>
            <a:off x="583926" y="1087089"/>
            <a:ext cx="9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solution was to divide the dataset into high/low defects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1C441-1BCF-A40C-206B-1D4AC4191518}"/>
              </a:ext>
            </a:extLst>
          </p:cNvPr>
          <p:cNvSpPr txBox="1"/>
          <p:nvPr/>
        </p:nvSpPr>
        <p:spPr>
          <a:xfrm>
            <a:off x="7926212" y="2505670"/>
            <a:ext cx="3595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heat map showed only weak relationships between the metrics and the defect rate</a:t>
            </a:r>
          </a:p>
        </p:txBody>
      </p:sp>
      <p:pic>
        <p:nvPicPr>
          <p:cNvPr id="5" name="Picture 4" descr="A graph with many words&#10;&#10;Description automatically generated with medium confidence">
            <a:extLst>
              <a:ext uri="{FF2B5EF4-FFF2-40B4-BE49-F238E27FC236}">
                <a16:creationId xmlns:a16="http://schemas.microsoft.com/office/drawing/2014/main" id="{E120E229-974C-6457-C8BB-0B01B9946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62" y="1456421"/>
            <a:ext cx="5943600" cy="5059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28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6E3E-0E44-280B-BF25-C4D14EC67544}"/>
              </a:ext>
            </a:extLst>
          </p:cNvPr>
          <p:cNvSpPr txBox="1"/>
          <p:nvPr/>
        </p:nvSpPr>
        <p:spPr>
          <a:xfrm>
            <a:off x="588380" y="570271"/>
            <a:ext cx="1014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better approach was to divide the data into shipments with high or low defect rates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DD8BD-9640-E7A3-A085-751FEFFFFE55}"/>
              </a:ext>
            </a:extLst>
          </p:cNvPr>
          <p:cNvSpPr txBox="1"/>
          <p:nvPr/>
        </p:nvSpPr>
        <p:spPr>
          <a:xfrm>
            <a:off x="583926" y="1323065"/>
            <a:ext cx="9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Patterns began to emerge at this stage:  ‘High’ defects mean &gt; 3/thousand parts</a:t>
            </a:r>
          </a:p>
        </p:txBody>
      </p:sp>
      <p:pic>
        <p:nvPicPr>
          <p:cNvPr id="5" name="Picture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7FA4678D-6106-1F15-7823-563CB519B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9" y="1692397"/>
            <a:ext cx="5219700" cy="3947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1C441-1BCF-A40C-206B-1D4AC4191518}"/>
              </a:ext>
            </a:extLst>
          </p:cNvPr>
          <p:cNvSpPr txBox="1"/>
          <p:nvPr/>
        </p:nvSpPr>
        <p:spPr>
          <a:xfrm>
            <a:off x="6258850" y="1767213"/>
            <a:ext cx="5219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Trends:</a:t>
            </a:r>
          </a:p>
          <a:p>
            <a:r>
              <a:rPr lang="en-US" dirty="0"/>
              <a:t>Low defect shipments follow an increasing trend as downtime increases (the opposite is true for high defect shipments)</a:t>
            </a:r>
          </a:p>
          <a:p>
            <a:endParaRPr lang="en-US" dirty="0"/>
          </a:p>
          <a:p>
            <a:r>
              <a:rPr lang="en-US" b="1" dirty="0"/>
              <a:t>Rationale:</a:t>
            </a:r>
          </a:p>
          <a:p>
            <a:r>
              <a:rPr lang="en-US" dirty="0"/>
              <a:t>Very low downtime could mean insufficient time spent inspecting/calibrating printers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1DD87-19FA-F78C-BD84-D6DCF06155FD}"/>
              </a:ext>
            </a:extLst>
          </p:cNvPr>
          <p:cNvSpPr txBox="1"/>
          <p:nvPr/>
        </p:nvSpPr>
        <p:spPr>
          <a:xfrm>
            <a:off x="648926" y="5692251"/>
            <a:ext cx="980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Finding a trend and a plausible rationale usually meant we kept the variable for modeling.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3FE5D-9AD8-D5A7-9AE0-CC2A5FC711E8}"/>
              </a:ext>
            </a:extLst>
          </p:cNvPr>
          <p:cNvSpPr txBox="1"/>
          <p:nvPr/>
        </p:nvSpPr>
        <p:spPr>
          <a:xfrm>
            <a:off x="644009" y="6021635"/>
            <a:ext cx="980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Accordingly, Downtime Percentage was used in the models.*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93245-899B-1464-13D3-FEEE513CB85D}"/>
              </a:ext>
            </a:extLst>
          </p:cNvPr>
          <p:cNvSpPr txBox="1"/>
          <p:nvPr/>
        </p:nvSpPr>
        <p:spPr>
          <a:xfrm>
            <a:off x="336740" y="6377940"/>
            <a:ext cx="1124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*The final model used all variables except supplier quality, worker productivity, and additive process time, which did not meet the above criteria. </a:t>
            </a:r>
          </a:p>
        </p:txBody>
      </p:sp>
    </p:spTree>
    <p:extLst>
      <p:ext uri="{BB962C8B-B14F-4D97-AF65-F5344CB8AC3E}">
        <p14:creationId xmlns:p14="http://schemas.microsoft.com/office/powerpoint/2010/main" val="393514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6E3E-0E44-280B-BF25-C4D14EC67544}"/>
              </a:ext>
            </a:extLst>
          </p:cNvPr>
          <p:cNvSpPr txBox="1"/>
          <p:nvPr/>
        </p:nvSpPr>
        <p:spPr>
          <a:xfrm>
            <a:off x="588380" y="570271"/>
            <a:ext cx="1014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Additional processing was necessary before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DD8BD-9640-E7A3-A085-751FEFFFFE55}"/>
              </a:ext>
            </a:extLst>
          </p:cNvPr>
          <p:cNvSpPr txBox="1"/>
          <p:nvPr/>
        </p:nvSpPr>
        <p:spPr>
          <a:xfrm>
            <a:off x="583926" y="1028097"/>
            <a:ext cx="9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Variables kept for use in the model needed further cleaning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1C441-1BCF-A40C-206B-1D4AC4191518}"/>
              </a:ext>
            </a:extLst>
          </p:cNvPr>
          <p:cNvSpPr txBox="1"/>
          <p:nvPr/>
        </p:nvSpPr>
        <p:spPr>
          <a:xfrm>
            <a:off x="6758582" y="1767348"/>
            <a:ext cx="3978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 dataset did not require special treatments for outliers or missing data, nevertheless: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Rescaling and normalization was needed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features were treated as  categorical (e.g., maintenance hours) rather than integer or continuous</a:t>
            </a:r>
          </a:p>
        </p:txBody>
      </p:sp>
      <p:pic>
        <p:nvPicPr>
          <p:cNvPr id="5" name="Picture 4" descr="A diagram of a distribution of variables&#10;&#10;Description automatically generated">
            <a:extLst>
              <a:ext uri="{FF2B5EF4-FFF2-40B4-BE49-F238E27FC236}">
                <a16:creationId xmlns:a16="http://schemas.microsoft.com/office/drawing/2014/main" id="{92E70FD1-D55C-516D-1002-4CBA0DC55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51" y="1447800"/>
            <a:ext cx="534162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840C6-45A4-7A1E-3E67-2EBCBAFE20D8}"/>
              </a:ext>
            </a:extLst>
          </p:cNvPr>
          <p:cNvSpPr txBox="1"/>
          <p:nvPr/>
        </p:nvSpPr>
        <p:spPr>
          <a:xfrm>
            <a:off x="854316" y="5536200"/>
            <a:ext cx="9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 the markedly different means and ranges for selected variables. </a:t>
            </a:r>
          </a:p>
        </p:txBody>
      </p:sp>
    </p:spTree>
    <p:extLst>
      <p:ext uri="{BB962C8B-B14F-4D97-AF65-F5344CB8AC3E}">
        <p14:creationId xmlns:p14="http://schemas.microsoft.com/office/powerpoint/2010/main" val="83142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6E3E-0E44-280B-BF25-C4D14EC67544}"/>
              </a:ext>
            </a:extLst>
          </p:cNvPr>
          <p:cNvSpPr txBox="1"/>
          <p:nvPr/>
        </p:nvSpPr>
        <p:spPr>
          <a:xfrm>
            <a:off x="588380" y="570271"/>
            <a:ext cx="1014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models showed some promise in predicting low-defect shipments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DD8BD-9640-E7A3-A085-751FEFFFFE55}"/>
              </a:ext>
            </a:extLst>
          </p:cNvPr>
          <p:cNvSpPr txBox="1"/>
          <p:nvPr/>
        </p:nvSpPr>
        <p:spPr>
          <a:xfrm>
            <a:off x="583926" y="1087089"/>
            <a:ext cx="9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But even with tuning and optimization, logistic regression models’ performance was limited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CF9E4-FCDE-458D-4B52-8306B76DED21}"/>
              </a:ext>
            </a:extLst>
          </p:cNvPr>
          <p:cNvSpPr txBox="1"/>
          <p:nvPr/>
        </p:nvSpPr>
        <p:spPr>
          <a:xfrm>
            <a:off x="6574928" y="2235230"/>
            <a:ext cx="4309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44% of shipments have high defects, but the model is only finding about half of these (23%).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accuracy* was 53.4%, only slightly better than random guessing</a:t>
            </a:r>
          </a:p>
        </p:txBody>
      </p:sp>
      <p:pic>
        <p:nvPicPr>
          <p:cNvPr id="4" name="Picture 3" descr="A yellow green and purple squares with numbers&#10;&#10;Description automatically generated">
            <a:extLst>
              <a:ext uri="{FF2B5EF4-FFF2-40B4-BE49-F238E27FC236}">
                <a16:creationId xmlns:a16="http://schemas.microsoft.com/office/drawing/2014/main" id="{7B734B28-5795-314F-60BF-3162591C0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6" y="1599707"/>
            <a:ext cx="5181600" cy="3916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E7B7D-5EE5-9C57-AA76-EA8910B216ED}"/>
              </a:ext>
            </a:extLst>
          </p:cNvPr>
          <p:cNvSpPr txBox="1"/>
          <p:nvPr/>
        </p:nvSpPr>
        <p:spPr>
          <a:xfrm>
            <a:off x="768994" y="5564436"/>
            <a:ext cx="477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Logistic regression model, after parameter optimization, found 76% of low defect shipments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277CC-6D7C-A0D1-52AF-9AB7F20B71D3}"/>
              </a:ext>
            </a:extLst>
          </p:cNvPr>
          <p:cNvSpPr txBox="1"/>
          <p:nvPr/>
        </p:nvSpPr>
        <p:spPr>
          <a:xfrm>
            <a:off x="6609342" y="1689538"/>
            <a:ext cx="430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Problems to be resolved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BFD5D-6602-C42F-8766-4B64FBA640E1}"/>
              </a:ext>
            </a:extLst>
          </p:cNvPr>
          <p:cNvSpPr txBox="1"/>
          <p:nvPr/>
        </p:nvSpPr>
        <p:spPr>
          <a:xfrm>
            <a:off x="336740" y="6377940"/>
            <a:ext cx="1124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is measuring how many shipments are labeled correctly as high or low out of the total. </a:t>
            </a:r>
          </a:p>
        </p:txBody>
      </p:sp>
    </p:spTree>
    <p:extLst>
      <p:ext uri="{BB962C8B-B14F-4D97-AF65-F5344CB8AC3E}">
        <p14:creationId xmlns:p14="http://schemas.microsoft.com/office/powerpoint/2010/main" val="333828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6E3E-0E44-280B-BF25-C4D14EC67544}"/>
              </a:ext>
            </a:extLst>
          </p:cNvPr>
          <p:cNvSpPr txBox="1"/>
          <p:nvPr/>
        </p:nvSpPr>
        <p:spPr>
          <a:xfrm>
            <a:off x="588380" y="570271"/>
            <a:ext cx="1014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tree models provided insights for further improvements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DD8BD-9640-E7A3-A085-751FEFFFFE55}"/>
              </a:ext>
            </a:extLst>
          </p:cNvPr>
          <p:cNvSpPr txBox="1"/>
          <p:nvPr/>
        </p:nvSpPr>
        <p:spPr>
          <a:xfrm>
            <a:off x="583926" y="1087089"/>
            <a:ext cx="906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short decision tree model below utilized only the most informative variables.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CF9E4-FCDE-458D-4B52-8306B76DED21}"/>
              </a:ext>
            </a:extLst>
          </p:cNvPr>
          <p:cNvSpPr txBox="1"/>
          <p:nvPr/>
        </p:nvSpPr>
        <p:spPr>
          <a:xfrm>
            <a:off x="6574928" y="2235230"/>
            <a:ext cx="4309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shown relied heavily on:  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inventory turnover, maintenance hours, downtime percentage, delivery delay, and quality score;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each of which can be connected to defect rate with some plausible rationale.</a:t>
            </a:r>
            <a:endParaRPr lang="en-US" i="1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C961AE92-86E9-5BF6-415E-5432794E2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5" y="1624741"/>
            <a:ext cx="5036574" cy="173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119FC0-F308-2C9E-A789-EA0B92BAD319}"/>
              </a:ext>
            </a:extLst>
          </p:cNvPr>
          <p:cNvSpPr txBox="1"/>
          <p:nvPr/>
        </p:nvSpPr>
        <p:spPr>
          <a:xfrm>
            <a:off x="6574928" y="4085409"/>
            <a:ext cx="4309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a single tree showed modest improvement over random guessing </a:t>
            </a:r>
          </a:p>
          <a:p>
            <a:endParaRPr lang="en-US" dirty="0"/>
          </a:p>
          <a:p>
            <a:r>
              <a:rPr lang="en-US" dirty="0"/>
              <a:t>Given the noisy data, averaging over many trees looked promising for the next modeling step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ECC31-E9AA-8B86-4CDA-A3249574E4C5}"/>
              </a:ext>
            </a:extLst>
          </p:cNvPr>
          <p:cNvSpPr txBox="1"/>
          <p:nvPr/>
        </p:nvSpPr>
        <p:spPr>
          <a:xfrm>
            <a:off x="608372" y="3660370"/>
            <a:ext cx="4819036" cy="289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 tree  model metrics - max depth 4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		54.3%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Balanced accuracy:  	50.0%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 score for "High" 	42.6%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 score for "Low" 	57.4%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 score for "High" 	21.0%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 score for "Low" 	79.0%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83665-7DFA-F221-3119-38B49BE8F2EA}"/>
              </a:ext>
            </a:extLst>
          </p:cNvPr>
          <p:cNvSpPr txBox="1"/>
          <p:nvPr/>
        </p:nvSpPr>
        <p:spPr>
          <a:xfrm>
            <a:off x="6574928" y="1661159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15959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1314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Georgia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Keating</dc:creator>
  <cp:lastModifiedBy>Tom Keating</cp:lastModifiedBy>
  <cp:revision>1</cp:revision>
  <dcterms:created xsi:type="dcterms:W3CDTF">2024-09-05T20:32:30Z</dcterms:created>
  <dcterms:modified xsi:type="dcterms:W3CDTF">2024-09-06T16:53:39Z</dcterms:modified>
</cp:coreProperties>
</file>