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57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72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9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22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24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4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40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37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93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91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E2ADFD-9C69-4F5A-B3BA-86D935FBBC4C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7AC1-02CF-40AA-ACBC-5B9180E3AD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9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5084" y="1851455"/>
            <a:ext cx="8825658" cy="4590534"/>
          </a:xfrm>
        </p:spPr>
        <p:txBody>
          <a:bodyPr/>
          <a:lstStyle/>
          <a:p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dirty="0" err="1" smtClean="0"/>
              <a:t>Fitnesstracker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Software-Praktikum</a:t>
            </a:r>
            <a:br>
              <a:rPr lang="de-DE" sz="4000" dirty="0" smtClean="0"/>
            </a:br>
            <a:r>
              <a:rPr lang="de-DE" sz="4000" dirty="0" smtClean="0"/>
              <a:t>Dozent: Prof. Alex Doering</a:t>
            </a:r>
            <a:br>
              <a:rPr lang="de-DE" sz="4000" dirty="0" smtClean="0"/>
            </a:br>
            <a:r>
              <a:rPr lang="de-DE" sz="4000" dirty="0" smtClean="0"/>
              <a:t>Badee Al </a:t>
            </a:r>
            <a:r>
              <a:rPr lang="de-DE" sz="4000" dirty="0" err="1" smtClean="0"/>
              <a:t>Ghazzawi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315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Zweck</a:t>
            </a:r>
          </a:p>
          <a:p>
            <a:r>
              <a:rPr lang="de-DE" dirty="0" err="1" smtClean="0"/>
              <a:t>Domänmodell</a:t>
            </a:r>
            <a:r>
              <a:rPr lang="de-DE" dirty="0" smtClean="0"/>
              <a:t> des gesamten Projektes</a:t>
            </a:r>
          </a:p>
          <a:p>
            <a:r>
              <a:rPr lang="de-DE" dirty="0" err="1" smtClean="0"/>
              <a:t>Domänmodell</a:t>
            </a:r>
            <a:r>
              <a:rPr lang="de-DE" dirty="0" smtClean="0"/>
              <a:t> des Übungsplanes</a:t>
            </a:r>
          </a:p>
          <a:p>
            <a:r>
              <a:rPr lang="de-DE" dirty="0" smtClean="0"/>
              <a:t>Code</a:t>
            </a:r>
          </a:p>
          <a:p>
            <a:r>
              <a:rPr lang="de-DE" dirty="0" smtClean="0"/>
              <a:t>Zeit</a:t>
            </a:r>
          </a:p>
          <a:p>
            <a:r>
              <a:rPr lang="de-DE" dirty="0" smtClean="0"/>
              <a:t>Projektverlauf</a:t>
            </a:r>
          </a:p>
          <a:p>
            <a:r>
              <a:rPr lang="de-DE" dirty="0" smtClean="0"/>
              <a:t>Erfahrung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2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06460"/>
          </a:xfrm>
        </p:spPr>
        <p:txBody>
          <a:bodyPr/>
          <a:lstStyle/>
          <a:p>
            <a:r>
              <a:rPr lang="de-DE" dirty="0" smtClean="0"/>
              <a:t>Zweck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6111" y="2318588"/>
            <a:ext cx="8946541" cy="4675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      </a:t>
            </a:r>
            <a:r>
              <a:rPr lang="de-DE" sz="2800" dirty="0" smtClean="0"/>
              <a:t>Erstellung eines Trainingsplan &gt;&gt; Kalorien Zählen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1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allgemeine </a:t>
            </a:r>
            <a:r>
              <a:rPr lang="de-DE" dirty="0" err="1" smtClean="0"/>
              <a:t>Domänmodell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7" y="2052638"/>
            <a:ext cx="7545858" cy="4356400"/>
          </a:xfrm>
        </p:spPr>
      </p:pic>
    </p:spTree>
    <p:extLst>
      <p:ext uri="{BB962C8B-B14F-4D97-AF65-F5344CB8AC3E}">
        <p14:creationId xmlns:p14="http://schemas.microsoft.com/office/powerpoint/2010/main" val="23058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001"/>
          </a:xfrm>
        </p:spPr>
        <p:txBody>
          <a:bodyPr/>
          <a:lstStyle/>
          <a:p>
            <a:r>
              <a:rPr lang="de-DE" dirty="0" err="1" smtClean="0"/>
              <a:t>Domänmodell</a:t>
            </a:r>
            <a:r>
              <a:rPr lang="de-DE" dirty="0" smtClean="0"/>
              <a:t> des Übungsplans 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18" y="1765576"/>
            <a:ext cx="6334898" cy="3029373"/>
          </a:xfr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646111" y="5201832"/>
            <a:ext cx="9404723" cy="138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Code</a:t>
            </a:r>
          </a:p>
          <a:p>
            <a:r>
              <a:rPr lang="de-DE" sz="2800" dirty="0" smtClean="0"/>
              <a:t>Wird in </a:t>
            </a:r>
            <a:r>
              <a:rPr lang="de-DE" sz="2800" dirty="0" err="1" smtClean="0"/>
              <a:t>Clion</a:t>
            </a:r>
            <a:r>
              <a:rPr lang="de-DE" sz="2800" dirty="0" smtClean="0"/>
              <a:t> angezeigt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445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22" y="2085590"/>
            <a:ext cx="7906170" cy="4195762"/>
          </a:xfrm>
        </p:spPr>
      </p:pic>
    </p:spTree>
    <p:extLst>
      <p:ext uri="{BB962C8B-B14F-4D97-AF65-F5344CB8AC3E}">
        <p14:creationId xmlns:p14="http://schemas.microsoft.com/office/powerpoint/2010/main" val="12242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Porjektverlauf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Positiv</a:t>
            </a:r>
          </a:p>
          <a:p>
            <a:r>
              <a:rPr lang="de-DE" dirty="0" smtClean="0"/>
              <a:t>Regelmäßige Meetings</a:t>
            </a:r>
          </a:p>
          <a:p>
            <a:r>
              <a:rPr lang="de-DE" dirty="0" smtClean="0"/>
              <a:t>Aufgabenteilung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800" dirty="0"/>
              <a:t>Negativ</a:t>
            </a:r>
          </a:p>
          <a:p>
            <a:r>
              <a:rPr lang="de-DE" dirty="0" smtClean="0"/>
              <a:t>Keine richtige Zusammenarbeit</a:t>
            </a:r>
          </a:p>
          <a:p>
            <a:r>
              <a:rPr lang="de-DE" dirty="0" smtClean="0"/>
              <a:t>Teammitglied Ausfall</a:t>
            </a:r>
          </a:p>
          <a:p>
            <a:r>
              <a:rPr lang="de-DE" dirty="0" smtClean="0"/>
              <a:t> Persönlich &gt; Letztlich keine Berücksichtigung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5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2316529"/>
            <a:ext cx="8946541" cy="207423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Erstellung eines ganzen Projekts</a:t>
            </a:r>
          </a:p>
          <a:p>
            <a:r>
              <a:rPr lang="de-DE" dirty="0" smtClean="0"/>
              <a:t>Umwandlung von Diagrammen in programmatische Form</a:t>
            </a:r>
          </a:p>
          <a:p>
            <a:r>
              <a:rPr lang="de-DE" dirty="0" smtClean="0"/>
              <a:t>Zeitmanagement</a:t>
            </a:r>
          </a:p>
          <a:p>
            <a:r>
              <a:rPr lang="de-DE" dirty="0" smtClean="0"/>
              <a:t>Dokumentation</a:t>
            </a:r>
          </a:p>
          <a:p>
            <a:r>
              <a:rPr lang="de-DE" dirty="0" smtClean="0"/>
              <a:t>Arbeiten im Team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042" y="2635744"/>
            <a:ext cx="9404723" cy="1400530"/>
          </a:xfrm>
        </p:spPr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9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71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 Fitnesstracker   Software-Praktikum Dozent: Prof. Alex Doering Badee Al Ghazzawi</vt:lpstr>
      <vt:lpstr>Gliederung</vt:lpstr>
      <vt:lpstr>Zweck </vt:lpstr>
      <vt:lpstr>Das allgemeine Domänmodell</vt:lpstr>
      <vt:lpstr>Domänmodell des Übungsplans  </vt:lpstr>
      <vt:lpstr>Zeit</vt:lpstr>
      <vt:lpstr>Porjektverlauf</vt:lpstr>
      <vt:lpstr>Erfahrung</vt:lpstr>
      <vt:lpstr>Vielen Dank für die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Fitnesstracker   Software-Praktikum Dozent: Prof. Alex Doering Badee Al Ghazzawi</dc:title>
  <dc:creator>Badee</dc:creator>
  <cp:lastModifiedBy>Badee</cp:lastModifiedBy>
  <cp:revision>9</cp:revision>
  <dcterms:created xsi:type="dcterms:W3CDTF">2022-06-22T21:59:19Z</dcterms:created>
  <dcterms:modified xsi:type="dcterms:W3CDTF">2022-06-23T10:40:46Z</dcterms:modified>
</cp:coreProperties>
</file>