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BAD9E-6D04-49AA-BEF7-31C32E7F9183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09FC3-9AE2-4390-84E4-173737220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78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D6D30-3BC6-D814-51B6-7E3DC4B4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F702-9E6F-D81D-2C39-61CE30246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6FA4A-FFB2-B2FB-A01F-27996E23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C239-9F41-42AE-A2D4-05E4C80A90CA}" type="datetime1">
              <a:rPr lang="de-DE" smtClean="0"/>
              <a:t>18.05.2022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D1B37-2601-4948-3697-64F8DE1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D1003-45B5-FAA2-9370-3342CE3A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E695-160B-8A02-FA66-1A220DF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D43A9D-8248-E08C-0230-A3918070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8EDA08-9589-F856-61A8-F84A8C0E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BEEE-8457-40A3-BAA8-1832628BDE1E}" type="datetime1">
              <a:rPr lang="de-DE" smtClean="0"/>
              <a:t>18.05.2022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6794B-1B59-1596-8553-251A44CC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76E62-4E9D-3046-2F24-E392C55C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65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AC91D3-0311-3E2D-9CB9-A17FD3FE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3946BA-D527-DFF8-C3F3-37A4B71C4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01680-62A3-C4B4-C4C8-6108B497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9BA0-2955-4690-82E6-6AEB0B7DE05D}" type="datetime1">
              <a:rPr lang="de-DE" smtClean="0"/>
              <a:t>18.05.2022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2FF53-DCA3-41E9-8CA5-EE4F9045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FC559-DE89-119D-219E-5ACC3D33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8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2B1BD-5138-B6CE-374E-B0D00896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0DE50-90CC-03B3-19E3-7153AA3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E1490-4BA9-AE03-970B-C2B96F00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15E-D95F-406B-AEB3-9BFB4C429F05}" type="datetime1">
              <a:rPr lang="de-DE" smtClean="0"/>
              <a:t>18.05.2022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274D5-32A1-5A48-6C10-A360AF16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F16D7-7EAD-4AC9-C6BD-036EE5E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7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D89A5-B123-F848-B0DB-395B4940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C526E-727B-E62F-79B2-EC4DC1C9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0FE96-BA2F-DC63-4DC4-7CAB5BB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6EF5-B50A-4774-AE51-7814DB89AB85}" type="datetime1">
              <a:rPr lang="de-DE" smtClean="0"/>
              <a:t>18.05.2022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EE039-1064-A5B5-2727-12C71286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7D49B-2EC8-4C7D-688E-A074A6B4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13171-AAF0-65C9-12F4-7C0493A6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F905F-B314-F132-0D68-EA2FAEEB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506582-C0CA-A2CE-1778-6A1C64C6C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CC66AF-E9DE-56C9-7971-14919E48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E9D-8D7D-490A-9852-0211B248411D}" type="datetime1">
              <a:rPr lang="de-DE" smtClean="0"/>
              <a:t>18.05.2022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24E28E-EA95-4866-299D-84B8CFA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ABAC84-9489-A750-7E16-81FE8EB3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7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4B2EB-0E74-E0F5-ACBC-01B86958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A0AB7-3192-427C-E53F-E1FD380E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835D29-CBD7-F381-EEC0-6C98E245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4AFFD7-32B2-64E4-D4D2-D419CCA39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CEE7D-27A7-1935-3389-71D80DF60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70C212-714C-163F-2D16-2F971B7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68BB-A70A-4F49-A335-A57C79EEC9F6}" type="datetime1">
              <a:rPr lang="de-DE" smtClean="0"/>
              <a:t>18.05.2022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CD3B4A-1282-10CD-9685-FE00975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6896F-AF9A-4EC1-0936-68ECC69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8CDE2-0CD4-3EF1-08F0-64627E6E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F6919B-2E5C-7B06-8D24-1ADAFA10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E34-20A4-478B-B7E1-1F396B73A662}" type="datetime1">
              <a:rPr lang="de-DE" smtClean="0"/>
              <a:t>18.05.2022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7484B5-4E04-A54E-328C-478153D8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56F6B-49D1-FB55-91C2-2AD5552C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2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2F339A-650D-B336-685D-6D8DE5F6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FB76B3-45AB-3610-3EE6-A5FD2FF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8AEF11-1412-AF95-EC26-B3FC5ACD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3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D0DD9-7511-98E3-81E5-4E63E4D4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9C2A-8FCD-F47B-C38B-DD27E329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B8B29B-807E-A8F9-0326-78E7E9580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75517B-47A2-DE13-3D5B-88762FB5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AD8E-79CA-4E24-BB91-965219BC32D2}" type="datetime1">
              <a:rPr lang="de-DE" smtClean="0"/>
              <a:t>18.05.2022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44BB8C-BA00-6B2F-374A-5B9E866B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3533D7-3A64-B101-3614-9CF01212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5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0661F-BABD-E1AB-CF8E-403335F4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B6CA86-C126-AE2A-AA2A-E33FA9EF2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5CC3B3-F73B-E161-5B7C-2AE2A287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AEB6A-8704-107B-845A-B90C2485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97F4-1D97-4B42-9788-1CEBFA1404BB}" type="datetime1">
              <a:rPr lang="de-DE" smtClean="0"/>
              <a:t>18.05.2022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EFCB93-7DA8-B84A-FFF2-C1AC2D9B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4637CC-77BE-9730-344C-0D01E676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38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45F522-232E-F135-9E78-6C833D87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112617-51C3-6662-6915-561A3755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1F5BD-CCE3-8BB4-812B-9F570B63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6A12-A61C-4485-B5AB-B1C7328AFDAD}" type="datetime1">
              <a:rPr lang="de-DE" smtClean="0"/>
              <a:t>18.05.2022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3711F-E1A1-A01D-53A9-592875143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Review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03083-33B3-8561-0439-56491C34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E9D9-517C-4AF4-A60E-6F6036029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2F1A64-1834-6B0C-5E59-9233F3C5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C4B0-E931-40FB-8246-195FD75E21C2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6E05F-E9FC-8BA3-A1D6-6DC15BB7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644D14-E4F9-FC11-C205-7BE6FD1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C54108-EFC7-F4D3-0B74-16AD0A70AF8A}"/>
              </a:ext>
            </a:extLst>
          </p:cNvPr>
          <p:cNvSpPr txBox="1"/>
          <p:nvPr/>
        </p:nvSpPr>
        <p:spPr>
          <a:xfrm>
            <a:off x="2586037" y="1047750"/>
            <a:ext cx="70199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00000"/>
              </a:lnSpc>
            </a:pPr>
            <a:r>
              <a:rPr lang="de-DE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 04: Trainingstracker</a:t>
            </a:r>
          </a:p>
          <a:p>
            <a:pPr algn="ctr" rtl="0">
              <a:lnSpc>
                <a:spcPct val="100000"/>
              </a:lnSpc>
            </a:pPr>
            <a:br>
              <a:rPr lang="de-DE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0000"/>
              </a:lnSpc>
            </a:pPr>
            <a:r>
              <a:rPr lang="de-DE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Egorow</a:t>
            </a:r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Timothy</a:t>
            </a:r>
          </a:p>
          <a:p>
            <a:pPr algn="ctr" rtl="0">
              <a:lnSpc>
                <a:spcPct val="100000"/>
              </a:lnSpc>
            </a:pPr>
            <a:r>
              <a:rPr lang="de-DE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Schifferl</a:t>
            </a:r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Kilian</a:t>
            </a:r>
          </a:p>
          <a:p>
            <a:pPr algn="ctr" rtl="0">
              <a:lnSpc>
                <a:spcPct val="100000"/>
              </a:lnSpc>
            </a:pPr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de-DE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Ghazzawi</a:t>
            </a:r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Badee</a:t>
            </a:r>
            <a:endParaRPr lang="de-DE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0000"/>
              </a:lnSpc>
            </a:pPr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Friedrich Jeremias</a:t>
            </a:r>
          </a:p>
          <a:p>
            <a:pPr algn="ctr" rtl="0">
              <a:lnSpc>
                <a:spcPct val="100000"/>
              </a:lnSpc>
            </a:pPr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Evangelou Katerina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0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096C71-E263-3435-1ADC-F5450EB1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5F6A72-4390-25AB-AC48-7707F21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973D1-A353-0EE4-73D5-EA8CC8EC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CEA76D7-AC26-89AD-1CBF-AEA8A4AC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333207"/>
            <a:ext cx="570627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E42C1B-6AD9-C82F-56AD-1F056C82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8F4373-3E75-179B-7AAB-DD5CC93D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5B2E0-294C-14FC-55F1-56F04904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141C754-6E88-6E31-A535-D28E6193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229360"/>
            <a:ext cx="8572500" cy="39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9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00589-F74D-CD5E-E7F1-B6C2E4D5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8C908B-FB42-C8CF-B91B-DE3714B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B4FE6D-9AD3-F2F4-C66E-EAD924F7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E7FEF6-767F-EF8F-2969-3BAB8E46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6525"/>
            <a:ext cx="8197850" cy="6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63AA7F-708B-63DA-417B-B3283181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C9EF-8D1D-3070-EFBD-B1F8BD29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BEE8F3-46D5-2337-4AAB-5E6C3F5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288102-2F87-F891-CC6E-563151BD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4150"/>
            <a:ext cx="77533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DA0EDE-2397-A411-C65C-AC2BE5FC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A39FC8-3421-65C6-3FE4-2EA02F4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38ADFD-0184-AC87-55BA-D490E4C6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CDB926-D1DF-CECE-2828-FD698DAA8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76" y="457200"/>
            <a:ext cx="6806248" cy="53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29EF07-2B40-3938-B49E-DB0CDDF7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E8BE41-216F-8CA3-236B-6783067C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14603-3D20-7C29-3A2D-5AF6A8F8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D7C3AD-0534-460C-149A-980AC0A5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59" y="305122"/>
            <a:ext cx="8401882" cy="58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61B085-E637-F38E-E385-2BE3AF32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23A44C-47AB-D531-6005-63E43462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DFA55D-6E5F-F277-9CDF-8E1F4C4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BBBDC2-2197-677D-9A3D-5F0B2789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31" y="393613"/>
            <a:ext cx="7962538" cy="57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7636B5-4E18-2BD4-5D9A-BB6432F4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2AFA4A-15BE-E346-FD11-684752B7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8F38E-B648-E221-1CAF-2D6965AA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16AFE5-9135-3C82-C688-A33B5674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45" y="313652"/>
            <a:ext cx="7751109" cy="57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9293AC-B422-16DC-A155-4DC588A6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FE25-ED69-4CEC-8AB1-CE2AA220F2A3}" type="datetime1">
              <a:rPr lang="de-DE" smtClean="0"/>
              <a:t>18.05.2022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91DB6-FD2B-4D85-0625-38F48059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CCE806-AA6E-D0DF-9ED3-3EC8729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E9D9-517C-4AF4-A60E-6F6036029254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6B917D-3391-328A-6AD5-8DB5F45E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367267"/>
            <a:ext cx="6411220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322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Katerina Evangelou</dc:creator>
  <cp:lastModifiedBy>Katerina Evangelou</cp:lastModifiedBy>
  <cp:revision>1</cp:revision>
  <dcterms:created xsi:type="dcterms:W3CDTF">2022-05-18T16:55:52Z</dcterms:created>
  <dcterms:modified xsi:type="dcterms:W3CDTF">2022-05-18T17:50:03Z</dcterms:modified>
</cp:coreProperties>
</file>