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0"/>
  </p:notesMasterIdLst>
  <p:sldIdLst>
    <p:sldId id="256" r:id="rId2"/>
    <p:sldId id="260" r:id="rId3"/>
    <p:sldId id="265" r:id="rId4"/>
    <p:sldId id="259" r:id="rId5"/>
    <p:sldId id="325" r:id="rId6"/>
    <p:sldId id="339" r:id="rId7"/>
    <p:sldId id="311" r:id="rId8"/>
    <p:sldId id="326" r:id="rId9"/>
    <p:sldId id="328" r:id="rId10"/>
    <p:sldId id="307" r:id="rId11"/>
    <p:sldId id="257" r:id="rId12"/>
    <p:sldId id="316" r:id="rId13"/>
    <p:sldId id="309" r:id="rId14"/>
    <p:sldId id="329" r:id="rId15"/>
    <p:sldId id="344" r:id="rId16"/>
    <p:sldId id="335" r:id="rId17"/>
    <p:sldId id="330" r:id="rId18"/>
    <p:sldId id="333" r:id="rId19"/>
    <p:sldId id="334" r:id="rId20"/>
    <p:sldId id="332" r:id="rId21"/>
    <p:sldId id="320" r:id="rId22"/>
    <p:sldId id="314" r:id="rId23"/>
    <p:sldId id="338" r:id="rId24"/>
    <p:sldId id="278" r:id="rId25"/>
    <p:sldId id="312" r:id="rId26"/>
    <p:sldId id="317" r:id="rId27"/>
    <p:sldId id="319" r:id="rId28"/>
    <p:sldId id="324" r:id="rId29"/>
    <p:sldId id="308" r:id="rId30"/>
    <p:sldId id="271" r:id="rId31"/>
    <p:sldId id="310" r:id="rId32"/>
    <p:sldId id="315" r:id="rId33"/>
    <p:sldId id="336" r:id="rId34"/>
    <p:sldId id="342" r:id="rId35"/>
    <p:sldId id="340" r:id="rId36"/>
    <p:sldId id="343" r:id="rId37"/>
    <p:sldId id="341" r:id="rId38"/>
    <p:sldId id="285" r:id="rId39"/>
  </p:sldIdLst>
  <p:sldSz cx="9144000" cy="5143500" type="screen16x9"/>
  <p:notesSz cx="6858000" cy="9144000"/>
  <p:embeddedFontLst>
    <p:embeddedFont>
      <p:font typeface="Bebas Neue" panose="020B0606020202050201" pitchFamily="34" charset="0"/>
      <p:regular r:id="rId41"/>
    </p:embeddedFont>
    <p:embeddedFont>
      <p:font typeface="Calibri" panose="020F0502020204030204" pitchFamily="34" charset="0"/>
      <p:regular r:id="rId42"/>
      <p:bold r:id="rId43"/>
      <p:italic r:id="rId44"/>
      <p:boldItalic r:id="rId45"/>
    </p:embeddedFont>
    <p:embeddedFont>
      <p:font typeface="Just Another Hand" panose="020B0604020202020204" charset="0"/>
      <p:regular r:id="rId46"/>
    </p:embeddedFont>
    <p:embeddedFont>
      <p:font typeface="Nunito" pitchFamily="2" charset="-93"/>
      <p:regular r:id="rId47"/>
      <p:bold r:id="rId48"/>
      <p:italic r:id="rId49"/>
      <p:boldItalic r:id="rId50"/>
    </p:embeddedFont>
    <p:embeddedFont>
      <p:font typeface="Nunito Black" pitchFamily="2" charset="-93"/>
      <p:bold r:id="rId51"/>
      <p:boldItalic r:id="rId52"/>
    </p:embeddedFont>
    <p:embeddedFont>
      <p:font typeface="Pathway Gothic One"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0. Opening" id="{2ED98B6E-6D0D-421B-8680-AB2FD7109A78}">
          <p14:sldIdLst>
            <p14:sldId id="256"/>
            <p14:sldId id="260"/>
            <p14:sldId id="265"/>
          </p14:sldIdLst>
        </p14:section>
        <p14:section name="1. Ý tưởng thuật toán" id="{BDAA6C10-3DBD-4B0E-9357-E284375D3F51}">
          <p14:sldIdLst>
            <p14:sldId id="259"/>
            <p14:sldId id="325"/>
            <p14:sldId id="339"/>
            <p14:sldId id="311"/>
          </p14:sldIdLst>
        </p14:section>
        <p14:section name="2. State-space Tree" id="{B9921FD2-FA3E-48FA-B43C-24473C3C7776}">
          <p14:sldIdLst>
            <p14:sldId id="326"/>
            <p14:sldId id="328"/>
          </p14:sldIdLst>
        </p14:section>
        <p14:section name="3. Cách triển khai" id="{116454E2-F796-45A2-A7F8-C33EBE023EFE}">
          <p14:sldIdLst>
            <p14:sldId id="307"/>
            <p14:sldId id="257"/>
            <p14:sldId id="316"/>
          </p14:sldIdLst>
        </p14:section>
        <p14:section name="4. Bài toán" id="{F5C94D25-7CB1-4004-A27D-C2C52FB3AFA9}">
          <p14:sldIdLst>
            <p14:sldId id="309"/>
            <p14:sldId id="329"/>
            <p14:sldId id="344"/>
            <p14:sldId id="335"/>
            <p14:sldId id="330"/>
            <p14:sldId id="333"/>
            <p14:sldId id="334"/>
            <p14:sldId id="332"/>
            <p14:sldId id="320"/>
            <p14:sldId id="314"/>
            <p14:sldId id="338"/>
            <p14:sldId id="278"/>
            <p14:sldId id="312"/>
            <p14:sldId id="317"/>
            <p14:sldId id="319"/>
            <p14:sldId id="324"/>
          </p14:sldIdLst>
        </p14:section>
        <p14:section name="5. Ưu - Nhược điểm" id="{5565A071-49DF-4F28-874A-37FEB879A952}">
          <p14:sldIdLst>
            <p14:sldId id="308"/>
            <p14:sldId id="271"/>
          </p14:sldIdLst>
        </p14:section>
        <p14:section name="6. Tối ưu" id="{B9D9B0BE-2FA6-4AF3-94F3-561C6FA53D68}">
          <p14:sldIdLst>
            <p14:sldId id="310"/>
            <p14:sldId id="315"/>
          </p14:sldIdLst>
        </p14:section>
        <p14:section name="7. Tổng kết" id="{964BC872-47A2-4F80-9631-CE1440A10030}">
          <p14:sldIdLst>
            <p14:sldId id="336"/>
            <p14:sldId id="342"/>
            <p14:sldId id="340"/>
            <p14:sldId id="343"/>
            <p14:sldId id="341"/>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3DBBC6-44D9-41F4-812B-F184C0AA582B}">
  <a:tblStyle styleId="{3E3DBBC6-44D9-41F4-812B-F184C0AA58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101" autoAdjust="0"/>
  </p:normalViewPr>
  <p:slideViewPr>
    <p:cSldViewPr snapToGrid="0">
      <p:cViewPr varScale="1">
        <p:scale>
          <a:sx n="103" d="100"/>
          <a:sy n="103" d="100"/>
        </p:scale>
        <p:origin x="725" y="1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d4b95b5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d4b95b5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06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13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65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23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525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885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03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476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08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a3504bca7c_2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a3504bca7c_2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88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577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3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749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935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a3504bca7c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a3504bca7c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609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844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2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d44cff7d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d44cff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a:t>Tại sao là Complelted Search</a:t>
            </a:r>
          </a:p>
          <a:p>
            <a:pPr marL="171450" lvl="0" indent="-171450" algn="l" rtl="0">
              <a:spcBef>
                <a:spcPts val="0"/>
              </a:spcBef>
              <a:spcAft>
                <a:spcPts val="0"/>
              </a:spcAft>
              <a:buFontTx/>
              <a:buChar char="-"/>
            </a:pPr>
            <a:r>
              <a:rPr lang="vi-VN"/>
              <a:t>So sánh với Brute Force</a:t>
            </a:r>
          </a:p>
          <a:p>
            <a:pPr marL="171450" lvl="0" indent="-171450" algn="l" rtl="0">
              <a:spcBef>
                <a:spcPts val="0"/>
              </a:spcBef>
              <a:spcAft>
                <a:spcPts val="0"/>
              </a:spcAft>
              <a:buFontTx/>
              <a:buChar char="-"/>
            </a:pPr>
            <a:endParaRPr/>
          </a:p>
        </p:txBody>
      </p:sp>
    </p:spTree>
    <p:extLst>
      <p:ext uri="{BB962C8B-B14F-4D97-AF65-F5344CB8AC3E}">
        <p14:creationId xmlns:p14="http://schemas.microsoft.com/office/powerpoint/2010/main" val="1024529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800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a:t>Tại sao là Complelted Search</a:t>
            </a:r>
          </a:p>
          <a:p>
            <a:pPr marL="171450" lvl="0" indent="-171450" algn="l" rtl="0">
              <a:spcBef>
                <a:spcPts val="0"/>
              </a:spcBef>
              <a:spcAft>
                <a:spcPts val="0"/>
              </a:spcAft>
              <a:buFontTx/>
              <a:buChar char="-"/>
            </a:pPr>
            <a:r>
              <a:rPr lang="vi-VN"/>
              <a:t>So sánh với Brute Force</a:t>
            </a:r>
          </a:p>
          <a:p>
            <a:pPr marL="171450" lvl="0" indent="-171450" algn="l" rtl="0">
              <a:spcBef>
                <a:spcPts val="0"/>
              </a:spcBef>
              <a:spcAft>
                <a:spcPts val="0"/>
              </a:spcAft>
              <a:buFontTx/>
              <a:buChar char="-"/>
            </a:pPr>
            <a:endParaRPr/>
          </a:p>
        </p:txBody>
      </p:sp>
    </p:spTree>
    <p:extLst>
      <p:ext uri="{BB962C8B-B14F-4D97-AF65-F5344CB8AC3E}">
        <p14:creationId xmlns:p14="http://schemas.microsoft.com/office/powerpoint/2010/main" val="4100800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23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ad8683e1b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ad8683e1b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a:effectLst/>
                <a:latin typeface="Times New Roman" panose="02020603050405020304" pitchFamily="18" charset="0"/>
                <a:ea typeface="Calibri" panose="020F0502020204030204" pitchFamily="34" charset="0"/>
                <a:cs typeface="Mangal" panose="02040503050203030202" pitchFamily="18" charset="0"/>
              </a:rPr>
              <a:t>Ý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tưởng</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là</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xây</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dựng</a:t>
            </a:r>
            <a:r>
              <a:rPr lang="en-US" sz="1800" kern="100">
                <a:effectLst/>
                <a:latin typeface="Times New Roman" panose="02020603050405020304" pitchFamily="18" charset="0"/>
                <a:ea typeface="Calibri" panose="020F0502020204030204" pitchFamily="34" charset="0"/>
                <a:cs typeface="Mangal" panose="02040503050203030202" pitchFamily="18" charset="0"/>
              </a:rPr>
              <a:t> solution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theo</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từng</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dựa</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trên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việc</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đánh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giá</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khả</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năng</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của</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đó</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Nếu</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của</a:t>
            </a:r>
            <a:r>
              <a:rPr lang="en-US" sz="1800" kern="100">
                <a:effectLst/>
                <a:latin typeface="Times New Roman" panose="02020603050405020304" pitchFamily="18" charset="0"/>
                <a:ea typeface="Calibri" panose="020F0502020204030204" pitchFamily="34" charset="0"/>
                <a:cs typeface="Mangal" panose="02040503050203030202" pitchFamily="18" charset="0"/>
              </a:rPr>
              <a:t> solution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hiện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tại</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có</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thể</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phát</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triển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hơn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mà</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không</a:t>
            </a:r>
            <a:r>
              <a:rPr lang="en-US" sz="1800" kern="100">
                <a:effectLst/>
                <a:latin typeface="Times New Roman" panose="02020603050405020304" pitchFamily="18" charset="0"/>
                <a:ea typeface="Calibri" panose="020F0502020204030204" pitchFamily="34" charset="0"/>
                <a:cs typeface="Mangal" panose="02040503050203030202" pitchFamily="18" charset="0"/>
              </a:rPr>
              <a:t> vi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phạm</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các</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ràng</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buộc</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nó</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sẽ</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kết</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hợp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tiếp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với</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hợp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lệ</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tiếp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theo.</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Nếu</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không</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có</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tiếp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theo</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nào</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hợp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lệ</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nó</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sẽ</a:t>
            </a:r>
            <a:r>
              <a:rPr lang="en-US" sz="1800" kern="100">
                <a:effectLst/>
                <a:latin typeface="Times New Roman" panose="02020603050405020304" pitchFamily="18" charset="0"/>
                <a:ea typeface="Calibri" panose="020F0502020204030204" pitchFamily="34" charset="0"/>
                <a:cs typeface="Mangal" panose="02040503050203030202" pitchFamily="18" charset="0"/>
              </a:rPr>
              <a:t> quay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lại</a:t>
            </a:r>
            <a:r>
              <a:rPr lang="en-US" sz="1800" kern="100">
                <a:effectLst/>
                <a:latin typeface="Times New Roman" panose="02020603050405020304" pitchFamily="18" charset="0"/>
                <a:ea typeface="Calibri" panose="020F0502020204030204" pitchFamily="34" charset="0"/>
                <a:cs typeface="Mangal" panose="02040503050203030202" pitchFamily="18" charset="0"/>
              </a:rPr>
              <a:t> solution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hiện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tại</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để</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xem</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xét</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các</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thành</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phần</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tiếp</a:t>
            </a:r>
            <a:r>
              <a:rPr lang="en-US" sz="1800" kern="100">
                <a:effectLst/>
                <a:latin typeface="Times New Roman" panose="02020603050405020304" pitchFamily="18" charset="0"/>
                <a:ea typeface="Calibri" panose="020F0502020204030204" pitchFamily="34" charset="0"/>
                <a:cs typeface="Mangal" panose="02040503050203030202" pitchFamily="18" charset="0"/>
              </a:rPr>
              <a:t> </a:t>
            </a:r>
            <a:r>
              <a:rPr lang="en-US" sz="1800" kern="100" err="1">
                <a:effectLst/>
                <a:latin typeface="Times New Roman" panose="02020603050405020304" pitchFamily="18" charset="0"/>
                <a:ea typeface="Calibri" panose="020F0502020204030204" pitchFamily="34" charset="0"/>
                <a:cs typeface="Mangal" panose="02040503050203030202" pitchFamily="18" charset="0"/>
              </a:rPr>
              <a:t>theo.</a:t>
            </a:r>
            <a:endParaRPr lang="vi-VN" sz="1800" kern="10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1723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a3504bca7c_2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a3504bca7c_2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58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kern="100">
                <a:effectLst/>
                <a:latin typeface="Times New Roman" panose="02020603050405020304" pitchFamily="18" charset="0"/>
                <a:ea typeface="Calibri" panose="020F0502020204030204" pitchFamily="34" charset="0"/>
                <a:cs typeface="Mangal" panose="02040503050203030202" pitchFamily="18" charset="0"/>
              </a:rPr>
              <a:t>Ý tưởng là xây dựng solution theo từng thành phần dựa trên việc đánh giá khả năng của thành phần đó. Nếu thành phần của solution hiện tại có thể phát triển hơn mà không vi phạm các ràng buộc, nó sẽ kết hợp tiếp với thành phần hợp lệ tiếp theo. Nếu không có thành phần tiếp theo nào hợp lệ, nó sẽ quay lại solution hiện tại để xem xét các thành phần tiếp theo.</a:t>
            </a:r>
            <a:endParaRPr lang="vi-VN" sz="1100" kern="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4536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a3504bca7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a3504bca7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a:t>Khi nào sử dụng Backtracking</a:t>
            </a:r>
          </a:p>
          <a:p>
            <a:pPr marL="171450" lvl="0" indent="-171450" algn="l" rtl="0">
              <a:spcBef>
                <a:spcPts val="0"/>
              </a:spcBef>
              <a:spcAft>
                <a:spcPts val="0"/>
              </a:spcAft>
              <a:buFontTx/>
              <a:buChar char="-"/>
            </a:pPr>
            <a:endParaRPr/>
          </a:p>
        </p:txBody>
      </p:sp>
    </p:spTree>
    <p:extLst>
      <p:ext uri="{BB962C8B-B14F-4D97-AF65-F5344CB8AC3E}">
        <p14:creationId xmlns:p14="http://schemas.microsoft.com/office/powerpoint/2010/main" val="203710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a3504bca7c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a3504bca7c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a:t>Tại sao là Complelted Search</a:t>
            </a:r>
          </a:p>
          <a:p>
            <a:pPr marL="171450" lvl="0" indent="-171450" algn="l" rtl="0">
              <a:spcBef>
                <a:spcPts val="0"/>
              </a:spcBef>
              <a:spcAft>
                <a:spcPts val="0"/>
              </a:spcAft>
              <a:buFontTx/>
              <a:buChar char="-"/>
            </a:pPr>
            <a:r>
              <a:rPr lang="vi-VN"/>
              <a:t>So sánh với Brute Force</a:t>
            </a:r>
          </a:p>
          <a:p>
            <a:pPr marL="171450" lvl="0" indent="-171450" algn="l" rtl="0">
              <a:spcBef>
                <a:spcPts val="0"/>
              </a:spcBef>
              <a:spcAft>
                <a:spcPts val="0"/>
              </a:spcAft>
              <a:buFontTx/>
              <a:buChar char="-"/>
            </a:pPr>
            <a:endParaRPr/>
          </a:p>
        </p:txBody>
      </p:sp>
    </p:spTree>
    <p:extLst>
      <p:ext uri="{BB962C8B-B14F-4D97-AF65-F5344CB8AC3E}">
        <p14:creationId xmlns:p14="http://schemas.microsoft.com/office/powerpoint/2010/main" val="218651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94072" y="314727"/>
            <a:ext cx="3092755" cy="560890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386329">
            <a:off x="-118109" y="2581459"/>
            <a:ext cx="728890" cy="12902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260363" y="-3"/>
            <a:ext cx="1052450" cy="488545"/>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4079" y="-530363"/>
            <a:ext cx="6375938" cy="3027956"/>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77540" y="2372588"/>
            <a:ext cx="4218082" cy="169131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180826" y="4552911"/>
            <a:ext cx="2977817" cy="108636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23993" y="539993"/>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8250" y="362757"/>
            <a:ext cx="8434200" cy="4594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550" y="271625"/>
            <a:ext cx="84342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0819" y="3814215"/>
            <a:ext cx="5104800" cy="4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87313" y="3708862"/>
            <a:ext cx="5104800" cy="41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subTitle" idx="1"/>
          </p:nvPr>
        </p:nvSpPr>
        <p:spPr>
          <a:xfrm>
            <a:off x="2580300" y="3744775"/>
            <a:ext cx="3983400" cy="42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1" name="Google Shape;21;p2"/>
          <p:cNvSpPr txBox="1">
            <a:spLocks noGrp="1"/>
          </p:cNvSpPr>
          <p:nvPr>
            <p:ph type="ctrTitle"/>
          </p:nvPr>
        </p:nvSpPr>
        <p:spPr>
          <a:xfrm>
            <a:off x="1731750" y="1101475"/>
            <a:ext cx="5680500" cy="2280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2"/>
        <p:cNvGrpSpPr/>
        <p:nvPr/>
      </p:nvGrpSpPr>
      <p:grpSpPr>
        <a:xfrm>
          <a:off x="0" y="0"/>
          <a:ext cx="0" cy="0"/>
          <a:chOff x="0" y="0"/>
          <a:chExt cx="0" cy="0"/>
        </a:xfrm>
      </p:grpSpPr>
      <p:sp>
        <p:nvSpPr>
          <p:cNvPr id="383" name="Google Shape;383;p26"/>
          <p:cNvSpPr/>
          <p:nvPr/>
        </p:nvSpPr>
        <p:spPr>
          <a:xfrm>
            <a:off x="5616606" y="-160375"/>
            <a:ext cx="2988786" cy="79261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rot="5400000">
            <a:off x="-1204143" y="-262248"/>
            <a:ext cx="3011393" cy="2656597"/>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8478008" y="1900928"/>
            <a:ext cx="728882" cy="524809"/>
          </a:xfrm>
          <a:custGeom>
            <a:avLst/>
            <a:gdLst/>
            <a:ahLst/>
            <a:cxnLst/>
            <a:rect l="l" t="t" r="r" b="b"/>
            <a:pathLst>
              <a:path w="18262" h="13149" extrusionOk="0">
                <a:moveTo>
                  <a:pt x="15645" y="746"/>
                </a:moveTo>
                <a:cubicBezTo>
                  <a:pt x="16100" y="951"/>
                  <a:pt x="16517" y="1231"/>
                  <a:pt x="16866" y="1595"/>
                </a:cubicBezTo>
                <a:cubicBezTo>
                  <a:pt x="16460" y="1879"/>
                  <a:pt x="16054" y="2211"/>
                  <a:pt x="15727" y="2572"/>
                </a:cubicBezTo>
                <a:cubicBezTo>
                  <a:pt x="15301" y="2414"/>
                  <a:pt x="14853" y="2324"/>
                  <a:pt x="14431" y="2316"/>
                </a:cubicBezTo>
                <a:cubicBezTo>
                  <a:pt x="14825" y="1784"/>
                  <a:pt x="15241" y="1268"/>
                  <a:pt x="15645" y="746"/>
                </a:cubicBezTo>
                <a:close/>
                <a:moveTo>
                  <a:pt x="13801" y="321"/>
                </a:moveTo>
                <a:cubicBezTo>
                  <a:pt x="14390" y="342"/>
                  <a:pt x="14981" y="465"/>
                  <a:pt x="15524" y="691"/>
                </a:cubicBezTo>
                <a:cubicBezTo>
                  <a:pt x="15023" y="1183"/>
                  <a:pt x="14580" y="1746"/>
                  <a:pt x="14174" y="2317"/>
                </a:cubicBezTo>
                <a:cubicBezTo>
                  <a:pt x="13626" y="2342"/>
                  <a:pt x="13127" y="2476"/>
                  <a:pt x="12673" y="2695"/>
                </a:cubicBezTo>
                <a:cubicBezTo>
                  <a:pt x="13045" y="1901"/>
                  <a:pt x="13420" y="1109"/>
                  <a:pt x="13801" y="321"/>
                </a:cubicBezTo>
                <a:close/>
                <a:moveTo>
                  <a:pt x="16961" y="1699"/>
                </a:moveTo>
                <a:cubicBezTo>
                  <a:pt x="16971" y="1710"/>
                  <a:pt x="16980" y="1720"/>
                  <a:pt x="16989" y="1730"/>
                </a:cubicBezTo>
                <a:cubicBezTo>
                  <a:pt x="17298" y="2085"/>
                  <a:pt x="17529" y="2504"/>
                  <a:pt x="17673" y="2947"/>
                </a:cubicBezTo>
                <a:cubicBezTo>
                  <a:pt x="17619" y="2954"/>
                  <a:pt x="17573" y="2957"/>
                  <a:pt x="17512" y="2975"/>
                </a:cubicBezTo>
                <a:cubicBezTo>
                  <a:pt x="17439" y="2998"/>
                  <a:pt x="17365" y="3021"/>
                  <a:pt x="17295" y="3045"/>
                </a:cubicBezTo>
                <a:cubicBezTo>
                  <a:pt x="17169" y="3086"/>
                  <a:pt x="17021" y="3112"/>
                  <a:pt x="16920" y="3198"/>
                </a:cubicBezTo>
                <a:cubicBezTo>
                  <a:pt x="16902" y="3214"/>
                  <a:pt x="16894" y="3237"/>
                  <a:pt x="16894" y="3260"/>
                </a:cubicBezTo>
                <a:cubicBezTo>
                  <a:pt x="16604" y="3008"/>
                  <a:pt x="16267" y="2803"/>
                  <a:pt x="15907" y="2648"/>
                </a:cubicBezTo>
                <a:cubicBezTo>
                  <a:pt x="16267" y="2347"/>
                  <a:pt x="16616" y="2018"/>
                  <a:pt x="16961" y="1699"/>
                </a:cubicBezTo>
                <a:close/>
                <a:moveTo>
                  <a:pt x="14352" y="2709"/>
                </a:moveTo>
                <a:cubicBezTo>
                  <a:pt x="14548" y="2709"/>
                  <a:pt x="14750" y="2726"/>
                  <a:pt x="14956" y="2761"/>
                </a:cubicBezTo>
                <a:cubicBezTo>
                  <a:pt x="14997" y="2767"/>
                  <a:pt x="15040" y="2777"/>
                  <a:pt x="15081" y="2785"/>
                </a:cubicBezTo>
                <a:cubicBezTo>
                  <a:pt x="15025" y="3000"/>
                  <a:pt x="15102" y="3266"/>
                  <a:pt x="15164" y="3468"/>
                </a:cubicBezTo>
                <a:cubicBezTo>
                  <a:pt x="15195" y="3566"/>
                  <a:pt x="15233" y="3680"/>
                  <a:pt x="15282" y="3790"/>
                </a:cubicBezTo>
                <a:cubicBezTo>
                  <a:pt x="15233" y="3785"/>
                  <a:pt x="15185" y="3783"/>
                  <a:pt x="15136" y="3783"/>
                </a:cubicBezTo>
                <a:cubicBezTo>
                  <a:pt x="15118" y="3783"/>
                  <a:pt x="15099" y="3783"/>
                  <a:pt x="15081" y="3783"/>
                </a:cubicBezTo>
                <a:cubicBezTo>
                  <a:pt x="14869" y="3783"/>
                  <a:pt x="14662" y="3809"/>
                  <a:pt x="14464" y="3854"/>
                </a:cubicBezTo>
                <a:cubicBezTo>
                  <a:pt x="14264" y="3715"/>
                  <a:pt x="14040" y="3612"/>
                  <a:pt x="13843" y="3469"/>
                </a:cubicBezTo>
                <a:cubicBezTo>
                  <a:pt x="13616" y="3301"/>
                  <a:pt x="13410" y="3108"/>
                  <a:pt x="13212" y="2906"/>
                </a:cubicBezTo>
                <a:cubicBezTo>
                  <a:pt x="13568" y="2780"/>
                  <a:pt x="13949" y="2709"/>
                  <a:pt x="14352" y="2709"/>
                </a:cubicBezTo>
                <a:close/>
                <a:moveTo>
                  <a:pt x="15221" y="2818"/>
                </a:moveTo>
                <a:lnTo>
                  <a:pt x="15221" y="2818"/>
                </a:lnTo>
                <a:cubicBezTo>
                  <a:pt x="15603" y="2914"/>
                  <a:pt x="15985" y="3078"/>
                  <a:pt x="16318" y="3306"/>
                </a:cubicBezTo>
                <a:cubicBezTo>
                  <a:pt x="16251" y="3518"/>
                  <a:pt x="16198" y="3760"/>
                  <a:pt x="16190" y="3994"/>
                </a:cubicBezTo>
                <a:cubicBezTo>
                  <a:pt x="15997" y="3919"/>
                  <a:pt x="15794" y="3859"/>
                  <a:pt x="15586" y="3824"/>
                </a:cubicBezTo>
                <a:cubicBezTo>
                  <a:pt x="15521" y="3682"/>
                  <a:pt x="15424" y="3544"/>
                  <a:pt x="15372" y="3400"/>
                </a:cubicBezTo>
                <a:cubicBezTo>
                  <a:pt x="15303" y="3216"/>
                  <a:pt x="15290" y="3004"/>
                  <a:pt x="15221" y="2818"/>
                </a:cubicBezTo>
                <a:close/>
                <a:moveTo>
                  <a:pt x="13592" y="319"/>
                </a:moveTo>
                <a:cubicBezTo>
                  <a:pt x="13611" y="319"/>
                  <a:pt x="13630" y="319"/>
                  <a:pt x="13649" y="319"/>
                </a:cubicBezTo>
                <a:cubicBezTo>
                  <a:pt x="13159" y="1131"/>
                  <a:pt x="12724" y="1990"/>
                  <a:pt x="12362" y="2862"/>
                </a:cubicBezTo>
                <a:cubicBezTo>
                  <a:pt x="11863" y="3157"/>
                  <a:pt x="11423" y="3551"/>
                  <a:pt x="11035" y="4004"/>
                </a:cubicBezTo>
                <a:cubicBezTo>
                  <a:pt x="11143" y="3510"/>
                  <a:pt x="11183" y="2985"/>
                  <a:pt x="11264" y="2491"/>
                </a:cubicBezTo>
                <a:cubicBezTo>
                  <a:pt x="11363" y="1895"/>
                  <a:pt x="11457" y="1301"/>
                  <a:pt x="11551" y="705"/>
                </a:cubicBezTo>
                <a:cubicBezTo>
                  <a:pt x="11944" y="561"/>
                  <a:pt x="12346" y="452"/>
                  <a:pt x="12757" y="386"/>
                </a:cubicBezTo>
                <a:cubicBezTo>
                  <a:pt x="13031" y="342"/>
                  <a:pt x="13310" y="319"/>
                  <a:pt x="13592" y="319"/>
                </a:cubicBezTo>
                <a:close/>
                <a:moveTo>
                  <a:pt x="13055" y="2970"/>
                </a:moveTo>
                <a:cubicBezTo>
                  <a:pt x="13339" y="3315"/>
                  <a:pt x="13726" y="3718"/>
                  <a:pt x="14148" y="3947"/>
                </a:cubicBezTo>
                <a:cubicBezTo>
                  <a:pt x="13804" y="4068"/>
                  <a:pt x="13487" y="4255"/>
                  <a:pt x="13204" y="4489"/>
                </a:cubicBezTo>
                <a:cubicBezTo>
                  <a:pt x="13192" y="4477"/>
                  <a:pt x="13181" y="4467"/>
                  <a:pt x="13163" y="4464"/>
                </a:cubicBezTo>
                <a:cubicBezTo>
                  <a:pt x="12909" y="4412"/>
                  <a:pt x="12647" y="4410"/>
                  <a:pt x="12389" y="4374"/>
                </a:cubicBezTo>
                <a:cubicBezTo>
                  <a:pt x="12066" y="4330"/>
                  <a:pt x="11749" y="4256"/>
                  <a:pt x="11431" y="4181"/>
                </a:cubicBezTo>
                <a:cubicBezTo>
                  <a:pt x="11423" y="4178"/>
                  <a:pt x="11415" y="4178"/>
                  <a:pt x="11407" y="4178"/>
                </a:cubicBezTo>
                <a:cubicBezTo>
                  <a:pt x="11880" y="3652"/>
                  <a:pt x="12430" y="3225"/>
                  <a:pt x="13055" y="2970"/>
                </a:cubicBezTo>
                <a:close/>
                <a:moveTo>
                  <a:pt x="16462" y="3405"/>
                </a:moveTo>
                <a:cubicBezTo>
                  <a:pt x="16866" y="3715"/>
                  <a:pt x="17185" y="4120"/>
                  <a:pt x="17316" y="4618"/>
                </a:cubicBezTo>
                <a:cubicBezTo>
                  <a:pt x="17331" y="4674"/>
                  <a:pt x="17340" y="4729"/>
                  <a:pt x="17350" y="4787"/>
                </a:cubicBezTo>
                <a:cubicBezTo>
                  <a:pt x="17092" y="4497"/>
                  <a:pt x="16778" y="4268"/>
                  <a:pt x="16432" y="4099"/>
                </a:cubicBezTo>
                <a:cubicBezTo>
                  <a:pt x="16424" y="4017"/>
                  <a:pt x="16416" y="3936"/>
                  <a:pt x="16418" y="3854"/>
                </a:cubicBezTo>
                <a:cubicBezTo>
                  <a:pt x="16422" y="3703"/>
                  <a:pt x="16437" y="3554"/>
                  <a:pt x="16462" y="3405"/>
                </a:cubicBezTo>
                <a:close/>
                <a:moveTo>
                  <a:pt x="17715" y="3078"/>
                </a:moveTo>
                <a:cubicBezTo>
                  <a:pt x="17876" y="3646"/>
                  <a:pt x="17900" y="4255"/>
                  <a:pt x="17764" y="4829"/>
                </a:cubicBezTo>
                <a:cubicBezTo>
                  <a:pt x="17704" y="4243"/>
                  <a:pt x="17409" y="3741"/>
                  <a:pt x="16987" y="3342"/>
                </a:cubicBezTo>
                <a:cubicBezTo>
                  <a:pt x="17115" y="3342"/>
                  <a:pt x="17241" y="3274"/>
                  <a:pt x="17360" y="3234"/>
                </a:cubicBezTo>
                <a:cubicBezTo>
                  <a:pt x="17422" y="3211"/>
                  <a:pt x="17488" y="3186"/>
                  <a:pt x="17552" y="3162"/>
                </a:cubicBezTo>
                <a:cubicBezTo>
                  <a:pt x="17619" y="3135"/>
                  <a:pt x="17664" y="3111"/>
                  <a:pt x="17715" y="3078"/>
                </a:cubicBezTo>
                <a:close/>
                <a:moveTo>
                  <a:pt x="11343" y="4248"/>
                </a:moveTo>
                <a:cubicBezTo>
                  <a:pt x="11343" y="4269"/>
                  <a:pt x="11358" y="4292"/>
                  <a:pt x="11387" y="4305"/>
                </a:cubicBezTo>
                <a:cubicBezTo>
                  <a:pt x="11850" y="4490"/>
                  <a:pt x="12428" y="4661"/>
                  <a:pt x="12951" y="4661"/>
                </a:cubicBezTo>
                <a:cubicBezTo>
                  <a:pt x="12969" y="4661"/>
                  <a:pt x="12988" y="4661"/>
                  <a:pt x="13007" y="4661"/>
                </a:cubicBezTo>
                <a:lnTo>
                  <a:pt x="13007" y="4661"/>
                </a:lnTo>
                <a:cubicBezTo>
                  <a:pt x="12860" y="4800"/>
                  <a:pt x="12721" y="4952"/>
                  <a:pt x="12593" y="5115"/>
                </a:cubicBezTo>
                <a:cubicBezTo>
                  <a:pt x="12398" y="5364"/>
                  <a:pt x="12230" y="5657"/>
                  <a:pt x="12071" y="5971"/>
                </a:cubicBezTo>
                <a:cubicBezTo>
                  <a:pt x="12052" y="5951"/>
                  <a:pt x="12028" y="5938"/>
                  <a:pt x="11997" y="5938"/>
                </a:cubicBezTo>
                <a:cubicBezTo>
                  <a:pt x="11988" y="5938"/>
                  <a:pt x="11978" y="5939"/>
                  <a:pt x="11968" y="5942"/>
                </a:cubicBezTo>
                <a:cubicBezTo>
                  <a:pt x="11694" y="5997"/>
                  <a:pt x="11419" y="6029"/>
                  <a:pt x="11140" y="6029"/>
                </a:cubicBezTo>
                <a:cubicBezTo>
                  <a:pt x="11082" y="6029"/>
                  <a:pt x="11025" y="6028"/>
                  <a:pt x="10967" y="6025"/>
                </a:cubicBezTo>
                <a:cubicBezTo>
                  <a:pt x="10742" y="6014"/>
                  <a:pt x="10513" y="5948"/>
                  <a:pt x="10288" y="5948"/>
                </a:cubicBezTo>
                <a:cubicBezTo>
                  <a:pt x="10257" y="5948"/>
                  <a:pt x="10226" y="5949"/>
                  <a:pt x="10196" y="5952"/>
                </a:cubicBezTo>
                <a:cubicBezTo>
                  <a:pt x="10366" y="5657"/>
                  <a:pt x="10538" y="5364"/>
                  <a:pt x="10724" y="5078"/>
                </a:cubicBezTo>
                <a:cubicBezTo>
                  <a:pt x="10913" y="4785"/>
                  <a:pt x="11119" y="4505"/>
                  <a:pt x="11343" y="4248"/>
                </a:cubicBezTo>
                <a:close/>
                <a:moveTo>
                  <a:pt x="11415" y="756"/>
                </a:moveTo>
                <a:lnTo>
                  <a:pt x="11415" y="756"/>
                </a:lnTo>
                <a:cubicBezTo>
                  <a:pt x="11286" y="1265"/>
                  <a:pt x="11171" y="1777"/>
                  <a:pt x="11073" y="2293"/>
                </a:cubicBezTo>
                <a:cubicBezTo>
                  <a:pt x="10950" y="2942"/>
                  <a:pt x="10765" y="3643"/>
                  <a:pt x="10769" y="4304"/>
                </a:cubicBezTo>
                <a:cubicBezTo>
                  <a:pt x="10769" y="4312"/>
                  <a:pt x="10770" y="4317"/>
                  <a:pt x="10773" y="4325"/>
                </a:cubicBezTo>
                <a:cubicBezTo>
                  <a:pt x="10598" y="4552"/>
                  <a:pt x="10438" y="4790"/>
                  <a:pt x="10286" y="5035"/>
                </a:cubicBezTo>
                <a:cubicBezTo>
                  <a:pt x="9963" y="5559"/>
                  <a:pt x="9679" y="6104"/>
                  <a:pt x="9386" y="6645"/>
                </a:cubicBezTo>
                <a:cubicBezTo>
                  <a:pt x="9361" y="5878"/>
                  <a:pt x="9288" y="5111"/>
                  <a:pt x="9278" y="4345"/>
                </a:cubicBezTo>
                <a:cubicBezTo>
                  <a:pt x="9268" y="3562"/>
                  <a:pt x="9292" y="2782"/>
                  <a:pt x="9301" y="2000"/>
                </a:cubicBezTo>
                <a:cubicBezTo>
                  <a:pt x="9944" y="1483"/>
                  <a:pt x="10659" y="1052"/>
                  <a:pt x="11415" y="756"/>
                </a:cubicBezTo>
                <a:close/>
                <a:moveTo>
                  <a:pt x="10148" y="6038"/>
                </a:moveTo>
                <a:cubicBezTo>
                  <a:pt x="10152" y="6040"/>
                  <a:pt x="10152" y="6042"/>
                  <a:pt x="10153" y="6043"/>
                </a:cubicBezTo>
                <a:cubicBezTo>
                  <a:pt x="10382" y="6215"/>
                  <a:pt x="10736" y="6235"/>
                  <a:pt x="11014" y="6253"/>
                </a:cubicBezTo>
                <a:cubicBezTo>
                  <a:pt x="11085" y="6257"/>
                  <a:pt x="11155" y="6259"/>
                  <a:pt x="11226" y="6259"/>
                </a:cubicBezTo>
                <a:cubicBezTo>
                  <a:pt x="11475" y="6259"/>
                  <a:pt x="11723" y="6233"/>
                  <a:pt x="11970" y="6186"/>
                </a:cubicBezTo>
                <a:lnTo>
                  <a:pt x="11970" y="6186"/>
                </a:lnTo>
                <a:cubicBezTo>
                  <a:pt x="11777" y="6596"/>
                  <a:pt x="11603" y="7040"/>
                  <a:pt x="11425" y="7487"/>
                </a:cubicBezTo>
                <a:cubicBezTo>
                  <a:pt x="10621" y="7693"/>
                  <a:pt x="9824" y="7876"/>
                  <a:pt x="9011" y="8043"/>
                </a:cubicBezTo>
                <a:cubicBezTo>
                  <a:pt x="9410" y="7385"/>
                  <a:pt x="9769" y="6706"/>
                  <a:pt x="10148" y="6038"/>
                </a:cubicBezTo>
                <a:close/>
                <a:moveTo>
                  <a:pt x="9140" y="2131"/>
                </a:moveTo>
                <a:lnTo>
                  <a:pt x="9140" y="2131"/>
                </a:lnTo>
                <a:cubicBezTo>
                  <a:pt x="9063" y="2890"/>
                  <a:pt x="9042" y="3659"/>
                  <a:pt x="9044" y="4418"/>
                </a:cubicBezTo>
                <a:cubicBezTo>
                  <a:pt x="9047" y="5281"/>
                  <a:pt x="9039" y="6179"/>
                  <a:pt x="9173" y="7033"/>
                </a:cubicBezTo>
                <a:cubicBezTo>
                  <a:pt x="9085" y="7194"/>
                  <a:pt x="8998" y="7351"/>
                  <a:pt x="8903" y="7508"/>
                </a:cubicBezTo>
                <a:cubicBezTo>
                  <a:pt x="8713" y="7832"/>
                  <a:pt x="8509" y="8146"/>
                  <a:pt x="8294" y="8454"/>
                </a:cubicBezTo>
                <a:cubicBezTo>
                  <a:pt x="8132" y="7744"/>
                  <a:pt x="7929" y="7050"/>
                  <a:pt x="7813" y="6328"/>
                </a:cubicBezTo>
                <a:cubicBezTo>
                  <a:pt x="7677" y="5500"/>
                  <a:pt x="7609" y="4665"/>
                  <a:pt x="7563" y="3829"/>
                </a:cubicBezTo>
                <a:cubicBezTo>
                  <a:pt x="8016" y="3209"/>
                  <a:pt x="8545" y="2631"/>
                  <a:pt x="9140" y="2131"/>
                </a:cubicBezTo>
                <a:close/>
                <a:moveTo>
                  <a:pt x="11305" y="7789"/>
                </a:moveTo>
                <a:cubicBezTo>
                  <a:pt x="11122" y="8241"/>
                  <a:pt x="10932" y="8691"/>
                  <a:pt x="10711" y="9102"/>
                </a:cubicBezTo>
                <a:cubicBezTo>
                  <a:pt x="9816" y="9256"/>
                  <a:pt x="8926" y="9370"/>
                  <a:pt x="8021" y="9463"/>
                </a:cubicBezTo>
                <a:cubicBezTo>
                  <a:pt x="8052" y="9427"/>
                  <a:pt x="8083" y="9388"/>
                  <a:pt x="8114" y="9352"/>
                </a:cubicBezTo>
                <a:cubicBezTo>
                  <a:pt x="8406" y="8984"/>
                  <a:pt x="8666" y="8601"/>
                  <a:pt x="8910" y="8207"/>
                </a:cubicBezTo>
                <a:cubicBezTo>
                  <a:pt x="9705" y="8177"/>
                  <a:pt x="10538" y="8032"/>
                  <a:pt x="11305" y="7789"/>
                </a:cubicBezTo>
                <a:close/>
                <a:moveTo>
                  <a:pt x="7445" y="3998"/>
                </a:moveTo>
                <a:lnTo>
                  <a:pt x="7445" y="3998"/>
                </a:lnTo>
                <a:cubicBezTo>
                  <a:pt x="7388" y="5544"/>
                  <a:pt x="7563" y="7259"/>
                  <a:pt x="8122" y="8696"/>
                </a:cubicBezTo>
                <a:cubicBezTo>
                  <a:pt x="7893" y="9010"/>
                  <a:pt x="7651" y="9310"/>
                  <a:pt x="7398" y="9604"/>
                </a:cubicBezTo>
                <a:cubicBezTo>
                  <a:pt x="6843" y="8590"/>
                  <a:pt x="6398" y="7629"/>
                  <a:pt x="6273" y="6459"/>
                </a:cubicBezTo>
                <a:cubicBezTo>
                  <a:pt x="6424" y="5888"/>
                  <a:pt x="6653" y="5336"/>
                  <a:pt x="6936" y="4819"/>
                </a:cubicBezTo>
                <a:cubicBezTo>
                  <a:pt x="7087" y="4539"/>
                  <a:pt x="7258" y="4266"/>
                  <a:pt x="7445" y="3998"/>
                </a:cubicBezTo>
                <a:close/>
                <a:moveTo>
                  <a:pt x="6159" y="6948"/>
                </a:moveTo>
                <a:cubicBezTo>
                  <a:pt x="6273" y="7958"/>
                  <a:pt x="6602" y="9007"/>
                  <a:pt x="7236" y="9789"/>
                </a:cubicBezTo>
                <a:cubicBezTo>
                  <a:pt x="7116" y="9923"/>
                  <a:pt x="6993" y="10054"/>
                  <a:pt x="6867" y="10183"/>
                </a:cubicBezTo>
                <a:cubicBezTo>
                  <a:pt x="6810" y="10241"/>
                  <a:pt x="6751" y="10303"/>
                  <a:pt x="6692" y="10362"/>
                </a:cubicBezTo>
                <a:cubicBezTo>
                  <a:pt x="6259" y="9807"/>
                  <a:pt x="6082" y="8987"/>
                  <a:pt x="6056" y="8259"/>
                </a:cubicBezTo>
                <a:cubicBezTo>
                  <a:pt x="6039" y="7817"/>
                  <a:pt x="6077" y="7379"/>
                  <a:pt x="6159" y="6948"/>
                </a:cubicBezTo>
                <a:close/>
                <a:moveTo>
                  <a:pt x="10585" y="9329"/>
                </a:moveTo>
                <a:lnTo>
                  <a:pt x="10585" y="9329"/>
                </a:lnTo>
                <a:cubicBezTo>
                  <a:pt x="10040" y="10255"/>
                  <a:pt x="9310" y="10949"/>
                  <a:pt x="8109" y="11000"/>
                </a:cubicBezTo>
                <a:cubicBezTo>
                  <a:pt x="8079" y="11001"/>
                  <a:pt x="8049" y="11002"/>
                  <a:pt x="8020" y="11002"/>
                </a:cubicBezTo>
                <a:cubicBezTo>
                  <a:pt x="7589" y="11002"/>
                  <a:pt x="7245" y="10869"/>
                  <a:pt x="6972" y="10648"/>
                </a:cubicBezTo>
                <a:cubicBezTo>
                  <a:pt x="7322" y="10293"/>
                  <a:pt x="7650" y="9920"/>
                  <a:pt x="7956" y="9545"/>
                </a:cubicBezTo>
                <a:cubicBezTo>
                  <a:pt x="7962" y="9570"/>
                  <a:pt x="7980" y="9589"/>
                  <a:pt x="8010" y="9589"/>
                </a:cubicBezTo>
                <a:cubicBezTo>
                  <a:pt x="8044" y="9590"/>
                  <a:pt x="8078" y="9590"/>
                  <a:pt x="8112" y="9590"/>
                </a:cubicBezTo>
                <a:cubicBezTo>
                  <a:pt x="8934" y="9590"/>
                  <a:pt x="9776" y="9496"/>
                  <a:pt x="10585" y="9329"/>
                </a:cubicBezTo>
                <a:close/>
                <a:moveTo>
                  <a:pt x="13627" y="0"/>
                </a:moveTo>
                <a:cubicBezTo>
                  <a:pt x="12069" y="0"/>
                  <a:pt x="10552" y="661"/>
                  <a:pt x="9289" y="1618"/>
                </a:cubicBezTo>
                <a:cubicBezTo>
                  <a:pt x="9279" y="1604"/>
                  <a:pt x="9263" y="1597"/>
                  <a:pt x="9247" y="1597"/>
                </a:cubicBezTo>
                <a:cubicBezTo>
                  <a:pt x="9224" y="1597"/>
                  <a:pt x="9201" y="1612"/>
                  <a:pt x="9196" y="1643"/>
                </a:cubicBezTo>
                <a:cubicBezTo>
                  <a:pt x="9193" y="1659"/>
                  <a:pt x="9191" y="1679"/>
                  <a:pt x="9189" y="1695"/>
                </a:cubicBezTo>
                <a:cubicBezTo>
                  <a:pt x="8806" y="1993"/>
                  <a:pt x="8448" y="2319"/>
                  <a:pt x="8121" y="2661"/>
                </a:cubicBezTo>
                <a:cubicBezTo>
                  <a:pt x="6411" y="4449"/>
                  <a:pt x="5216" y="7081"/>
                  <a:pt x="5928" y="9571"/>
                </a:cubicBezTo>
                <a:cubicBezTo>
                  <a:pt x="6041" y="9963"/>
                  <a:pt x="6218" y="10308"/>
                  <a:pt x="6448" y="10589"/>
                </a:cubicBezTo>
                <a:cubicBezTo>
                  <a:pt x="5351" y="11630"/>
                  <a:pt x="3762" y="12803"/>
                  <a:pt x="2269" y="12803"/>
                </a:cubicBezTo>
                <a:cubicBezTo>
                  <a:pt x="1602" y="12803"/>
                  <a:pt x="955" y="12569"/>
                  <a:pt x="379" y="11983"/>
                </a:cubicBezTo>
                <a:cubicBezTo>
                  <a:pt x="341" y="11945"/>
                  <a:pt x="296" y="11929"/>
                  <a:pt x="253" y="11929"/>
                </a:cubicBezTo>
                <a:cubicBezTo>
                  <a:pt x="120" y="11929"/>
                  <a:pt x="0" y="12081"/>
                  <a:pt x="114" y="12209"/>
                </a:cubicBezTo>
                <a:cubicBezTo>
                  <a:pt x="699" y="12876"/>
                  <a:pt x="1499" y="13149"/>
                  <a:pt x="2322" y="13149"/>
                </a:cubicBezTo>
                <a:cubicBezTo>
                  <a:pt x="2975" y="13149"/>
                  <a:pt x="3644" y="12977"/>
                  <a:pt x="4231" y="12694"/>
                </a:cubicBezTo>
                <a:cubicBezTo>
                  <a:pt x="5147" y="12252"/>
                  <a:pt x="5987" y="11610"/>
                  <a:pt x="6735" y="10881"/>
                </a:cubicBezTo>
                <a:cubicBezTo>
                  <a:pt x="7081" y="11167"/>
                  <a:pt x="7516" y="11335"/>
                  <a:pt x="8027" y="11335"/>
                </a:cubicBezTo>
                <a:cubicBezTo>
                  <a:pt x="8096" y="11335"/>
                  <a:pt x="8167" y="11332"/>
                  <a:pt x="8239" y="11326"/>
                </a:cubicBezTo>
                <a:cubicBezTo>
                  <a:pt x="9499" y="11219"/>
                  <a:pt x="10415" y="10332"/>
                  <a:pt x="10989" y="9265"/>
                </a:cubicBezTo>
                <a:cubicBezTo>
                  <a:pt x="11263" y="8758"/>
                  <a:pt x="11472" y="8208"/>
                  <a:pt x="11685" y="7657"/>
                </a:cubicBezTo>
                <a:cubicBezTo>
                  <a:pt x="11687" y="7657"/>
                  <a:pt x="11688" y="7655"/>
                  <a:pt x="11693" y="7655"/>
                </a:cubicBezTo>
                <a:cubicBezTo>
                  <a:pt x="11760" y="7631"/>
                  <a:pt x="11770" y="7559"/>
                  <a:pt x="11746" y="7501"/>
                </a:cubicBezTo>
                <a:cubicBezTo>
                  <a:pt x="12112" y="6555"/>
                  <a:pt x="12500" y="5618"/>
                  <a:pt x="13238" y="4906"/>
                </a:cubicBezTo>
                <a:cubicBezTo>
                  <a:pt x="13770" y="4393"/>
                  <a:pt x="14448" y="4144"/>
                  <a:pt x="15121" y="4144"/>
                </a:cubicBezTo>
                <a:cubicBezTo>
                  <a:pt x="15503" y="4144"/>
                  <a:pt x="15883" y="4224"/>
                  <a:pt x="16234" y="4381"/>
                </a:cubicBezTo>
                <a:cubicBezTo>
                  <a:pt x="16246" y="4423"/>
                  <a:pt x="16260" y="4466"/>
                  <a:pt x="16277" y="4507"/>
                </a:cubicBezTo>
                <a:cubicBezTo>
                  <a:pt x="16293" y="4543"/>
                  <a:pt x="16324" y="4559"/>
                  <a:pt x="16356" y="4559"/>
                </a:cubicBezTo>
                <a:cubicBezTo>
                  <a:pt x="16396" y="4559"/>
                  <a:pt x="16438" y="4533"/>
                  <a:pt x="16449" y="4489"/>
                </a:cubicBezTo>
                <a:cubicBezTo>
                  <a:pt x="16799" y="4685"/>
                  <a:pt x="17111" y="4962"/>
                  <a:pt x="17357" y="5317"/>
                </a:cubicBezTo>
                <a:cubicBezTo>
                  <a:pt x="17316" y="5615"/>
                  <a:pt x="17198" y="5898"/>
                  <a:pt x="16995" y="6125"/>
                </a:cubicBezTo>
                <a:cubicBezTo>
                  <a:pt x="16797" y="6346"/>
                  <a:pt x="16465" y="6476"/>
                  <a:pt x="16164" y="6476"/>
                </a:cubicBezTo>
                <a:cubicBezTo>
                  <a:pt x="15766" y="6476"/>
                  <a:pt x="15424" y="6247"/>
                  <a:pt x="15529" y="5698"/>
                </a:cubicBezTo>
                <a:cubicBezTo>
                  <a:pt x="15545" y="5611"/>
                  <a:pt x="15466" y="5558"/>
                  <a:pt x="15390" y="5558"/>
                </a:cubicBezTo>
                <a:cubicBezTo>
                  <a:pt x="15337" y="5558"/>
                  <a:pt x="15285" y="5585"/>
                  <a:pt x="15269" y="5644"/>
                </a:cubicBezTo>
                <a:cubicBezTo>
                  <a:pt x="15093" y="6303"/>
                  <a:pt x="15604" y="6872"/>
                  <a:pt x="16257" y="6872"/>
                </a:cubicBezTo>
                <a:cubicBezTo>
                  <a:pt x="16289" y="6872"/>
                  <a:pt x="16322" y="6871"/>
                  <a:pt x="16355" y="6868"/>
                </a:cubicBezTo>
                <a:cubicBezTo>
                  <a:pt x="17046" y="6809"/>
                  <a:pt x="17545" y="6230"/>
                  <a:pt x="17709" y="5587"/>
                </a:cubicBezTo>
                <a:cubicBezTo>
                  <a:pt x="18242" y="4682"/>
                  <a:pt x="18262" y="3589"/>
                  <a:pt x="17880" y="2612"/>
                </a:cubicBezTo>
                <a:cubicBezTo>
                  <a:pt x="17421" y="1427"/>
                  <a:pt x="16367" y="592"/>
                  <a:pt x="15169" y="227"/>
                </a:cubicBezTo>
                <a:cubicBezTo>
                  <a:pt x="14656" y="72"/>
                  <a:pt x="14139" y="0"/>
                  <a:pt x="13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08250" y="362776"/>
            <a:ext cx="8434200" cy="16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flipH="1">
            <a:off x="-62907" y="3958360"/>
            <a:ext cx="728895" cy="1290274"/>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7572580" y="3871909"/>
            <a:ext cx="2074222" cy="1829842"/>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301550" y="271625"/>
            <a:ext cx="8434200" cy="162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408256" y="2217797"/>
            <a:ext cx="8434200" cy="273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txBox="1">
            <a:spLocks noGrp="1"/>
          </p:cNvSpPr>
          <p:nvPr>
            <p:ph type="ctrTitle"/>
          </p:nvPr>
        </p:nvSpPr>
        <p:spPr>
          <a:xfrm>
            <a:off x="2679300" y="405725"/>
            <a:ext cx="3785400" cy="13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2" name="Google Shape;392;p26"/>
          <p:cNvSpPr txBox="1">
            <a:spLocks noGrp="1"/>
          </p:cNvSpPr>
          <p:nvPr>
            <p:ph type="subTitle" idx="1"/>
          </p:nvPr>
        </p:nvSpPr>
        <p:spPr>
          <a:xfrm>
            <a:off x="2679302" y="2909575"/>
            <a:ext cx="37854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3" name="Google Shape;393;p26"/>
          <p:cNvSpPr txBox="1">
            <a:spLocks noGrp="1"/>
          </p:cNvSpPr>
          <p:nvPr>
            <p:ph type="subTitle" idx="2"/>
          </p:nvPr>
        </p:nvSpPr>
        <p:spPr>
          <a:xfrm>
            <a:off x="2679302" y="4230175"/>
            <a:ext cx="37854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94" name="Google Shape;394;p26"/>
          <p:cNvSpPr txBox="1"/>
          <p:nvPr/>
        </p:nvSpPr>
        <p:spPr>
          <a:xfrm>
            <a:off x="2410500" y="3702175"/>
            <a:ext cx="4323000" cy="528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chemeClr val="dk1"/>
                </a:solidFill>
                <a:latin typeface="Nunito"/>
                <a:ea typeface="Nunito"/>
                <a:cs typeface="Nunito"/>
                <a:sym typeface="Nunito"/>
              </a:rPr>
              <a:t>, and infographics &amp; images by </a:t>
            </a:r>
            <a:r>
              <a:rPr lang="en" sz="1000">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a:solidFill>
                <a:schemeClr val="dk1"/>
              </a:solidFill>
              <a:latin typeface="Nunito"/>
              <a:ea typeface="Nunito"/>
              <a:cs typeface="Nunito"/>
              <a:sym typeface="Nunito"/>
            </a:endParaRPr>
          </a:p>
        </p:txBody>
      </p:sp>
      <p:sp>
        <p:nvSpPr>
          <p:cNvPr id="395" name="Google Shape;395;p26"/>
          <p:cNvSpPr/>
          <p:nvPr/>
        </p:nvSpPr>
        <p:spPr>
          <a:xfrm>
            <a:off x="301500" y="2117325"/>
            <a:ext cx="8434200" cy="27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BLANK_1_1_1_1_1_1_1">
    <p:spTree>
      <p:nvGrpSpPr>
        <p:cNvPr id="1" name="Shape 3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9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9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399"/>
        <p:cNvGrpSpPr/>
        <p:nvPr/>
      </p:nvGrpSpPr>
      <p:grpSpPr>
        <a:xfrm>
          <a:off x="0" y="0"/>
          <a:ext cx="0" cy="0"/>
          <a:chOff x="0" y="0"/>
          <a:chExt cx="0" cy="0"/>
        </a:xfrm>
      </p:grpSpPr>
      <p:sp>
        <p:nvSpPr>
          <p:cNvPr id="400" name="Google Shape;400;p30"/>
          <p:cNvSpPr/>
          <p:nvPr/>
        </p:nvSpPr>
        <p:spPr>
          <a:xfrm>
            <a:off x="-1680922" y="902652"/>
            <a:ext cx="3092755" cy="560890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rot="2386329">
            <a:off x="448791" y="4061709"/>
            <a:ext cx="728890" cy="12902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8260363" y="-3"/>
            <a:ext cx="1052450" cy="488545"/>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646521" y="-2052588"/>
            <a:ext cx="6375938" cy="3027956"/>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rot="-5400000">
            <a:off x="7315165" y="2530063"/>
            <a:ext cx="4218082" cy="169131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rot="10800000" flipH="1">
            <a:off x="3506276" y="4899336"/>
            <a:ext cx="2977817" cy="108636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8372231" y="697468"/>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8612907" y="2380543"/>
            <a:ext cx="531105" cy="382406"/>
          </a:xfrm>
          <a:custGeom>
            <a:avLst/>
            <a:gdLst/>
            <a:ahLst/>
            <a:cxnLst/>
            <a:rect l="l" t="t" r="r" b="b"/>
            <a:pathLst>
              <a:path w="18262" h="13149" extrusionOk="0">
                <a:moveTo>
                  <a:pt x="15645" y="746"/>
                </a:moveTo>
                <a:cubicBezTo>
                  <a:pt x="16100" y="951"/>
                  <a:pt x="16517" y="1231"/>
                  <a:pt x="16866" y="1595"/>
                </a:cubicBezTo>
                <a:cubicBezTo>
                  <a:pt x="16460" y="1879"/>
                  <a:pt x="16054" y="2211"/>
                  <a:pt x="15727" y="2572"/>
                </a:cubicBezTo>
                <a:cubicBezTo>
                  <a:pt x="15301" y="2414"/>
                  <a:pt x="14853" y="2324"/>
                  <a:pt x="14431" y="2316"/>
                </a:cubicBezTo>
                <a:cubicBezTo>
                  <a:pt x="14825" y="1784"/>
                  <a:pt x="15241" y="1268"/>
                  <a:pt x="15645" y="746"/>
                </a:cubicBezTo>
                <a:close/>
                <a:moveTo>
                  <a:pt x="13801" y="321"/>
                </a:moveTo>
                <a:cubicBezTo>
                  <a:pt x="14390" y="342"/>
                  <a:pt x="14981" y="465"/>
                  <a:pt x="15524" y="691"/>
                </a:cubicBezTo>
                <a:cubicBezTo>
                  <a:pt x="15023" y="1183"/>
                  <a:pt x="14580" y="1746"/>
                  <a:pt x="14174" y="2317"/>
                </a:cubicBezTo>
                <a:cubicBezTo>
                  <a:pt x="13626" y="2342"/>
                  <a:pt x="13127" y="2476"/>
                  <a:pt x="12673" y="2695"/>
                </a:cubicBezTo>
                <a:cubicBezTo>
                  <a:pt x="13045" y="1901"/>
                  <a:pt x="13420" y="1109"/>
                  <a:pt x="13801" y="321"/>
                </a:cubicBezTo>
                <a:close/>
                <a:moveTo>
                  <a:pt x="16961" y="1699"/>
                </a:moveTo>
                <a:cubicBezTo>
                  <a:pt x="16971" y="1710"/>
                  <a:pt x="16980" y="1720"/>
                  <a:pt x="16989" y="1730"/>
                </a:cubicBezTo>
                <a:cubicBezTo>
                  <a:pt x="17298" y="2085"/>
                  <a:pt x="17529" y="2504"/>
                  <a:pt x="17673" y="2947"/>
                </a:cubicBezTo>
                <a:cubicBezTo>
                  <a:pt x="17619" y="2954"/>
                  <a:pt x="17573" y="2957"/>
                  <a:pt x="17512" y="2975"/>
                </a:cubicBezTo>
                <a:cubicBezTo>
                  <a:pt x="17439" y="2998"/>
                  <a:pt x="17365" y="3021"/>
                  <a:pt x="17295" y="3045"/>
                </a:cubicBezTo>
                <a:cubicBezTo>
                  <a:pt x="17169" y="3086"/>
                  <a:pt x="17021" y="3112"/>
                  <a:pt x="16920" y="3198"/>
                </a:cubicBezTo>
                <a:cubicBezTo>
                  <a:pt x="16902" y="3214"/>
                  <a:pt x="16894" y="3237"/>
                  <a:pt x="16894" y="3260"/>
                </a:cubicBezTo>
                <a:cubicBezTo>
                  <a:pt x="16604" y="3008"/>
                  <a:pt x="16267" y="2803"/>
                  <a:pt x="15907" y="2648"/>
                </a:cubicBezTo>
                <a:cubicBezTo>
                  <a:pt x="16267" y="2347"/>
                  <a:pt x="16616" y="2018"/>
                  <a:pt x="16961" y="1699"/>
                </a:cubicBezTo>
                <a:close/>
                <a:moveTo>
                  <a:pt x="14352" y="2709"/>
                </a:moveTo>
                <a:cubicBezTo>
                  <a:pt x="14548" y="2709"/>
                  <a:pt x="14750" y="2726"/>
                  <a:pt x="14956" y="2761"/>
                </a:cubicBezTo>
                <a:cubicBezTo>
                  <a:pt x="14997" y="2767"/>
                  <a:pt x="15040" y="2777"/>
                  <a:pt x="15081" y="2785"/>
                </a:cubicBezTo>
                <a:cubicBezTo>
                  <a:pt x="15025" y="3000"/>
                  <a:pt x="15102" y="3266"/>
                  <a:pt x="15164" y="3468"/>
                </a:cubicBezTo>
                <a:cubicBezTo>
                  <a:pt x="15195" y="3566"/>
                  <a:pt x="15233" y="3680"/>
                  <a:pt x="15282" y="3790"/>
                </a:cubicBezTo>
                <a:cubicBezTo>
                  <a:pt x="15233" y="3785"/>
                  <a:pt x="15185" y="3783"/>
                  <a:pt x="15136" y="3783"/>
                </a:cubicBezTo>
                <a:cubicBezTo>
                  <a:pt x="15118" y="3783"/>
                  <a:pt x="15099" y="3783"/>
                  <a:pt x="15081" y="3783"/>
                </a:cubicBezTo>
                <a:cubicBezTo>
                  <a:pt x="14869" y="3783"/>
                  <a:pt x="14662" y="3809"/>
                  <a:pt x="14464" y="3854"/>
                </a:cubicBezTo>
                <a:cubicBezTo>
                  <a:pt x="14264" y="3715"/>
                  <a:pt x="14040" y="3612"/>
                  <a:pt x="13843" y="3469"/>
                </a:cubicBezTo>
                <a:cubicBezTo>
                  <a:pt x="13616" y="3301"/>
                  <a:pt x="13410" y="3108"/>
                  <a:pt x="13212" y="2906"/>
                </a:cubicBezTo>
                <a:cubicBezTo>
                  <a:pt x="13568" y="2780"/>
                  <a:pt x="13949" y="2709"/>
                  <a:pt x="14352" y="2709"/>
                </a:cubicBezTo>
                <a:close/>
                <a:moveTo>
                  <a:pt x="15221" y="2818"/>
                </a:moveTo>
                <a:lnTo>
                  <a:pt x="15221" y="2818"/>
                </a:lnTo>
                <a:cubicBezTo>
                  <a:pt x="15603" y="2914"/>
                  <a:pt x="15985" y="3078"/>
                  <a:pt x="16318" y="3306"/>
                </a:cubicBezTo>
                <a:cubicBezTo>
                  <a:pt x="16251" y="3518"/>
                  <a:pt x="16198" y="3760"/>
                  <a:pt x="16190" y="3994"/>
                </a:cubicBezTo>
                <a:cubicBezTo>
                  <a:pt x="15997" y="3919"/>
                  <a:pt x="15794" y="3859"/>
                  <a:pt x="15586" y="3824"/>
                </a:cubicBezTo>
                <a:cubicBezTo>
                  <a:pt x="15521" y="3682"/>
                  <a:pt x="15424" y="3544"/>
                  <a:pt x="15372" y="3400"/>
                </a:cubicBezTo>
                <a:cubicBezTo>
                  <a:pt x="15303" y="3216"/>
                  <a:pt x="15290" y="3004"/>
                  <a:pt x="15221" y="2818"/>
                </a:cubicBezTo>
                <a:close/>
                <a:moveTo>
                  <a:pt x="13592" y="319"/>
                </a:moveTo>
                <a:cubicBezTo>
                  <a:pt x="13611" y="319"/>
                  <a:pt x="13630" y="319"/>
                  <a:pt x="13649" y="319"/>
                </a:cubicBezTo>
                <a:cubicBezTo>
                  <a:pt x="13159" y="1131"/>
                  <a:pt x="12724" y="1990"/>
                  <a:pt x="12362" y="2862"/>
                </a:cubicBezTo>
                <a:cubicBezTo>
                  <a:pt x="11863" y="3157"/>
                  <a:pt x="11423" y="3551"/>
                  <a:pt x="11035" y="4004"/>
                </a:cubicBezTo>
                <a:cubicBezTo>
                  <a:pt x="11143" y="3510"/>
                  <a:pt x="11183" y="2985"/>
                  <a:pt x="11264" y="2491"/>
                </a:cubicBezTo>
                <a:cubicBezTo>
                  <a:pt x="11363" y="1895"/>
                  <a:pt x="11457" y="1301"/>
                  <a:pt x="11551" y="705"/>
                </a:cubicBezTo>
                <a:cubicBezTo>
                  <a:pt x="11944" y="561"/>
                  <a:pt x="12346" y="452"/>
                  <a:pt x="12757" y="386"/>
                </a:cubicBezTo>
                <a:cubicBezTo>
                  <a:pt x="13031" y="342"/>
                  <a:pt x="13310" y="319"/>
                  <a:pt x="13592" y="319"/>
                </a:cubicBezTo>
                <a:close/>
                <a:moveTo>
                  <a:pt x="13055" y="2970"/>
                </a:moveTo>
                <a:cubicBezTo>
                  <a:pt x="13339" y="3315"/>
                  <a:pt x="13726" y="3718"/>
                  <a:pt x="14148" y="3947"/>
                </a:cubicBezTo>
                <a:cubicBezTo>
                  <a:pt x="13804" y="4068"/>
                  <a:pt x="13487" y="4255"/>
                  <a:pt x="13204" y="4489"/>
                </a:cubicBezTo>
                <a:cubicBezTo>
                  <a:pt x="13192" y="4477"/>
                  <a:pt x="13181" y="4467"/>
                  <a:pt x="13163" y="4464"/>
                </a:cubicBezTo>
                <a:cubicBezTo>
                  <a:pt x="12909" y="4412"/>
                  <a:pt x="12647" y="4410"/>
                  <a:pt x="12389" y="4374"/>
                </a:cubicBezTo>
                <a:cubicBezTo>
                  <a:pt x="12066" y="4330"/>
                  <a:pt x="11749" y="4256"/>
                  <a:pt x="11431" y="4181"/>
                </a:cubicBezTo>
                <a:cubicBezTo>
                  <a:pt x="11423" y="4178"/>
                  <a:pt x="11415" y="4178"/>
                  <a:pt x="11407" y="4178"/>
                </a:cubicBezTo>
                <a:cubicBezTo>
                  <a:pt x="11880" y="3652"/>
                  <a:pt x="12430" y="3225"/>
                  <a:pt x="13055" y="2970"/>
                </a:cubicBezTo>
                <a:close/>
                <a:moveTo>
                  <a:pt x="16462" y="3405"/>
                </a:moveTo>
                <a:cubicBezTo>
                  <a:pt x="16866" y="3715"/>
                  <a:pt x="17185" y="4120"/>
                  <a:pt x="17316" y="4618"/>
                </a:cubicBezTo>
                <a:cubicBezTo>
                  <a:pt x="17331" y="4674"/>
                  <a:pt x="17340" y="4729"/>
                  <a:pt x="17350" y="4787"/>
                </a:cubicBezTo>
                <a:cubicBezTo>
                  <a:pt x="17092" y="4497"/>
                  <a:pt x="16778" y="4268"/>
                  <a:pt x="16432" y="4099"/>
                </a:cubicBezTo>
                <a:cubicBezTo>
                  <a:pt x="16424" y="4017"/>
                  <a:pt x="16416" y="3936"/>
                  <a:pt x="16418" y="3854"/>
                </a:cubicBezTo>
                <a:cubicBezTo>
                  <a:pt x="16422" y="3703"/>
                  <a:pt x="16437" y="3554"/>
                  <a:pt x="16462" y="3405"/>
                </a:cubicBezTo>
                <a:close/>
                <a:moveTo>
                  <a:pt x="17715" y="3078"/>
                </a:moveTo>
                <a:cubicBezTo>
                  <a:pt x="17876" y="3646"/>
                  <a:pt x="17900" y="4255"/>
                  <a:pt x="17764" y="4829"/>
                </a:cubicBezTo>
                <a:cubicBezTo>
                  <a:pt x="17704" y="4243"/>
                  <a:pt x="17409" y="3741"/>
                  <a:pt x="16987" y="3342"/>
                </a:cubicBezTo>
                <a:cubicBezTo>
                  <a:pt x="17115" y="3342"/>
                  <a:pt x="17241" y="3274"/>
                  <a:pt x="17360" y="3234"/>
                </a:cubicBezTo>
                <a:cubicBezTo>
                  <a:pt x="17422" y="3211"/>
                  <a:pt x="17488" y="3186"/>
                  <a:pt x="17552" y="3162"/>
                </a:cubicBezTo>
                <a:cubicBezTo>
                  <a:pt x="17619" y="3135"/>
                  <a:pt x="17664" y="3111"/>
                  <a:pt x="17715" y="3078"/>
                </a:cubicBezTo>
                <a:close/>
                <a:moveTo>
                  <a:pt x="11343" y="4248"/>
                </a:moveTo>
                <a:cubicBezTo>
                  <a:pt x="11343" y="4269"/>
                  <a:pt x="11358" y="4292"/>
                  <a:pt x="11387" y="4305"/>
                </a:cubicBezTo>
                <a:cubicBezTo>
                  <a:pt x="11850" y="4490"/>
                  <a:pt x="12428" y="4661"/>
                  <a:pt x="12951" y="4661"/>
                </a:cubicBezTo>
                <a:cubicBezTo>
                  <a:pt x="12969" y="4661"/>
                  <a:pt x="12988" y="4661"/>
                  <a:pt x="13007" y="4661"/>
                </a:cubicBezTo>
                <a:lnTo>
                  <a:pt x="13007" y="4661"/>
                </a:lnTo>
                <a:cubicBezTo>
                  <a:pt x="12860" y="4800"/>
                  <a:pt x="12721" y="4952"/>
                  <a:pt x="12593" y="5115"/>
                </a:cubicBezTo>
                <a:cubicBezTo>
                  <a:pt x="12398" y="5364"/>
                  <a:pt x="12230" y="5657"/>
                  <a:pt x="12071" y="5971"/>
                </a:cubicBezTo>
                <a:cubicBezTo>
                  <a:pt x="12052" y="5951"/>
                  <a:pt x="12028" y="5938"/>
                  <a:pt x="11997" y="5938"/>
                </a:cubicBezTo>
                <a:cubicBezTo>
                  <a:pt x="11988" y="5938"/>
                  <a:pt x="11978" y="5939"/>
                  <a:pt x="11968" y="5942"/>
                </a:cubicBezTo>
                <a:cubicBezTo>
                  <a:pt x="11694" y="5997"/>
                  <a:pt x="11419" y="6029"/>
                  <a:pt x="11140" y="6029"/>
                </a:cubicBezTo>
                <a:cubicBezTo>
                  <a:pt x="11082" y="6029"/>
                  <a:pt x="11025" y="6028"/>
                  <a:pt x="10967" y="6025"/>
                </a:cubicBezTo>
                <a:cubicBezTo>
                  <a:pt x="10742" y="6014"/>
                  <a:pt x="10513" y="5948"/>
                  <a:pt x="10288" y="5948"/>
                </a:cubicBezTo>
                <a:cubicBezTo>
                  <a:pt x="10257" y="5948"/>
                  <a:pt x="10226" y="5949"/>
                  <a:pt x="10196" y="5952"/>
                </a:cubicBezTo>
                <a:cubicBezTo>
                  <a:pt x="10366" y="5657"/>
                  <a:pt x="10538" y="5364"/>
                  <a:pt x="10724" y="5078"/>
                </a:cubicBezTo>
                <a:cubicBezTo>
                  <a:pt x="10913" y="4785"/>
                  <a:pt x="11119" y="4505"/>
                  <a:pt x="11343" y="4248"/>
                </a:cubicBezTo>
                <a:close/>
                <a:moveTo>
                  <a:pt x="11415" y="756"/>
                </a:moveTo>
                <a:lnTo>
                  <a:pt x="11415" y="756"/>
                </a:lnTo>
                <a:cubicBezTo>
                  <a:pt x="11286" y="1265"/>
                  <a:pt x="11171" y="1777"/>
                  <a:pt x="11073" y="2293"/>
                </a:cubicBezTo>
                <a:cubicBezTo>
                  <a:pt x="10950" y="2942"/>
                  <a:pt x="10765" y="3643"/>
                  <a:pt x="10769" y="4304"/>
                </a:cubicBezTo>
                <a:cubicBezTo>
                  <a:pt x="10769" y="4312"/>
                  <a:pt x="10770" y="4317"/>
                  <a:pt x="10773" y="4325"/>
                </a:cubicBezTo>
                <a:cubicBezTo>
                  <a:pt x="10598" y="4552"/>
                  <a:pt x="10438" y="4790"/>
                  <a:pt x="10286" y="5035"/>
                </a:cubicBezTo>
                <a:cubicBezTo>
                  <a:pt x="9963" y="5559"/>
                  <a:pt x="9679" y="6104"/>
                  <a:pt x="9386" y="6645"/>
                </a:cubicBezTo>
                <a:cubicBezTo>
                  <a:pt x="9361" y="5878"/>
                  <a:pt x="9288" y="5111"/>
                  <a:pt x="9278" y="4345"/>
                </a:cubicBezTo>
                <a:cubicBezTo>
                  <a:pt x="9268" y="3562"/>
                  <a:pt x="9292" y="2782"/>
                  <a:pt x="9301" y="2000"/>
                </a:cubicBezTo>
                <a:cubicBezTo>
                  <a:pt x="9944" y="1483"/>
                  <a:pt x="10659" y="1052"/>
                  <a:pt x="11415" y="756"/>
                </a:cubicBezTo>
                <a:close/>
                <a:moveTo>
                  <a:pt x="10148" y="6038"/>
                </a:moveTo>
                <a:cubicBezTo>
                  <a:pt x="10152" y="6040"/>
                  <a:pt x="10152" y="6042"/>
                  <a:pt x="10153" y="6043"/>
                </a:cubicBezTo>
                <a:cubicBezTo>
                  <a:pt x="10382" y="6215"/>
                  <a:pt x="10736" y="6235"/>
                  <a:pt x="11014" y="6253"/>
                </a:cubicBezTo>
                <a:cubicBezTo>
                  <a:pt x="11085" y="6257"/>
                  <a:pt x="11155" y="6259"/>
                  <a:pt x="11226" y="6259"/>
                </a:cubicBezTo>
                <a:cubicBezTo>
                  <a:pt x="11475" y="6259"/>
                  <a:pt x="11723" y="6233"/>
                  <a:pt x="11970" y="6186"/>
                </a:cubicBezTo>
                <a:lnTo>
                  <a:pt x="11970" y="6186"/>
                </a:lnTo>
                <a:cubicBezTo>
                  <a:pt x="11777" y="6596"/>
                  <a:pt x="11603" y="7040"/>
                  <a:pt x="11425" y="7487"/>
                </a:cubicBezTo>
                <a:cubicBezTo>
                  <a:pt x="10621" y="7693"/>
                  <a:pt x="9824" y="7876"/>
                  <a:pt x="9011" y="8043"/>
                </a:cubicBezTo>
                <a:cubicBezTo>
                  <a:pt x="9410" y="7385"/>
                  <a:pt x="9769" y="6706"/>
                  <a:pt x="10148" y="6038"/>
                </a:cubicBezTo>
                <a:close/>
                <a:moveTo>
                  <a:pt x="9140" y="2131"/>
                </a:moveTo>
                <a:lnTo>
                  <a:pt x="9140" y="2131"/>
                </a:lnTo>
                <a:cubicBezTo>
                  <a:pt x="9063" y="2890"/>
                  <a:pt x="9042" y="3659"/>
                  <a:pt x="9044" y="4418"/>
                </a:cubicBezTo>
                <a:cubicBezTo>
                  <a:pt x="9047" y="5281"/>
                  <a:pt x="9039" y="6179"/>
                  <a:pt x="9173" y="7033"/>
                </a:cubicBezTo>
                <a:cubicBezTo>
                  <a:pt x="9085" y="7194"/>
                  <a:pt x="8998" y="7351"/>
                  <a:pt x="8903" y="7508"/>
                </a:cubicBezTo>
                <a:cubicBezTo>
                  <a:pt x="8713" y="7832"/>
                  <a:pt x="8509" y="8146"/>
                  <a:pt x="8294" y="8454"/>
                </a:cubicBezTo>
                <a:cubicBezTo>
                  <a:pt x="8132" y="7744"/>
                  <a:pt x="7929" y="7050"/>
                  <a:pt x="7813" y="6328"/>
                </a:cubicBezTo>
                <a:cubicBezTo>
                  <a:pt x="7677" y="5500"/>
                  <a:pt x="7609" y="4665"/>
                  <a:pt x="7563" y="3829"/>
                </a:cubicBezTo>
                <a:cubicBezTo>
                  <a:pt x="8016" y="3209"/>
                  <a:pt x="8545" y="2631"/>
                  <a:pt x="9140" y="2131"/>
                </a:cubicBezTo>
                <a:close/>
                <a:moveTo>
                  <a:pt x="11305" y="7789"/>
                </a:moveTo>
                <a:cubicBezTo>
                  <a:pt x="11122" y="8241"/>
                  <a:pt x="10932" y="8691"/>
                  <a:pt x="10711" y="9102"/>
                </a:cubicBezTo>
                <a:cubicBezTo>
                  <a:pt x="9816" y="9256"/>
                  <a:pt x="8926" y="9370"/>
                  <a:pt x="8021" y="9463"/>
                </a:cubicBezTo>
                <a:cubicBezTo>
                  <a:pt x="8052" y="9427"/>
                  <a:pt x="8083" y="9388"/>
                  <a:pt x="8114" y="9352"/>
                </a:cubicBezTo>
                <a:cubicBezTo>
                  <a:pt x="8406" y="8984"/>
                  <a:pt x="8666" y="8601"/>
                  <a:pt x="8910" y="8207"/>
                </a:cubicBezTo>
                <a:cubicBezTo>
                  <a:pt x="9705" y="8177"/>
                  <a:pt x="10538" y="8032"/>
                  <a:pt x="11305" y="7789"/>
                </a:cubicBezTo>
                <a:close/>
                <a:moveTo>
                  <a:pt x="7445" y="3998"/>
                </a:moveTo>
                <a:lnTo>
                  <a:pt x="7445" y="3998"/>
                </a:lnTo>
                <a:cubicBezTo>
                  <a:pt x="7388" y="5544"/>
                  <a:pt x="7563" y="7259"/>
                  <a:pt x="8122" y="8696"/>
                </a:cubicBezTo>
                <a:cubicBezTo>
                  <a:pt x="7893" y="9010"/>
                  <a:pt x="7651" y="9310"/>
                  <a:pt x="7398" y="9604"/>
                </a:cubicBezTo>
                <a:cubicBezTo>
                  <a:pt x="6843" y="8590"/>
                  <a:pt x="6398" y="7629"/>
                  <a:pt x="6273" y="6459"/>
                </a:cubicBezTo>
                <a:cubicBezTo>
                  <a:pt x="6424" y="5888"/>
                  <a:pt x="6653" y="5336"/>
                  <a:pt x="6936" y="4819"/>
                </a:cubicBezTo>
                <a:cubicBezTo>
                  <a:pt x="7087" y="4539"/>
                  <a:pt x="7258" y="4266"/>
                  <a:pt x="7445" y="3998"/>
                </a:cubicBezTo>
                <a:close/>
                <a:moveTo>
                  <a:pt x="6159" y="6948"/>
                </a:moveTo>
                <a:cubicBezTo>
                  <a:pt x="6273" y="7958"/>
                  <a:pt x="6602" y="9007"/>
                  <a:pt x="7236" y="9789"/>
                </a:cubicBezTo>
                <a:cubicBezTo>
                  <a:pt x="7116" y="9923"/>
                  <a:pt x="6993" y="10054"/>
                  <a:pt x="6867" y="10183"/>
                </a:cubicBezTo>
                <a:cubicBezTo>
                  <a:pt x="6810" y="10241"/>
                  <a:pt x="6751" y="10303"/>
                  <a:pt x="6692" y="10362"/>
                </a:cubicBezTo>
                <a:cubicBezTo>
                  <a:pt x="6259" y="9807"/>
                  <a:pt x="6082" y="8987"/>
                  <a:pt x="6056" y="8259"/>
                </a:cubicBezTo>
                <a:cubicBezTo>
                  <a:pt x="6039" y="7817"/>
                  <a:pt x="6077" y="7379"/>
                  <a:pt x="6159" y="6948"/>
                </a:cubicBezTo>
                <a:close/>
                <a:moveTo>
                  <a:pt x="10585" y="9329"/>
                </a:moveTo>
                <a:lnTo>
                  <a:pt x="10585" y="9329"/>
                </a:lnTo>
                <a:cubicBezTo>
                  <a:pt x="10040" y="10255"/>
                  <a:pt x="9310" y="10949"/>
                  <a:pt x="8109" y="11000"/>
                </a:cubicBezTo>
                <a:cubicBezTo>
                  <a:pt x="8079" y="11001"/>
                  <a:pt x="8049" y="11002"/>
                  <a:pt x="8020" y="11002"/>
                </a:cubicBezTo>
                <a:cubicBezTo>
                  <a:pt x="7589" y="11002"/>
                  <a:pt x="7245" y="10869"/>
                  <a:pt x="6972" y="10648"/>
                </a:cubicBezTo>
                <a:cubicBezTo>
                  <a:pt x="7322" y="10293"/>
                  <a:pt x="7650" y="9920"/>
                  <a:pt x="7956" y="9545"/>
                </a:cubicBezTo>
                <a:cubicBezTo>
                  <a:pt x="7962" y="9570"/>
                  <a:pt x="7980" y="9589"/>
                  <a:pt x="8010" y="9589"/>
                </a:cubicBezTo>
                <a:cubicBezTo>
                  <a:pt x="8044" y="9590"/>
                  <a:pt x="8078" y="9590"/>
                  <a:pt x="8112" y="9590"/>
                </a:cubicBezTo>
                <a:cubicBezTo>
                  <a:pt x="8934" y="9590"/>
                  <a:pt x="9776" y="9496"/>
                  <a:pt x="10585" y="9329"/>
                </a:cubicBezTo>
                <a:close/>
                <a:moveTo>
                  <a:pt x="13627" y="0"/>
                </a:moveTo>
                <a:cubicBezTo>
                  <a:pt x="12069" y="0"/>
                  <a:pt x="10552" y="661"/>
                  <a:pt x="9289" y="1618"/>
                </a:cubicBezTo>
                <a:cubicBezTo>
                  <a:pt x="9279" y="1604"/>
                  <a:pt x="9263" y="1597"/>
                  <a:pt x="9247" y="1597"/>
                </a:cubicBezTo>
                <a:cubicBezTo>
                  <a:pt x="9224" y="1597"/>
                  <a:pt x="9201" y="1612"/>
                  <a:pt x="9196" y="1643"/>
                </a:cubicBezTo>
                <a:cubicBezTo>
                  <a:pt x="9193" y="1659"/>
                  <a:pt x="9191" y="1679"/>
                  <a:pt x="9189" y="1695"/>
                </a:cubicBezTo>
                <a:cubicBezTo>
                  <a:pt x="8806" y="1993"/>
                  <a:pt x="8448" y="2319"/>
                  <a:pt x="8121" y="2661"/>
                </a:cubicBezTo>
                <a:cubicBezTo>
                  <a:pt x="6411" y="4449"/>
                  <a:pt x="5216" y="7081"/>
                  <a:pt x="5928" y="9571"/>
                </a:cubicBezTo>
                <a:cubicBezTo>
                  <a:pt x="6041" y="9963"/>
                  <a:pt x="6218" y="10308"/>
                  <a:pt x="6448" y="10589"/>
                </a:cubicBezTo>
                <a:cubicBezTo>
                  <a:pt x="5351" y="11630"/>
                  <a:pt x="3762" y="12803"/>
                  <a:pt x="2269" y="12803"/>
                </a:cubicBezTo>
                <a:cubicBezTo>
                  <a:pt x="1602" y="12803"/>
                  <a:pt x="955" y="12569"/>
                  <a:pt x="379" y="11983"/>
                </a:cubicBezTo>
                <a:cubicBezTo>
                  <a:pt x="341" y="11945"/>
                  <a:pt x="296" y="11929"/>
                  <a:pt x="253" y="11929"/>
                </a:cubicBezTo>
                <a:cubicBezTo>
                  <a:pt x="120" y="11929"/>
                  <a:pt x="0" y="12081"/>
                  <a:pt x="114" y="12209"/>
                </a:cubicBezTo>
                <a:cubicBezTo>
                  <a:pt x="699" y="12876"/>
                  <a:pt x="1499" y="13149"/>
                  <a:pt x="2322" y="13149"/>
                </a:cubicBezTo>
                <a:cubicBezTo>
                  <a:pt x="2975" y="13149"/>
                  <a:pt x="3644" y="12977"/>
                  <a:pt x="4231" y="12694"/>
                </a:cubicBezTo>
                <a:cubicBezTo>
                  <a:pt x="5147" y="12252"/>
                  <a:pt x="5987" y="11610"/>
                  <a:pt x="6735" y="10881"/>
                </a:cubicBezTo>
                <a:cubicBezTo>
                  <a:pt x="7081" y="11167"/>
                  <a:pt x="7516" y="11335"/>
                  <a:pt x="8027" y="11335"/>
                </a:cubicBezTo>
                <a:cubicBezTo>
                  <a:pt x="8096" y="11335"/>
                  <a:pt x="8167" y="11332"/>
                  <a:pt x="8239" y="11326"/>
                </a:cubicBezTo>
                <a:cubicBezTo>
                  <a:pt x="9499" y="11219"/>
                  <a:pt x="10415" y="10332"/>
                  <a:pt x="10989" y="9265"/>
                </a:cubicBezTo>
                <a:cubicBezTo>
                  <a:pt x="11263" y="8758"/>
                  <a:pt x="11472" y="8208"/>
                  <a:pt x="11685" y="7657"/>
                </a:cubicBezTo>
                <a:cubicBezTo>
                  <a:pt x="11687" y="7657"/>
                  <a:pt x="11688" y="7655"/>
                  <a:pt x="11693" y="7655"/>
                </a:cubicBezTo>
                <a:cubicBezTo>
                  <a:pt x="11760" y="7631"/>
                  <a:pt x="11770" y="7559"/>
                  <a:pt x="11746" y="7501"/>
                </a:cubicBezTo>
                <a:cubicBezTo>
                  <a:pt x="12112" y="6555"/>
                  <a:pt x="12500" y="5618"/>
                  <a:pt x="13238" y="4906"/>
                </a:cubicBezTo>
                <a:cubicBezTo>
                  <a:pt x="13770" y="4393"/>
                  <a:pt x="14448" y="4144"/>
                  <a:pt x="15121" y="4144"/>
                </a:cubicBezTo>
                <a:cubicBezTo>
                  <a:pt x="15503" y="4144"/>
                  <a:pt x="15883" y="4224"/>
                  <a:pt x="16234" y="4381"/>
                </a:cubicBezTo>
                <a:cubicBezTo>
                  <a:pt x="16246" y="4423"/>
                  <a:pt x="16260" y="4466"/>
                  <a:pt x="16277" y="4507"/>
                </a:cubicBezTo>
                <a:cubicBezTo>
                  <a:pt x="16293" y="4543"/>
                  <a:pt x="16324" y="4559"/>
                  <a:pt x="16356" y="4559"/>
                </a:cubicBezTo>
                <a:cubicBezTo>
                  <a:pt x="16396" y="4559"/>
                  <a:pt x="16438" y="4533"/>
                  <a:pt x="16449" y="4489"/>
                </a:cubicBezTo>
                <a:cubicBezTo>
                  <a:pt x="16799" y="4685"/>
                  <a:pt x="17111" y="4962"/>
                  <a:pt x="17357" y="5317"/>
                </a:cubicBezTo>
                <a:cubicBezTo>
                  <a:pt x="17316" y="5615"/>
                  <a:pt x="17198" y="5898"/>
                  <a:pt x="16995" y="6125"/>
                </a:cubicBezTo>
                <a:cubicBezTo>
                  <a:pt x="16797" y="6346"/>
                  <a:pt x="16465" y="6476"/>
                  <a:pt x="16164" y="6476"/>
                </a:cubicBezTo>
                <a:cubicBezTo>
                  <a:pt x="15766" y="6476"/>
                  <a:pt x="15424" y="6247"/>
                  <a:pt x="15529" y="5698"/>
                </a:cubicBezTo>
                <a:cubicBezTo>
                  <a:pt x="15545" y="5611"/>
                  <a:pt x="15466" y="5558"/>
                  <a:pt x="15390" y="5558"/>
                </a:cubicBezTo>
                <a:cubicBezTo>
                  <a:pt x="15337" y="5558"/>
                  <a:pt x="15285" y="5585"/>
                  <a:pt x="15269" y="5644"/>
                </a:cubicBezTo>
                <a:cubicBezTo>
                  <a:pt x="15093" y="6303"/>
                  <a:pt x="15604" y="6872"/>
                  <a:pt x="16257" y="6872"/>
                </a:cubicBezTo>
                <a:cubicBezTo>
                  <a:pt x="16289" y="6872"/>
                  <a:pt x="16322" y="6871"/>
                  <a:pt x="16355" y="6868"/>
                </a:cubicBezTo>
                <a:cubicBezTo>
                  <a:pt x="17046" y="6809"/>
                  <a:pt x="17545" y="6230"/>
                  <a:pt x="17709" y="5587"/>
                </a:cubicBezTo>
                <a:cubicBezTo>
                  <a:pt x="18242" y="4682"/>
                  <a:pt x="18262" y="3589"/>
                  <a:pt x="17880" y="2612"/>
                </a:cubicBezTo>
                <a:cubicBezTo>
                  <a:pt x="17421" y="1427"/>
                  <a:pt x="16367" y="592"/>
                  <a:pt x="15169" y="227"/>
                </a:cubicBezTo>
                <a:cubicBezTo>
                  <a:pt x="14656" y="72"/>
                  <a:pt x="14139" y="0"/>
                  <a:pt x="13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8007" y="3719068"/>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520132" y="4052496"/>
            <a:ext cx="3809885" cy="1809358"/>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520132" y="-716704"/>
            <a:ext cx="3809885" cy="1809358"/>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08250" y="362757"/>
            <a:ext cx="8434200" cy="4594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01550" y="271625"/>
            <a:ext cx="84342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116119" y="3319103"/>
            <a:ext cx="5104800" cy="4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012613" y="3213749"/>
            <a:ext cx="5104800" cy="41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p:nvPr>
        </p:nvSpPr>
        <p:spPr>
          <a:xfrm>
            <a:off x="2064375" y="1412488"/>
            <a:ext cx="5001300" cy="163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1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388163">
            <a:off x="6981102" y="-146650"/>
            <a:ext cx="2403702" cy="97914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09100" y="4340229"/>
            <a:ext cx="610895" cy="659742"/>
          </a:xfrm>
          <a:custGeom>
            <a:avLst/>
            <a:gdLst/>
            <a:ahLst/>
            <a:cxnLst/>
            <a:rect l="l" t="t" r="r" b="b"/>
            <a:pathLst>
              <a:path w="8942" h="9657" extrusionOk="0">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135400" y="-418343"/>
            <a:ext cx="1851506" cy="72738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460374" y="-280351"/>
            <a:ext cx="410908" cy="727381"/>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08256" y="1236270"/>
            <a:ext cx="84342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01550" y="1147100"/>
            <a:ext cx="84342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title"/>
          </p:nvPr>
        </p:nvSpPr>
        <p:spPr>
          <a:xfrm>
            <a:off x="720000" y="387600"/>
            <a:ext cx="79875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4"/>
          <p:cNvSpPr txBox="1">
            <a:spLocks noGrp="1"/>
          </p:cNvSpPr>
          <p:nvPr>
            <p:ph type="body" idx="1"/>
          </p:nvPr>
        </p:nvSpPr>
        <p:spPr>
          <a:xfrm>
            <a:off x="720000" y="1391325"/>
            <a:ext cx="7704000" cy="3212100"/>
          </a:xfrm>
          <a:prstGeom prst="rect">
            <a:avLst/>
          </a:prstGeom>
          <a:ln>
            <a:noFill/>
          </a:ln>
        </p:spPr>
        <p:txBody>
          <a:bodyPr spcFirstLastPara="1" wrap="square" lIns="91425" tIns="91425" rIns="91425" bIns="91425" anchor="t" anchorCtr="0">
            <a:noAutofit/>
          </a:bodyPr>
          <a:lstStyle>
            <a:lvl1pPr marL="457200" lvl="0" indent="-295275" rtl="0">
              <a:spcBef>
                <a:spcPts val="0"/>
              </a:spcBef>
              <a:spcAft>
                <a:spcPts val="0"/>
              </a:spcAft>
              <a:buSzPts val="1050"/>
              <a:buChar char="●"/>
              <a:defRPr sz="10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p:nvPr/>
        </p:nvSpPr>
        <p:spPr>
          <a:xfrm>
            <a:off x="-354414" y="3468543"/>
            <a:ext cx="1152772" cy="209062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3550793" y="4820400"/>
            <a:ext cx="2042395" cy="521808"/>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08250" y="1236275"/>
            <a:ext cx="41487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7199942">
            <a:off x="-317054" y="-513017"/>
            <a:ext cx="2074104" cy="1829738"/>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7797498" y="-905671"/>
            <a:ext cx="2349143" cy="2391484"/>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3006881">
            <a:off x="8779801" y="3913907"/>
            <a:ext cx="364186" cy="646831"/>
          </a:xfrm>
          <a:custGeom>
            <a:avLst/>
            <a:gdLst/>
            <a:ahLst/>
            <a:cxnLst/>
            <a:rect l="l" t="t" r="r" b="b"/>
            <a:pathLst>
              <a:path w="8946" h="15889" extrusionOk="0">
                <a:moveTo>
                  <a:pt x="7564" y="2088"/>
                </a:moveTo>
                <a:cubicBezTo>
                  <a:pt x="7608" y="2196"/>
                  <a:pt x="7649" y="2306"/>
                  <a:pt x="7685" y="2414"/>
                </a:cubicBezTo>
                <a:cubicBezTo>
                  <a:pt x="7674" y="2414"/>
                  <a:pt x="7661" y="2415"/>
                  <a:pt x="7649" y="2420"/>
                </a:cubicBezTo>
                <a:cubicBezTo>
                  <a:pt x="7644" y="2397"/>
                  <a:pt x="7638" y="2374"/>
                  <a:pt x="7635" y="2351"/>
                </a:cubicBezTo>
                <a:cubicBezTo>
                  <a:pt x="7626" y="2309"/>
                  <a:pt x="7605" y="2276"/>
                  <a:pt x="7579" y="2256"/>
                </a:cubicBezTo>
                <a:cubicBezTo>
                  <a:pt x="7566" y="2224"/>
                  <a:pt x="7543" y="2196"/>
                  <a:pt x="7513" y="2183"/>
                </a:cubicBezTo>
                <a:cubicBezTo>
                  <a:pt x="7530" y="2152"/>
                  <a:pt x="7546" y="2119"/>
                  <a:pt x="7564" y="2088"/>
                </a:cubicBezTo>
                <a:close/>
                <a:moveTo>
                  <a:pt x="6275" y="3440"/>
                </a:moveTo>
                <a:cubicBezTo>
                  <a:pt x="6258" y="3448"/>
                  <a:pt x="6239" y="3459"/>
                  <a:pt x="6222" y="3467"/>
                </a:cubicBezTo>
                <a:cubicBezTo>
                  <a:pt x="6064" y="3500"/>
                  <a:pt x="5903" y="3534"/>
                  <a:pt x="5744" y="3567"/>
                </a:cubicBezTo>
                <a:cubicBezTo>
                  <a:pt x="5920" y="3525"/>
                  <a:pt x="6098" y="3480"/>
                  <a:pt x="6275" y="3440"/>
                </a:cubicBezTo>
                <a:close/>
                <a:moveTo>
                  <a:pt x="6666" y="2196"/>
                </a:moveTo>
                <a:cubicBezTo>
                  <a:pt x="6832" y="2196"/>
                  <a:pt x="7003" y="2217"/>
                  <a:pt x="7180" y="2261"/>
                </a:cubicBezTo>
                <a:cubicBezTo>
                  <a:pt x="7014" y="2566"/>
                  <a:pt x="6849" y="2873"/>
                  <a:pt x="6685" y="3178"/>
                </a:cubicBezTo>
                <a:cubicBezTo>
                  <a:pt x="6682" y="3178"/>
                  <a:pt x="6680" y="3177"/>
                  <a:pt x="6677" y="3177"/>
                </a:cubicBezTo>
                <a:cubicBezTo>
                  <a:pt x="6675" y="3177"/>
                  <a:pt x="6674" y="3177"/>
                  <a:pt x="6672" y="3178"/>
                </a:cubicBezTo>
                <a:cubicBezTo>
                  <a:pt x="5890" y="3323"/>
                  <a:pt x="5110" y="3502"/>
                  <a:pt x="4340" y="3708"/>
                </a:cubicBezTo>
                <a:cubicBezTo>
                  <a:pt x="4906" y="2906"/>
                  <a:pt x="5695" y="2196"/>
                  <a:pt x="6666" y="2196"/>
                </a:cubicBezTo>
                <a:close/>
                <a:moveTo>
                  <a:pt x="6111" y="4261"/>
                </a:moveTo>
                <a:lnTo>
                  <a:pt x="6111" y="4261"/>
                </a:lnTo>
                <a:cubicBezTo>
                  <a:pt x="6106" y="4271"/>
                  <a:pt x="6100" y="4279"/>
                  <a:pt x="6096" y="4289"/>
                </a:cubicBezTo>
                <a:cubicBezTo>
                  <a:pt x="6049" y="4299"/>
                  <a:pt x="6000" y="4307"/>
                  <a:pt x="5952" y="4317"/>
                </a:cubicBezTo>
                <a:cubicBezTo>
                  <a:pt x="5956" y="4312"/>
                  <a:pt x="5957" y="4305"/>
                  <a:pt x="5957" y="4297"/>
                </a:cubicBezTo>
                <a:cubicBezTo>
                  <a:pt x="6013" y="4290"/>
                  <a:pt x="6064" y="4279"/>
                  <a:pt x="6111" y="4261"/>
                </a:cubicBezTo>
                <a:close/>
                <a:moveTo>
                  <a:pt x="8035" y="4754"/>
                </a:moveTo>
                <a:lnTo>
                  <a:pt x="8035" y="4754"/>
                </a:lnTo>
                <a:cubicBezTo>
                  <a:pt x="8034" y="4813"/>
                  <a:pt x="8034" y="4875"/>
                  <a:pt x="8031" y="4934"/>
                </a:cubicBezTo>
                <a:cubicBezTo>
                  <a:pt x="8019" y="4893"/>
                  <a:pt x="8004" y="4850"/>
                  <a:pt x="7990" y="4804"/>
                </a:cubicBezTo>
                <a:cubicBezTo>
                  <a:pt x="8011" y="4793"/>
                  <a:pt x="8027" y="4773"/>
                  <a:pt x="8035" y="4754"/>
                </a:cubicBezTo>
                <a:close/>
                <a:moveTo>
                  <a:pt x="7045" y="3058"/>
                </a:moveTo>
                <a:cubicBezTo>
                  <a:pt x="7332" y="3829"/>
                  <a:pt x="7710" y="4567"/>
                  <a:pt x="8004" y="5341"/>
                </a:cubicBezTo>
                <a:cubicBezTo>
                  <a:pt x="7954" y="5848"/>
                  <a:pt x="7854" y="6352"/>
                  <a:pt x="7715" y="6851"/>
                </a:cubicBezTo>
                <a:cubicBezTo>
                  <a:pt x="7600" y="6426"/>
                  <a:pt x="7384" y="6005"/>
                  <a:pt x="7225" y="5605"/>
                </a:cubicBezTo>
                <a:cubicBezTo>
                  <a:pt x="7008" y="5058"/>
                  <a:pt x="6802" y="4506"/>
                  <a:pt x="6566" y="3968"/>
                </a:cubicBezTo>
                <a:cubicBezTo>
                  <a:pt x="6564" y="3963"/>
                  <a:pt x="6563" y="3962"/>
                  <a:pt x="6561" y="3960"/>
                </a:cubicBezTo>
                <a:lnTo>
                  <a:pt x="7045" y="3058"/>
                </a:lnTo>
                <a:close/>
                <a:moveTo>
                  <a:pt x="6000" y="4474"/>
                </a:moveTo>
                <a:lnTo>
                  <a:pt x="6000" y="4474"/>
                </a:lnTo>
                <a:cubicBezTo>
                  <a:pt x="5895" y="4672"/>
                  <a:pt x="5792" y="4868"/>
                  <a:pt x="5687" y="5066"/>
                </a:cubicBezTo>
                <a:cubicBezTo>
                  <a:pt x="4862" y="5346"/>
                  <a:pt x="4036" y="5606"/>
                  <a:pt x="3200" y="5843"/>
                </a:cubicBezTo>
                <a:cubicBezTo>
                  <a:pt x="3109" y="5868"/>
                  <a:pt x="3144" y="6020"/>
                  <a:pt x="3228" y="6020"/>
                </a:cubicBezTo>
                <a:cubicBezTo>
                  <a:pt x="3235" y="6020"/>
                  <a:pt x="3242" y="6019"/>
                  <a:pt x="3249" y="6017"/>
                </a:cubicBezTo>
                <a:cubicBezTo>
                  <a:pt x="4046" y="5796"/>
                  <a:pt x="4836" y="5533"/>
                  <a:pt x="5605" y="5227"/>
                </a:cubicBezTo>
                <a:lnTo>
                  <a:pt x="5605" y="5227"/>
                </a:lnTo>
                <a:cubicBezTo>
                  <a:pt x="5345" y="5726"/>
                  <a:pt x="5085" y="6226"/>
                  <a:pt x="4830" y="6727"/>
                </a:cubicBezTo>
                <a:cubicBezTo>
                  <a:pt x="4002" y="6892"/>
                  <a:pt x="3187" y="7121"/>
                  <a:pt x="2393" y="7406"/>
                </a:cubicBezTo>
                <a:cubicBezTo>
                  <a:pt x="2781" y="6626"/>
                  <a:pt x="3161" y="5837"/>
                  <a:pt x="3563" y="5063"/>
                </a:cubicBezTo>
                <a:cubicBezTo>
                  <a:pt x="3566" y="5063"/>
                  <a:pt x="3568" y="5064"/>
                  <a:pt x="3570" y="5064"/>
                </a:cubicBezTo>
                <a:cubicBezTo>
                  <a:pt x="3572" y="5064"/>
                  <a:pt x="3573" y="5063"/>
                  <a:pt x="3575" y="5063"/>
                </a:cubicBezTo>
                <a:cubicBezTo>
                  <a:pt x="4381" y="4940"/>
                  <a:pt x="5206" y="4705"/>
                  <a:pt x="6000" y="4474"/>
                </a:cubicBezTo>
                <a:close/>
                <a:moveTo>
                  <a:pt x="6451" y="4161"/>
                </a:moveTo>
                <a:cubicBezTo>
                  <a:pt x="6641" y="4672"/>
                  <a:pt x="6852" y="5174"/>
                  <a:pt x="7055" y="5680"/>
                </a:cubicBezTo>
                <a:cubicBezTo>
                  <a:pt x="7237" y="6136"/>
                  <a:pt x="7384" y="6655"/>
                  <a:pt x="7651" y="7074"/>
                </a:cubicBezTo>
                <a:cubicBezTo>
                  <a:pt x="7571" y="7338"/>
                  <a:pt x="7481" y="7596"/>
                  <a:pt x="7381" y="7856"/>
                </a:cubicBezTo>
                <a:cubicBezTo>
                  <a:pt x="7062" y="6801"/>
                  <a:pt x="6643" y="5771"/>
                  <a:pt x="6160" y="4781"/>
                </a:cubicBezTo>
                <a:cubicBezTo>
                  <a:pt x="6154" y="4768"/>
                  <a:pt x="6145" y="4759"/>
                  <a:pt x="6134" y="4752"/>
                </a:cubicBezTo>
                <a:cubicBezTo>
                  <a:pt x="6239" y="4554"/>
                  <a:pt x="6345" y="4359"/>
                  <a:pt x="6451" y="4161"/>
                </a:cubicBezTo>
                <a:close/>
                <a:moveTo>
                  <a:pt x="5699" y="7943"/>
                </a:moveTo>
                <a:cubicBezTo>
                  <a:pt x="5704" y="7951"/>
                  <a:pt x="5707" y="7959"/>
                  <a:pt x="5712" y="7964"/>
                </a:cubicBezTo>
                <a:cubicBezTo>
                  <a:pt x="5681" y="8000"/>
                  <a:pt x="5653" y="8038"/>
                  <a:pt x="5625" y="8079"/>
                </a:cubicBezTo>
                <a:cubicBezTo>
                  <a:pt x="5617" y="8085"/>
                  <a:pt x="5609" y="8092"/>
                  <a:pt x="5602" y="8098"/>
                </a:cubicBezTo>
                <a:lnTo>
                  <a:pt x="5591" y="8074"/>
                </a:lnTo>
                <a:cubicBezTo>
                  <a:pt x="5610" y="8044"/>
                  <a:pt x="5641" y="8005"/>
                  <a:pt x="5684" y="7953"/>
                </a:cubicBezTo>
                <a:cubicBezTo>
                  <a:pt x="5689" y="7951"/>
                  <a:pt x="5695" y="7946"/>
                  <a:pt x="5699" y="7943"/>
                </a:cubicBezTo>
                <a:close/>
                <a:moveTo>
                  <a:pt x="6139" y="8036"/>
                </a:moveTo>
                <a:cubicBezTo>
                  <a:pt x="6235" y="8224"/>
                  <a:pt x="6327" y="8414"/>
                  <a:pt x="6419" y="8606"/>
                </a:cubicBezTo>
                <a:cubicBezTo>
                  <a:pt x="6334" y="8431"/>
                  <a:pt x="6245" y="8257"/>
                  <a:pt x="6157" y="8085"/>
                </a:cubicBezTo>
                <a:cubicBezTo>
                  <a:pt x="6154" y="8069"/>
                  <a:pt x="6147" y="8053"/>
                  <a:pt x="6139" y="8036"/>
                </a:cubicBezTo>
                <a:close/>
                <a:moveTo>
                  <a:pt x="4746" y="6887"/>
                </a:moveTo>
                <a:lnTo>
                  <a:pt x="4746" y="6887"/>
                </a:lnTo>
                <a:cubicBezTo>
                  <a:pt x="4591" y="7190"/>
                  <a:pt x="4435" y="7493"/>
                  <a:pt x="4281" y="7796"/>
                </a:cubicBezTo>
                <a:cubicBezTo>
                  <a:pt x="4260" y="7833"/>
                  <a:pt x="4241" y="7874"/>
                  <a:pt x="4219" y="7914"/>
                </a:cubicBezTo>
                <a:cubicBezTo>
                  <a:pt x="3399" y="8231"/>
                  <a:pt x="2578" y="8503"/>
                  <a:pt x="1724" y="8712"/>
                </a:cubicBezTo>
                <a:cubicBezTo>
                  <a:pt x="1860" y="8460"/>
                  <a:pt x="1990" y="8208"/>
                  <a:pt x="2118" y="7956"/>
                </a:cubicBezTo>
                <a:cubicBezTo>
                  <a:pt x="2180" y="7830"/>
                  <a:pt x="2244" y="7702"/>
                  <a:pt x="2308" y="7575"/>
                </a:cubicBezTo>
                <a:cubicBezTo>
                  <a:pt x="2325" y="7588"/>
                  <a:pt x="2345" y="7597"/>
                  <a:pt x="2368" y="7597"/>
                </a:cubicBezTo>
                <a:cubicBezTo>
                  <a:pt x="2376" y="7597"/>
                  <a:pt x="2385" y="7595"/>
                  <a:pt x="2395" y="7593"/>
                </a:cubicBezTo>
                <a:cubicBezTo>
                  <a:pt x="3170" y="7329"/>
                  <a:pt x="3954" y="7097"/>
                  <a:pt x="4746" y="6887"/>
                </a:cubicBezTo>
                <a:close/>
                <a:moveTo>
                  <a:pt x="3673" y="9000"/>
                </a:moveTo>
                <a:lnTo>
                  <a:pt x="3673" y="9000"/>
                </a:lnTo>
                <a:cubicBezTo>
                  <a:pt x="3660" y="9026"/>
                  <a:pt x="3645" y="9052"/>
                  <a:pt x="3633" y="9077"/>
                </a:cubicBezTo>
                <a:cubicBezTo>
                  <a:pt x="3625" y="9059"/>
                  <a:pt x="3617" y="9043"/>
                  <a:pt x="3604" y="9028"/>
                </a:cubicBezTo>
                <a:cubicBezTo>
                  <a:pt x="3625" y="9020"/>
                  <a:pt x="3648" y="9010"/>
                  <a:pt x="3673" y="9000"/>
                </a:cubicBezTo>
                <a:close/>
                <a:moveTo>
                  <a:pt x="6034" y="4934"/>
                </a:moveTo>
                <a:cubicBezTo>
                  <a:pt x="6520" y="5948"/>
                  <a:pt x="6931" y="6984"/>
                  <a:pt x="7306" y="8044"/>
                </a:cubicBezTo>
                <a:cubicBezTo>
                  <a:pt x="7163" y="8398"/>
                  <a:pt x="7006" y="8742"/>
                  <a:pt x="6836" y="9082"/>
                </a:cubicBezTo>
                <a:cubicBezTo>
                  <a:pt x="6646" y="8599"/>
                  <a:pt x="6430" y="8125"/>
                  <a:pt x="6201" y="7660"/>
                </a:cubicBezTo>
                <a:cubicBezTo>
                  <a:pt x="5967" y="7187"/>
                  <a:pt x="5736" y="6660"/>
                  <a:pt x="5407" y="6246"/>
                </a:cubicBezTo>
                <a:cubicBezTo>
                  <a:pt x="5393" y="6228"/>
                  <a:pt x="5375" y="6220"/>
                  <a:pt x="5355" y="6213"/>
                </a:cubicBezTo>
                <a:cubicBezTo>
                  <a:pt x="5581" y="5786"/>
                  <a:pt x="5808" y="5361"/>
                  <a:pt x="6034" y="4934"/>
                </a:cubicBezTo>
                <a:close/>
                <a:moveTo>
                  <a:pt x="4119" y="8115"/>
                </a:moveTo>
                <a:lnTo>
                  <a:pt x="3751" y="8838"/>
                </a:lnTo>
                <a:lnTo>
                  <a:pt x="3743" y="8838"/>
                </a:lnTo>
                <a:cubicBezTo>
                  <a:pt x="2897" y="9092"/>
                  <a:pt x="2064" y="9388"/>
                  <a:pt x="1233" y="9684"/>
                </a:cubicBezTo>
                <a:cubicBezTo>
                  <a:pt x="1359" y="9429"/>
                  <a:pt x="1490" y="9174"/>
                  <a:pt x="1621" y="8918"/>
                </a:cubicBezTo>
                <a:lnTo>
                  <a:pt x="1629" y="8918"/>
                </a:lnTo>
                <a:cubicBezTo>
                  <a:pt x="2481" y="8733"/>
                  <a:pt x="3323" y="8472"/>
                  <a:pt x="4119" y="8115"/>
                </a:cubicBezTo>
                <a:close/>
                <a:moveTo>
                  <a:pt x="5952" y="10515"/>
                </a:moveTo>
                <a:lnTo>
                  <a:pt x="5952" y="10515"/>
                </a:lnTo>
                <a:cubicBezTo>
                  <a:pt x="5969" y="10533"/>
                  <a:pt x="5985" y="10550"/>
                  <a:pt x="6005" y="10563"/>
                </a:cubicBezTo>
                <a:cubicBezTo>
                  <a:pt x="5992" y="10586"/>
                  <a:pt x="5980" y="10605"/>
                  <a:pt x="5965" y="10627"/>
                </a:cubicBezTo>
                <a:cubicBezTo>
                  <a:pt x="5964" y="10589"/>
                  <a:pt x="5959" y="10553"/>
                  <a:pt x="5952" y="10515"/>
                </a:cubicBezTo>
                <a:close/>
                <a:moveTo>
                  <a:pt x="2809" y="11250"/>
                </a:moveTo>
                <a:cubicBezTo>
                  <a:pt x="2819" y="11286"/>
                  <a:pt x="2832" y="11324"/>
                  <a:pt x="2843" y="11360"/>
                </a:cubicBezTo>
                <a:cubicBezTo>
                  <a:pt x="2821" y="11350"/>
                  <a:pt x="2796" y="11343"/>
                  <a:pt x="2773" y="11343"/>
                </a:cubicBezTo>
                <a:cubicBezTo>
                  <a:pt x="2770" y="11343"/>
                  <a:pt x="2767" y="11343"/>
                  <a:pt x="2765" y="11343"/>
                </a:cubicBezTo>
                <a:cubicBezTo>
                  <a:pt x="2778" y="11314"/>
                  <a:pt x="2794" y="11283"/>
                  <a:pt x="2809" y="11250"/>
                </a:cubicBezTo>
                <a:close/>
                <a:moveTo>
                  <a:pt x="3251" y="9833"/>
                </a:moveTo>
                <a:lnTo>
                  <a:pt x="2773" y="10784"/>
                </a:lnTo>
                <a:cubicBezTo>
                  <a:pt x="2765" y="10784"/>
                  <a:pt x="2756" y="10785"/>
                  <a:pt x="2745" y="10790"/>
                </a:cubicBezTo>
                <a:cubicBezTo>
                  <a:pt x="2015" y="11111"/>
                  <a:pt x="1279" y="11396"/>
                  <a:pt x="526" y="11654"/>
                </a:cubicBezTo>
                <a:cubicBezTo>
                  <a:pt x="595" y="11324"/>
                  <a:pt x="694" y="10998"/>
                  <a:pt x="811" y="10679"/>
                </a:cubicBezTo>
                <a:cubicBezTo>
                  <a:pt x="1629" y="10573"/>
                  <a:pt x="2488" y="10180"/>
                  <a:pt x="3251" y="9833"/>
                </a:cubicBezTo>
                <a:close/>
                <a:moveTo>
                  <a:pt x="2671" y="10987"/>
                </a:moveTo>
                <a:lnTo>
                  <a:pt x="2671" y="10987"/>
                </a:lnTo>
                <a:cubicBezTo>
                  <a:pt x="2490" y="11352"/>
                  <a:pt x="2310" y="11720"/>
                  <a:pt x="2131" y="12086"/>
                </a:cubicBezTo>
                <a:cubicBezTo>
                  <a:pt x="2128" y="12086"/>
                  <a:pt x="2123" y="12086"/>
                  <a:pt x="2120" y="12088"/>
                </a:cubicBezTo>
                <a:cubicBezTo>
                  <a:pt x="1562" y="12266"/>
                  <a:pt x="938" y="12407"/>
                  <a:pt x="405" y="12664"/>
                </a:cubicBezTo>
                <a:cubicBezTo>
                  <a:pt x="416" y="12396"/>
                  <a:pt x="442" y="12126"/>
                  <a:pt x="490" y="11854"/>
                </a:cubicBezTo>
                <a:cubicBezTo>
                  <a:pt x="502" y="11860"/>
                  <a:pt x="517" y="11863"/>
                  <a:pt x="533" y="11863"/>
                </a:cubicBezTo>
                <a:cubicBezTo>
                  <a:pt x="544" y="11863"/>
                  <a:pt x="556" y="11861"/>
                  <a:pt x="568" y="11857"/>
                </a:cubicBezTo>
                <a:cubicBezTo>
                  <a:pt x="1293" y="11630"/>
                  <a:pt x="1999" y="11334"/>
                  <a:pt x="2671" y="10987"/>
                </a:cubicBezTo>
                <a:close/>
                <a:moveTo>
                  <a:pt x="4542" y="7776"/>
                </a:moveTo>
                <a:cubicBezTo>
                  <a:pt x="4560" y="7825"/>
                  <a:pt x="4584" y="7873"/>
                  <a:pt x="4606" y="7920"/>
                </a:cubicBezTo>
                <a:cubicBezTo>
                  <a:pt x="4646" y="8017"/>
                  <a:pt x="4684" y="8112"/>
                  <a:pt x="4730" y="8208"/>
                </a:cubicBezTo>
                <a:cubicBezTo>
                  <a:pt x="4733" y="8216"/>
                  <a:pt x="4740" y="8223"/>
                  <a:pt x="4746" y="8229"/>
                </a:cubicBezTo>
                <a:cubicBezTo>
                  <a:pt x="4905" y="8616"/>
                  <a:pt x="5110" y="8982"/>
                  <a:pt x="5301" y="9355"/>
                </a:cubicBezTo>
                <a:cubicBezTo>
                  <a:pt x="5532" y="9822"/>
                  <a:pt x="5677" y="10304"/>
                  <a:pt x="5874" y="10779"/>
                </a:cubicBezTo>
                <a:cubicBezTo>
                  <a:pt x="5605" y="11219"/>
                  <a:pt x="5327" y="11661"/>
                  <a:pt x="5026" y="12093"/>
                </a:cubicBezTo>
                <a:cubicBezTo>
                  <a:pt x="4843" y="11145"/>
                  <a:pt x="4396" y="10169"/>
                  <a:pt x="3956" y="9337"/>
                </a:cubicBezTo>
                <a:cubicBezTo>
                  <a:pt x="3938" y="9303"/>
                  <a:pt x="3908" y="9289"/>
                  <a:pt x="3878" y="9289"/>
                </a:cubicBezTo>
                <a:cubicBezTo>
                  <a:pt x="3824" y="9289"/>
                  <a:pt x="3770" y="9338"/>
                  <a:pt x="3799" y="9404"/>
                </a:cubicBezTo>
                <a:cubicBezTo>
                  <a:pt x="4018" y="9899"/>
                  <a:pt x="4241" y="10389"/>
                  <a:pt x="4437" y="10892"/>
                </a:cubicBezTo>
                <a:cubicBezTo>
                  <a:pt x="4610" y="11335"/>
                  <a:pt x="4740" y="11802"/>
                  <a:pt x="4920" y="12243"/>
                </a:cubicBezTo>
                <a:cubicBezTo>
                  <a:pt x="4754" y="12478"/>
                  <a:pt x="4584" y="12707"/>
                  <a:pt x="4406" y="12929"/>
                </a:cubicBezTo>
                <a:cubicBezTo>
                  <a:pt x="4151" y="11977"/>
                  <a:pt x="3845" y="10980"/>
                  <a:pt x="3367" y="10115"/>
                </a:cubicBezTo>
                <a:cubicBezTo>
                  <a:pt x="3723" y="9391"/>
                  <a:pt x="4083" y="8668"/>
                  <a:pt x="4452" y="7951"/>
                </a:cubicBezTo>
                <a:cubicBezTo>
                  <a:pt x="4479" y="7894"/>
                  <a:pt x="4511" y="7837"/>
                  <a:pt x="4542" y="7776"/>
                </a:cubicBezTo>
                <a:close/>
                <a:moveTo>
                  <a:pt x="3273" y="10303"/>
                </a:moveTo>
                <a:cubicBezTo>
                  <a:pt x="3588" y="11232"/>
                  <a:pt x="3980" y="12137"/>
                  <a:pt x="4295" y="13068"/>
                </a:cubicBezTo>
                <a:cubicBezTo>
                  <a:pt x="4095" y="13312"/>
                  <a:pt x="3887" y="13549"/>
                  <a:pt x="3668" y="13772"/>
                </a:cubicBezTo>
                <a:cubicBezTo>
                  <a:pt x="3660" y="13363"/>
                  <a:pt x="3545" y="12934"/>
                  <a:pt x="3447" y="12551"/>
                </a:cubicBezTo>
                <a:cubicBezTo>
                  <a:pt x="3323" y="12062"/>
                  <a:pt x="3187" y="11546"/>
                  <a:pt x="2948" y="11101"/>
                </a:cubicBezTo>
                <a:cubicBezTo>
                  <a:pt x="2938" y="11080"/>
                  <a:pt x="2922" y="11069"/>
                  <a:pt x="2900" y="11060"/>
                </a:cubicBezTo>
                <a:cubicBezTo>
                  <a:pt x="3023" y="10808"/>
                  <a:pt x="3149" y="10555"/>
                  <a:pt x="3273" y="10303"/>
                </a:cubicBezTo>
                <a:close/>
                <a:moveTo>
                  <a:pt x="2049" y="12258"/>
                </a:moveTo>
                <a:cubicBezTo>
                  <a:pt x="1866" y="12641"/>
                  <a:pt x="1684" y="13021"/>
                  <a:pt x="1506" y="13405"/>
                </a:cubicBezTo>
                <a:cubicBezTo>
                  <a:pt x="1424" y="13430"/>
                  <a:pt x="1344" y="13474"/>
                  <a:pt x="1275" y="13502"/>
                </a:cubicBezTo>
                <a:cubicBezTo>
                  <a:pt x="994" y="13610"/>
                  <a:pt x="703" y="13708"/>
                  <a:pt x="428" y="13837"/>
                </a:cubicBezTo>
                <a:cubicBezTo>
                  <a:pt x="403" y="13495"/>
                  <a:pt x="390" y="13157"/>
                  <a:pt x="397" y="12816"/>
                </a:cubicBezTo>
                <a:cubicBezTo>
                  <a:pt x="956" y="12707"/>
                  <a:pt x="1514" y="12460"/>
                  <a:pt x="2049" y="12258"/>
                </a:cubicBezTo>
                <a:close/>
                <a:moveTo>
                  <a:pt x="2400" y="12083"/>
                </a:moveTo>
                <a:cubicBezTo>
                  <a:pt x="2431" y="12356"/>
                  <a:pt x="2535" y="12626"/>
                  <a:pt x="2617" y="12887"/>
                </a:cubicBezTo>
                <a:cubicBezTo>
                  <a:pt x="2729" y="13245"/>
                  <a:pt x="2809" y="13667"/>
                  <a:pt x="2989" y="14008"/>
                </a:cubicBezTo>
                <a:cubicBezTo>
                  <a:pt x="2982" y="14120"/>
                  <a:pt x="3010" y="14238"/>
                  <a:pt x="3072" y="14330"/>
                </a:cubicBezTo>
                <a:cubicBezTo>
                  <a:pt x="2733" y="14616"/>
                  <a:pt x="2373" y="14875"/>
                  <a:pt x="1986" y="15089"/>
                </a:cubicBezTo>
                <a:cubicBezTo>
                  <a:pt x="1981" y="14764"/>
                  <a:pt x="1945" y="14436"/>
                  <a:pt x="1909" y="14114"/>
                </a:cubicBezTo>
                <a:cubicBezTo>
                  <a:pt x="1889" y="13929"/>
                  <a:pt x="1917" y="13556"/>
                  <a:pt x="1750" y="13428"/>
                </a:cubicBezTo>
                <a:cubicBezTo>
                  <a:pt x="1747" y="13427"/>
                  <a:pt x="1743" y="13425"/>
                  <a:pt x="1742" y="13422"/>
                </a:cubicBezTo>
                <a:cubicBezTo>
                  <a:pt x="1963" y="12977"/>
                  <a:pt x="2180" y="12530"/>
                  <a:pt x="2400" y="12083"/>
                </a:cubicBezTo>
                <a:close/>
                <a:moveTo>
                  <a:pt x="8495" y="1"/>
                </a:moveTo>
                <a:cubicBezTo>
                  <a:pt x="8464" y="1"/>
                  <a:pt x="8434" y="14"/>
                  <a:pt x="8415" y="47"/>
                </a:cubicBezTo>
                <a:cubicBezTo>
                  <a:pt x="8035" y="710"/>
                  <a:pt x="7662" y="1378"/>
                  <a:pt x="7297" y="2049"/>
                </a:cubicBezTo>
                <a:cubicBezTo>
                  <a:pt x="7095" y="1994"/>
                  <a:pt x="6895" y="1969"/>
                  <a:pt x="6698" y="1969"/>
                </a:cubicBezTo>
                <a:cubicBezTo>
                  <a:pt x="5755" y="1969"/>
                  <a:pt x="4901" y="2553"/>
                  <a:pt x="4319" y="3312"/>
                </a:cubicBezTo>
                <a:cubicBezTo>
                  <a:pt x="3897" y="3862"/>
                  <a:pt x="3591" y="4492"/>
                  <a:pt x="3277" y="5109"/>
                </a:cubicBezTo>
                <a:cubicBezTo>
                  <a:pt x="2913" y="5829"/>
                  <a:pt x="2549" y="6547"/>
                  <a:pt x="2187" y="7267"/>
                </a:cubicBezTo>
                <a:cubicBezTo>
                  <a:pt x="1526" y="8576"/>
                  <a:pt x="735" y="9900"/>
                  <a:pt x="364" y="11330"/>
                </a:cubicBezTo>
                <a:cubicBezTo>
                  <a:pt x="1" y="12739"/>
                  <a:pt x="117" y="14336"/>
                  <a:pt x="451" y="15744"/>
                </a:cubicBezTo>
                <a:cubicBezTo>
                  <a:pt x="451" y="15759"/>
                  <a:pt x="452" y="15770"/>
                  <a:pt x="459" y="15783"/>
                </a:cubicBezTo>
                <a:cubicBezTo>
                  <a:pt x="451" y="15801"/>
                  <a:pt x="442" y="15819"/>
                  <a:pt x="436" y="15839"/>
                </a:cubicBezTo>
                <a:cubicBezTo>
                  <a:pt x="424" y="15868"/>
                  <a:pt x="448" y="15889"/>
                  <a:pt x="472" y="15889"/>
                </a:cubicBezTo>
                <a:cubicBezTo>
                  <a:pt x="486" y="15889"/>
                  <a:pt x="500" y="15882"/>
                  <a:pt x="508" y="15867"/>
                </a:cubicBezTo>
                <a:cubicBezTo>
                  <a:pt x="513" y="15853"/>
                  <a:pt x="523" y="15840"/>
                  <a:pt x="528" y="15827"/>
                </a:cubicBezTo>
                <a:cubicBezTo>
                  <a:pt x="539" y="15827"/>
                  <a:pt x="549" y="15824"/>
                  <a:pt x="557" y="15817"/>
                </a:cubicBezTo>
                <a:cubicBezTo>
                  <a:pt x="1909" y="15647"/>
                  <a:pt x="3054" y="14804"/>
                  <a:pt x="3956" y="13826"/>
                </a:cubicBezTo>
                <a:cubicBezTo>
                  <a:pt x="4974" y="12718"/>
                  <a:pt x="5818" y="11404"/>
                  <a:pt x="6572" y="10108"/>
                </a:cubicBezTo>
                <a:cubicBezTo>
                  <a:pt x="7980" y="7698"/>
                  <a:pt x="8945" y="4650"/>
                  <a:pt x="7747" y="1950"/>
                </a:cubicBezTo>
                <a:cubicBezTo>
                  <a:pt x="7731" y="1914"/>
                  <a:pt x="7703" y="1896"/>
                  <a:pt x="7675" y="1890"/>
                </a:cubicBezTo>
                <a:cubicBezTo>
                  <a:pt x="7988" y="1312"/>
                  <a:pt x="8299" y="736"/>
                  <a:pt x="8610" y="157"/>
                </a:cubicBezTo>
                <a:cubicBezTo>
                  <a:pt x="8650" y="77"/>
                  <a:pt x="8569" y="1"/>
                  <a:pt x="8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764401" y="1236275"/>
            <a:ext cx="40779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679458" y="1147100"/>
            <a:ext cx="4056300" cy="371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01550" y="1147100"/>
            <a:ext cx="4148700" cy="3712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301550" y="1147104"/>
            <a:ext cx="4148700" cy="105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Just Another Hand"/>
              <a:buNone/>
              <a:defRPr sz="2600">
                <a:solidFill>
                  <a:schemeClr val="dk1"/>
                </a:solidFill>
                <a:latin typeface="Pathway Gothic One"/>
                <a:ea typeface="Pathway Gothic One"/>
                <a:cs typeface="Pathway Gothic One"/>
                <a:sym typeface="Pathway Gothic One"/>
              </a:defRPr>
            </a:lvl1pPr>
            <a:lvl2pPr lvl="1"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2pPr>
            <a:lvl3pPr lvl="2"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3pPr>
            <a:lvl4pPr lvl="3"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4pPr>
            <a:lvl5pPr lvl="4"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5pPr>
            <a:lvl6pPr lvl="5"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6pPr>
            <a:lvl7pPr lvl="6"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7pPr>
            <a:lvl8pPr lvl="7"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8pPr>
            <a:lvl9pPr lvl="8" algn="ctr">
              <a:lnSpc>
                <a:spcPct val="100000"/>
              </a:lnSpc>
              <a:spcBef>
                <a:spcPts val="1600"/>
              </a:spcBef>
              <a:spcAft>
                <a:spcPts val="160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9pPr>
          </a:lstStyle>
          <a:p>
            <a:endParaRPr/>
          </a:p>
        </p:txBody>
      </p:sp>
      <p:sp>
        <p:nvSpPr>
          <p:cNvPr id="56" name="Google Shape;56;p5"/>
          <p:cNvSpPr txBox="1">
            <a:spLocks noGrp="1"/>
          </p:cNvSpPr>
          <p:nvPr>
            <p:ph type="subTitle" idx="2"/>
          </p:nvPr>
        </p:nvSpPr>
        <p:spPr>
          <a:xfrm>
            <a:off x="964400" y="2268650"/>
            <a:ext cx="3325500" cy="40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 name="Google Shape;57;p5"/>
          <p:cNvSpPr txBox="1">
            <a:spLocks noGrp="1"/>
          </p:cNvSpPr>
          <p:nvPr>
            <p:ph type="subTitle" idx="3"/>
          </p:nvPr>
        </p:nvSpPr>
        <p:spPr>
          <a:xfrm>
            <a:off x="5210550" y="2676050"/>
            <a:ext cx="2982000" cy="1637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 name="Google Shape;58;p5"/>
          <p:cNvSpPr txBox="1">
            <a:spLocks noGrp="1"/>
          </p:cNvSpPr>
          <p:nvPr>
            <p:ph type="title" hasCustomPrompt="1"/>
          </p:nvPr>
        </p:nvSpPr>
        <p:spPr>
          <a:xfrm>
            <a:off x="7026199"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5"/>
          <p:cNvSpPr txBox="1">
            <a:spLocks noGrp="1"/>
          </p:cNvSpPr>
          <p:nvPr>
            <p:ph type="title" idx="4" hasCustomPrompt="1"/>
          </p:nvPr>
        </p:nvSpPr>
        <p:spPr>
          <a:xfrm>
            <a:off x="7492146"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5"/>
          <p:cNvSpPr txBox="1">
            <a:spLocks noGrp="1"/>
          </p:cNvSpPr>
          <p:nvPr>
            <p:ph type="title" idx="5" hasCustomPrompt="1"/>
          </p:nvPr>
        </p:nvSpPr>
        <p:spPr>
          <a:xfrm>
            <a:off x="7958093"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5"/>
          <p:cNvSpPr txBox="1">
            <a:spLocks noGrp="1"/>
          </p:cNvSpPr>
          <p:nvPr>
            <p:ph type="subTitle" idx="6"/>
          </p:nvPr>
        </p:nvSpPr>
        <p:spPr>
          <a:xfrm>
            <a:off x="4679450" y="1147104"/>
            <a:ext cx="4053000" cy="105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Just Another Hand"/>
              <a:buNone/>
              <a:defRPr sz="2600">
                <a:solidFill>
                  <a:schemeClr val="dk1"/>
                </a:solidFill>
                <a:latin typeface="Pathway Gothic One"/>
                <a:ea typeface="Pathway Gothic One"/>
                <a:cs typeface="Pathway Gothic One"/>
                <a:sym typeface="Pathway Gothic One"/>
              </a:defRPr>
            </a:lvl1pPr>
            <a:lvl2pPr lvl="1"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2pPr>
            <a:lvl3pPr lvl="2"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3pPr>
            <a:lvl4pPr lvl="3"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4pPr>
            <a:lvl5pPr lvl="4"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5pPr>
            <a:lvl6pPr lvl="5"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6pPr>
            <a:lvl7pPr lvl="6"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7pPr>
            <a:lvl8pPr lvl="7" algn="ctr" rtl="0">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8pPr>
            <a:lvl9pPr lvl="8" algn="ctr" rtl="0">
              <a:lnSpc>
                <a:spcPct val="100000"/>
              </a:lnSpc>
              <a:spcBef>
                <a:spcPts val="1600"/>
              </a:spcBef>
              <a:spcAft>
                <a:spcPts val="160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9pPr>
          </a:lstStyle>
          <a:p>
            <a:endParaRPr/>
          </a:p>
        </p:txBody>
      </p:sp>
      <p:sp>
        <p:nvSpPr>
          <p:cNvPr id="62" name="Google Shape;62;p5"/>
          <p:cNvSpPr txBox="1">
            <a:spLocks noGrp="1"/>
          </p:cNvSpPr>
          <p:nvPr>
            <p:ph type="title" idx="7"/>
          </p:nvPr>
        </p:nvSpPr>
        <p:spPr>
          <a:xfrm>
            <a:off x="720000" y="387600"/>
            <a:ext cx="77040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63" name="Google Shape;63;p5"/>
          <p:cNvSpPr txBox="1">
            <a:spLocks noGrp="1"/>
          </p:cNvSpPr>
          <p:nvPr>
            <p:ph type="subTitle" idx="8"/>
          </p:nvPr>
        </p:nvSpPr>
        <p:spPr>
          <a:xfrm>
            <a:off x="964400" y="2801438"/>
            <a:ext cx="3325500" cy="40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5"/>
          <p:cNvSpPr txBox="1">
            <a:spLocks noGrp="1"/>
          </p:cNvSpPr>
          <p:nvPr>
            <p:ph type="subTitle" idx="9"/>
          </p:nvPr>
        </p:nvSpPr>
        <p:spPr>
          <a:xfrm>
            <a:off x="964400" y="3334225"/>
            <a:ext cx="3325500" cy="40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 name="Google Shape;65;p5"/>
          <p:cNvSpPr txBox="1">
            <a:spLocks noGrp="1"/>
          </p:cNvSpPr>
          <p:nvPr>
            <p:ph type="subTitle" idx="13"/>
          </p:nvPr>
        </p:nvSpPr>
        <p:spPr>
          <a:xfrm>
            <a:off x="964400" y="3867013"/>
            <a:ext cx="3325500" cy="40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5"/>
          <p:cNvSpPr txBox="1">
            <a:spLocks noGrp="1"/>
          </p:cNvSpPr>
          <p:nvPr>
            <p:ph type="subTitle" idx="14"/>
          </p:nvPr>
        </p:nvSpPr>
        <p:spPr>
          <a:xfrm>
            <a:off x="964400" y="4399800"/>
            <a:ext cx="3325500" cy="40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 name="Google Shape;67;p5"/>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p:nvPr/>
        </p:nvSpPr>
        <p:spPr>
          <a:xfrm>
            <a:off x="-404620" y="4096209"/>
            <a:ext cx="2074222" cy="1829842"/>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854784">
            <a:off x="8575400" y="3912681"/>
            <a:ext cx="728858" cy="1290209"/>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08256" y="1236270"/>
            <a:ext cx="84342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2574199" y="-823051"/>
            <a:ext cx="3664087" cy="1740045"/>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txBox="1">
            <a:spLocks noGrp="1"/>
          </p:cNvSpPr>
          <p:nvPr>
            <p:ph type="title" hasCustomPrompt="1"/>
          </p:nvPr>
        </p:nvSpPr>
        <p:spPr>
          <a:xfrm>
            <a:off x="7026199"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 name="Google Shape;86;p7"/>
          <p:cNvSpPr txBox="1">
            <a:spLocks noGrp="1"/>
          </p:cNvSpPr>
          <p:nvPr>
            <p:ph type="title" idx="2" hasCustomPrompt="1"/>
          </p:nvPr>
        </p:nvSpPr>
        <p:spPr>
          <a:xfrm>
            <a:off x="7492146"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7" name="Google Shape;87;p7"/>
          <p:cNvSpPr txBox="1">
            <a:spLocks noGrp="1"/>
          </p:cNvSpPr>
          <p:nvPr>
            <p:ph type="title" idx="3" hasCustomPrompt="1"/>
          </p:nvPr>
        </p:nvSpPr>
        <p:spPr>
          <a:xfrm>
            <a:off x="7958093"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8" name="Google Shape;88;p7"/>
          <p:cNvSpPr txBox="1">
            <a:spLocks noGrp="1"/>
          </p:cNvSpPr>
          <p:nvPr>
            <p:ph type="subTitle" idx="1"/>
          </p:nvPr>
        </p:nvSpPr>
        <p:spPr>
          <a:xfrm>
            <a:off x="2033913" y="19110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7"/>
          <p:cNvSpPr txBox="1">
            <a:spLocks noGrp="1"/>
          </p:cNvSpPr>
          <p:nvPr>
            <p:ph type="subTitle" idx="4"/>
          </p:nvPr>
        </p:nvSpPr>
        <p:spPr>
          <a:xfrm>
            <a:off x="2033913" y="22752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7"/>
          <p:cNvSpPr txBox="1">
            <a:spLocks noGrp="1"/>
          </p:cNvSpPr>
          <p:nvPr>
            <p:ph type="subTitle" idx="5"/>
          </p:nvPr>
        </p:nvSpPr>
        <p:spPr>
          <a:xfrm>
            <a:off x="2033913" y="26394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7"/>
          <p:cNvSpPr txBox="1">
            <a:spLocks noGrp="1"/>
          </p:cNvSpPr>
          <p:nvPr>
            <p:ph type="subTitle" idx="6"/>
          </p:nvPr>
        </p:nvSpPr>
        <p:spPr>
          <a:xfrm>
            <a:off x="2033913" y="30036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7"/>
          <p:cNvSpPr txBox="1">
            <a:spLocks noGrp="1"/>
          </p:cNvSpPr>
          <p:nvPr>
            <p:ph type="subTitle" idx="7"/>
          </p:nvPr>
        </p:nvSpPr>
        <p:spPr>
          <a:xfrm>
            <a:off x="2033913" y="33678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7"/>
          <p:cNvSpPr txBox="1">
            <a:spLocks noGrp="1"/>
          </p:cNvSpPr>
          <p:nvPr>
            <p:ph type="subTitle" idx="8"/>
          </p:nvPr>
        </p:nvSpPr>
        <p:spPr>
          <a:xfrm>
            <a:off x="2033913" y="3732000"/>
            <a:ext cx="5440500" cy="364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7"/>
          <p:cNvSpPr txBox="1">
            <a:spLocks noGrp="1"/>
          </p:cNvSpPr>
          <p:nvPr>
            <p:ph type="title" idx="9" hasCustomPrompt="1"/>
          </p:nvPr>
        </p:nvSpPr>
        <p:spPr>
          <a:xfrm>
            <a:off x="1669588" y="19110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5" name="Google Shape;95;p7"/>
          <p:cNvSpPr txBox="1">
            <a:spLocks noGrp="1"/>
          </p:cNvSpPr>
          <p:nvPr>
            <p:ph type="title" idx="13" hasCustomPrompt="1"/>
          </p:nvPr>
        </p:nvSpPr>
        <p:spPr>
          <a:xfrm>
            <a:off x="1669588" y="22752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6" name="Google Shape;96;p7"/>
          <p:cNvSpPr txBox="1">
            <a:spLocks noGrp="1"/>
          </p:cNvSpPr>
          <p:nvPr>
            <p:ph type="title" idx="14" hasCustomPrompt="1"/>
          </p:nvPr>
        </p:nvSpPr>
        <p:spPr>
          <a:xfrm>
            <a:off x="1669588" y="26394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 name="Google Shape;97;p7"/>
          <p:cNvSpPr txBox="1">
            <a:spLocks noGrp="1"/>
          </p:cNvSpPr>
          <p:nvPr>
            <p:ph type="title" idx="15" hasCustomPrompt="1"/>
          </p:nvPr>
        </p:nvSpPr>
        <p:spPr>
          <a:xfrm>
            <a:off x="1669588" y="30036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7"/>
          <p:cNvSpPr txBox="1">
            <a:spLocks noGrp="1"/>
          </p:cNvSpPr>
          <p:nvPr>
            <p:ph type="title" idx="16" hasCustomPrompt="1"/>
          </p:nvPr>
        </p:nvSpPr>
        <p:spPr>
          <a:xfrm>
            <a:off x="1669588" y="33678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7"/>
          <p:cNvSpPr txBox="1">
            <a:spLocks noGrp="1"/>
          </p:cNvSpPr>
          <p:nvPr>
            <p:ph type="title" idx="17" hasCustomPrompt="1"/>
          </p:nvPr>
        </p:nvSpPr>
        <p:spPr>
          <a:xfrm>
            <a:off x="1669588" y="3732000"/>
            <a:ext cx="364200" cy="3642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7"/>
          <p:cNvSpPr txBox="1">
            <a:spLocks noGrp="1"/>
          </p:cNvSpPr>
          <p:nvPr>
            <p:ph type="title" idx="18"/>
          </p:nvPr>
        </p:nvSpPr>
        <p:spPr>
          <a:xfrm>
            <a:off x="720000" y="387600"/>
            <a:ext cx="77040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101" name="Google Shape;101;p7"/>
          <p:cNvSpPr/>
          <p:nvPr/>
        </p:nvSpPr>
        <p:spPr>
          <a:xfrm>
            <a:off x="301550" y="1147100"/>
            <a:ext cx="84342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3"/>
        <p:cNvGrpSpPr/>
        <p:nvPr/>
      </p:nvGrpSpPr>
      <p:grpSpPr>
        <a:xfrm>
          <a:off x="0" y="0"/>
          <a:ext cx="0" cy="0"/>
          <a:chOff x="0" y="0"/>
          <a:chExt cx="0" cy="0"/>
        </a:xfrm>
      </p:grpSpPr>
      <p:sp>
        <p:nvSpPr>
          <p:cNvPr id="234" name="Google Shape;234;p19"/>
          <p:cNvSpPr/>
          <p:nvPr/>
        </p:nvSpPr>
        <p:spPr>
          <a:xfrm>
            <a:off x="-6" y="72012"/>
            <a:ext cx="541865" cy="467996"/>
          </a:xfrm>
          <a:custGeom>
            <a:avLst/>
            <a:gdLst/>
            <a:ahLst/>
            <a:cxnLst/>
            <a:rect l="l" t="t" r="r" b="b"/>
            <a:pathLst>
              <a:path w="18632" h="16092" extrusionOk="0">
                <a:moveTo>
                  <a:pt x="17079" y="250"/>
                </a:moveTo>
                <a:cubicBezTo>
                  <a:pt x="17104" y="250"/>
                  <a:pt x="17130" y="252"/>
                  <a:pt x="17158" y="258"/>
                </a:cubicBezTo>
                <a:cubicBezTo>
                  <a:pt x="17559" y="331"/>
                  <a:pt x="17581" y="1053"/>
                  <a:pt x="17554" y="1333"/>
                </a:cubicBezTo>
                <a:cubicBezTo>
                  <a:pt x="17525" y="1689"/>
                  <a:pt x="17394" y="2015"/>
                  <a:pt x="17194" y="2305"/>
                </a:cubicBezTo>
                <a:cubicBezTo>
                  <a:pt x="17214" y="2031"/>
                  <a:pt x="17176" y="1758"/>
                  <a:pt x="17055" y="1500"/>
                </a:cubicBezTo>
                <a:cubicBezTo>
                  <a:pt x="17046" y="1477"/>
                  <a:pt x="17027" y="1468"/>
                  <a:pt x="17008" y="1468"/>
                </a:cubicBezTo>
                <a:cubicBezTo>
                  <a:pt x="16974" y="1468"/>
                  <a:pt x="16937" y="1499"/>
                  <a:pt x="16946" y="1540"/>
                </a:cubicBezTo>
                <a:cubicBezTo>
                  <a:pt x="16978" y="1701"/>
                  <a:pt x="16993" y="1860"/>
                  <a:pt x="16995" y="2015"/>
                </a:cubicBezTo>
                <a:cubicBezTo>
                  <a:pt x="16895" y="1827"/>
                  <a:pt x="16813" y="1630"/>
                  <a:pt x="16767" y="1410"/>
                </a:cubicBezTo>
                <a:cubicBezTo>
                  <a:pt x="16718" y="1165"/>
                  <a:pt x="16601" y="250"/>
                  <a:pt x="17079" y="250"/>
                </a:cubicBezTo>
                <a:close/>
                <a:moveTo>
                  <a:pt x="17970" y="2593"/>
                </a:moveTo>
                <a:cubicBezTo>
                  <a:pt x="18028" y="2593"/>
                  <a:pt x="18072" y="2617"/>
                  <a:pt x="18098" y="2671"/>
                </a:cubicBezTo>
                <a:cubicBezTo>
                  <a:pt x="18222" y="2938"/>
                  <a:pt x="17536" y="3188"/>
                  <a:pt x="17381" y="3244"/>
                </a:cubicBezTo>
                <a:cubicBezTo>
                  <a:pt x="17214" y="3303"/>
                  <a:pt x="17044" y="3341"/>
                  <a:pt x="16872" y="3367"/>
                </a:cubicBezTo>
                <a:cubicBezTo>
                  <a:pt x="17147" y="3096"/>
                  <a:pt x="17701" y="2593"/>
                  <a:pt x="17970" y="2593"/>
                </a:cubicBezTo>
                <a:close/>
                <a:moveTo>
                  <a:pt x="15957" y="2382"/>
                </a:moveTo>
                <a:cubicBezTo>
                  <a:pt x="16231" y="2712"/>
                  <a:pt x="16324" y="3103"/>
                  <a:pt x="16290" y="3519"/>
                </a:cubicBezTo>
                <a:cubicBezTo>
                  <a:pt x="16069" y="3169"/>
                  <a:pt x="15862" y="2781"/>
                  <a:pt x="15957" y="2382"/>
                </a:cubicBezTo>
                <a:close/>
                <a:moveTo>
                  <a:pt x="8336" y="3903"/>
                </a:moveTo>
                <a:cubicBezTo>
                  <a:pt x="8559" y="3903"/>
                  <a:pt x="8771" y="3985"/>
                  <a:pt x="8970" y="4090"/>
                </a:cubicBezTo>
                <a:cubicBezTo>
                  <a:pt x="8873" y="4124"/>
                  <a:pt x="8785" y="4169"/>
                  <a:pt x="8705" y="4224"/>
                </a:cubicBezTo>
                <a:cubicBezTo>
                  <a:pt x="8692" y="4216"/>
                  <a:pt x="8677" y="4212"/>
                  <a:pt x="8661" y="4212"/>
                </a:cubicBezTo>
                <a:cubicBezTo>
                  <a:pt x="8646" y="4212"/>
                  <a:pt x="8631" y="4216"/>
                  <a:pt x="8616" y="4224"/>
                </a:cubicBezTo>
                <a:cubicBezTo>
                  <a:pt x="8460" y="4316"/>
                  <a:pt x="8274" y="4475"/>
                  <a:pt x="8079" y="4475"/>
                </a:cubicBezTo>
                <a:cubicBezTo>
                  <a:pt x="8048" y="4475"/>
                  <a:pt x="8016" y="4470"/>
                  <a:pt x="7985" y="4461"/>
                </a:cubicBezTo>
                <a:cubicBezTo>
                  <a:pt x="7792" y="4406"/>
                  <a:pt x="7774" y="4160"/>
                  <a:pt x="7914" y="4029"/>
                </a:cubicBezTo>
                <a:cubicBezTo>
                  <a:pt x="7996" y="3954"/>
                  <a:pt x="8116" y="3925"/>
                  <a:pt x="8222" y="3910"/>
                </a:cubicBezTo>
                <a:cubicBezTo>
                  <a:pt x="8260" y="3905"/>
                  <a:pt x="8298" y="3903"/>
                  <a:pt x="8336" y="3903"/>
                </a:cubicBezTo>
                <a:close/>
                <a:moveTo>
                  <a:pt x="9589" y="3270"/>
                </a:moveTo>
                <a:cubicBezTo>
                  <a:pt x="9644" y="3270"/>
                  <a:pt x="9749" y="3408"/>
                  <a:pt x="9791" y="3452"/>
                </a:cubicBezTo>
                <a:cubicBezTo>
                  <a:pt x="10104" y="3769"/>
                  <a:pt x="10317" y="4167"/>
                  <a:pt x="10416" y="4596"/>
                </a:cubicBezTo>
                <a:cubicBezTo>
                  <a:pt x="10341" y="4507"/>
                  <a:pt x="10258" y="4429"/>
                  <a:pt x="10169" y="4357"/>
                </a:cubicBezTo>
                <a:cubicBezTo>
                  <a:pt x="10173" y="4340"/>
                  <a:pt x="10169" y="4317"/>
                  <a:pt x="10155" y="4298"/>
                </a:cubicBezTo>
                <a:cubicBezTo>
                  <a:pt x="10015" y="4100"/>
                  <a:pt x="9844" y="3926"/>
                  <a:pt x="9726" y="3712"/>
                </a:cubicBezTo>
                <a:cubicBezTo>
                  <a:pt x="9677" y="3624"/>
                  <a:pt x="9546" y="3422"/>
                  <a:pt x="9556" y="3321"/>
                </a:cubicBezTo>
                <a:cubicBezTo>
                  <a:pt x="9559" y="3284"/>
                  <a:pt x="9572" y="3270"/>
                  <a:pt x="9589" y="3270"/>
                </a:cubicBezTo>
                <a:close/>
                <a:moveTo>
                  <a:pt x="9647" y="4780"/>
                </a:moveTo>
                <a:cubicBezTo>
                  <a:pt x="9924" y="4780"/>
                  <a:pt x="10212" y="5015"/>
                  <a:pt x="10421" y="5222"/>
                </a:cubicBezTo>
                <a:cubicBezTo>
                  <a:pt x="10412" y="5218"/>
                  <a:pt x="10402" y="5215"/>
                  <a:pt x="10391" y="5215"/>
                </a:cubicBezTo>
                <a:cubicBezTo>
                  <a:pt x="10389" y="5215"/>
                  <a:pt x="10386" y="5216"/>
                  <a:pt x="10384" y="5216"/>
                </a:cubicBezTo>
                <a:cubicBezTo>
                  <a:pt x="10370" y="5216"/>
                  <a:pt x="10356" y="5216"/>
                  <a:pt x="10342" y="5216"/>
                </a:cubicBezTo>
                <a:cubicBezTo>
                  <a:pt x="10173" y="5216"/>
                  <a:pt x="10005" y="5206"/>
                  <a:pt x="9840" y="5165"/>
                </a:cubicBezTo>
                <a:cubicBezTo>
                  <a:pt x="9739" y="5137"/>
                  <a:pt x="9621" y="5103"/>
                  <a:pt x="9531" y="5052"/>
                </a:cubicBezTo>
                <a:cubicBezTo>
                  <a:pt x="9369" y="4957"/>
                  <a:pt x="9464" y="4784"/>
                  <a:pt x="9633" y="4781"/>
                </a:cubicBezTo>
                <a:cubicBezTo>
                  <a:pt x="9637" y="4780"/>
                  <a:pt x="9642" y="4780"/>
                  <a:pt x="9647" y="4780"/>
                </a:cubicBezTo>
                <a:close/>
                <a:moveTo>
                  <a:pt x="11217" y="4275"/>
                </a:moveTo>
                <a:cubicBezTo>
                  <a:pt x="11430" y="4275"/>
                  <a:pt x="11282" y="4849"/>
                  <a:pt x="11249" y="4931"/>
                </a:cubicBezTo>
                <a:cubicBezTo>
                  <a:pt x="11171" y="5124"/>
                  <a:pt x="11046" y="5283"/>
                  <a:pt x="10888" y="5409"/>
                </a:cubicBezTo>
                <a:cubicBezTo>
                  <a:pt x="10925" y="5242"/>
                  <a:pt x="10965" y="5078"/>
                  <a:pt x="10997" y="4913"/>
                </a:cubicBezTo>
                <a:cubicBezTo>
                  <a:pt x="11014" y="4833"/>
                  <a:pt x="11055" y="4314"/>
                  <a:pt x="11174" y="4281"/>
                </a:cubicBezTo>
                <a:cubicBezTo>
                  <a:pt x="11190" y="4277"/>
                  <a:pt x="11204" y="4275"/>
                  <a:pt x="11217" y="4275"/>
                </a:cubicBezTo>
                <a:close/>
                <a:moveTo>
                  <a:pt x="11605" y="5659"/>
                </a:moveTo>
                <a:cubicBezTo>
                  <a:pt x="11649" y="5659"/>
                  <a:pt x="11685" y="5701"/>
                  <a:pt x="11704" y="5813"/>
                </a:cubicBezTo>
                <a:cubicBezTo>
                  <a:pt x="11730" y="5954"/>
                  <a:pt x="11514" y="6186"/>
                  <a:pt x="11441" y="6284"/>
                </a:cubicBezTo>
                <a:cubicBezTo>
                  <a:pt x="11323" y="6442"/>
                  <a:pt x="11194" y="6590"/>
                  <a:pt x="11064" y="6739"/>
                </a:cubicBezTo>
                <a:cubicBezTo>
                  <a:pt x="11068" y="6641"/>
                  <a:pt x="11068" y="6541"/>
                  <a:pt x="11064" y="6443"/>
                </a:cubicBezTo>
                <a:cubicBezTo>
                  <a:pt x="11138" y="6319"/>
                  <a:pt x="11202" y="6188"/>
                  <a:pt x="11267" y="6057"/>
                </a:cubicBezTo>
                <a:cubicBezTo>
                  <a:pt x="11311" y="5967"/>
                  <a:pt x="11486" y="5659"/>
                  <a:pt x="11605" y="5659"/>
                </a:cubicBezTo>
                <a:close/>
                <a:moveTo>
                  <a:pt x="10236" y="6181"/>
                </a:moveTo>
                <a:cubicBezTo>
                  <a:pt x="10261" y="6181"/>
                  <a:pt x="10289" y="6183"/>
                  <a:pt x="10320" y="6188"/>
                </a:cubicBezTo>
                <a:cubicBezTo>
                  <a:pt x="10477" y="6288"/>
                  <a:pt x="10580" y="6707"/>
                  <a:pt x="10619" y="6865"/>
                </a:cubicBezTo>
                <a:cubicBezTo>
                  <a:pt x="10647" y="6983"/>
                  <a:pt x="10665" y="7104"/>
                  <a:pt x="10678" y="7222"/>
                </a:cubicBezTo>
                <a:cubicBezTo>
                  <a:pt x="10665" y="7312"/>
                  <a:pt x="10649" y="7400"/>
                  <a:pt x="10632" y="7490"/>
                </a:cubicBezTo>
                <a:cubicBezTo>
                  <a:pt x="10601" y="7443"/>
                  <a:pt x="10577" y="7392"/>
                  <a:pt x="10564" y="7335"/>
                </a:cubicBezTo>
                <a:cubicBezTo>
                  <a:pt x="10556" y="7301"/>
                  <a:pt x="10532" y="7284"/>
                  <a:pt x="10504" y="7284"/>
                </a:cubicBezTo>
                <a:cubicBezTo>
                  <a:pt x="10502" y="7284"/>
                  <a:pt x="10501" y="7284"/>
                  <a:pt x="10500" y="7284"/>
                </a:cubicBezTo>
                <a:cubicBezTo>
                  <a:pt x="10449" y="7153"/>
                  <a:pt x="10382" y="7029"/>
                  <a:pt x="10325" y="6903"/>
                </a:cubicBezTo>
                <a:cubicBezTo>
                  <a:pt x="10272" y="6790"/>
                  <a:pt x="10218" y="6680"/>
                  <a:pt x="10169" y="6566"/>
                </a:cubicBezTo>
                <a:cubicBezTo>
                  <a:pt x="10145" y="6512"/>
                  <a:pt x="10122" y="6458"/>
                  <a:pt x="10105" y="6402"/>
                </a:cubicBezTo>
                <a:cubicBezTo>
                  <a:pt x="10053" y="6255"/>
                  <a:pt x="10097" y="6181"/>
                  <a:pt x="10236" y="6181"/>
                </a:cubicBezTo>
                <a:close/>
                <a:moveTo>
                  <a:pt x="13886" y="7692"/>
                </a:moveTo>
                <a:cubicBezTo>
                  <a:pt x="13908" y="7692"/>
                  <a:pt x="13929" y="7692"/>
                  <a:pt x="13951" y="7693"/>
                </a:cubicBezTo>
                <a:cubicBezTo>
                  <a:pt x="14215" y="7708"/>
                  <a:pt x="14309" y="8027"/>
                  <a:pt x="14082" y="8160"/>
                </a:cubicBezTo>
                <a:cubicBezTo>
                  <a:pt x="13928" y="8250"/>
                  <a:pt x="13740" y="8268"/>
                  <a:pt x="13566" y="8274"/>
                </a:cubicBezTo>
                <a:cubicBezTo>
                  <a:pt x="13554" y="8275"/>
                  <a:pt x="13541" y="8275"/>
                  <a:pt x="13529" y="8275"/>
                </a:cubicBezTo>
                <a:cubicBezTo>
                  <a:pt x="13303" y="8275"/>
                  <a:pt x="13086" y="8212"/>
                  <a:pt x="12862" y="8212"/>
                </a:cubicBezTo>
                <a:cubicBezTo>
                  <a:pt x="12850" y="8212"/>
                  <a:pt x="12838" y="8212"/>
                  <a:pt x="12825" y="8212"/>
                </a:cubicBezTo>
                <a:cubicBezTo>
                  <a:pt x="12814" y="8212"/>
                  <a:pt x="12804" y="8217"/>
                  <a:pt x="12796" y="8220"/>
                </a:cubicBezTo>
                <a:cubicBezTo>
                  <a:pt x="12760" y="8219"/>
                  <a:pt x="12725" y="8215"/>
                  <a:pt x="12689" y="8215"/>
                </a:cubicBezTo>
                <a:cubicBezTo>
                  <a:pt x="13009" y="7921"/>
                  <a:pt x="13451" y="7692"/>
                  <a:pt x="13886" y="7692"/>
                </a:cubicBezTo>
                <a:close/>
                <a:moveTo>
                  <a:pt x="12000" y="7468"/>
                </a:moveTo>
                <a:cubicBezTo>
                  <a:pt x="12059" y="7517"/>
                  <a:pt x="12118" y="7564"/>
                  <a:pt x="12180" y="7613"/>
                </a:cubicBezTo>
                <a:cubicBezTo>
                  <a:pt x="12154" y="7697"/>
                  <a:pt x="12118" y="7777"/>
                  <a:pt x="12072" y="7851"/>
                </a:cubicBezTo>
                <a:cubicBezTo>
                  <a:pt x="12012" y="7954"/>
                  <a:pt x="11935" y="8047"/>
                  <a:pt x="11848" y="8130"/>
                </a:cubicBezTo>
                <a:cubicBezTo>
                  <a:pt x="11709" y="8261"/>
                  <a:pt x="11545" y="8343"/>
                  <a:pt x="11380" y="8431"/>
                </a:cubicBezTo>
                <a:cubicBezTo>
                  <a:pt x="11416" y="8309"/>
                  <a:pt x="11464" y="8186"/>
                  <a:pt x="11527" y="8065"/>
                </a:cubicBezTo>
                <a:cubicBezTo>
                  <a:pt x="11609" y="7913"/>
                  <a:pt x="11812" y="7492"/>
                  <a:pt x="12000" y="7468"/>
                </a:cubicBezTo>
                <a:close/>
                <a:moveTo>
                  <a:pt x="9817" y="7811"/>
                </a:moveTo>
                <a:cubicBezTo>
                  <a:pt x="9948" y="8035"/>
                  <a:pt x="10019" y="8283"/>
                  <a:pt x="10025" y="8548"/>
                </a:cubicBezTo>
                <a:cubicBezTo>
                  <a:pt x="10030" y="8710"/>
                  <a:pt x="9997" y="8857"/>
                  <a:pt x="9958" y="9003"/>
                </a:cubicBezTo>
                <a:cubicBezTo>
                  <a:pt x="9726" y="8646"/>
                  <a:pt x="9669" y="8211"/>
                  <a:pt x="9817" y="7811"/>
                </a:cubicBezTo>
                <a:close/>
                <a:moveTo>
                  <a:pt x="12025" y="8878"/>
                </a:moveTo>
                <a:cubicBezTo>
                  <a:pt x="12041" y="8878"/>
                  <a:pt x="12058" y="8878"/>
                  <a:pt x="12074" y="8878"/>
                </a:cubicBezTo>
                <a:cubicBezTo>
                  <a:pt x="12172" y="8878"/>
                  <a:pt x="12274" y="8881"/>
                  <a:pt x="12372" y="8895"/>
                </a:cubicBezTo>
                <a:cubicBezTo>
                  <a:pt x="12537" y="8916"/>
                  <a:pt x="13018" y="9181"/>
                  <a:pt x="12552" y="9322"/>
                </a:cubicBezTo>
                <a:cubicBezTo>
                  <a:pt x="12523" y="9330"/>
                  <a:pt x="12491" y="9334"/>
                  <a:pt x="12457" y="9334"/>
                </a:cubicBezTo>
                <a:cubicBezTo>
                  <a:pt x="12280" y="9334"/>
                  <a:pt x="12053" y="9228"/>
                  <a:pt x="11928" y="9151"/>
                </a:cubicBezTo>
                <a:cubicBezTo>
                  <a:pt x="11820" y="9083"/>
                  <a:pt x="11739" y="8986"/>
                  <a:pt x="11649" y="8903"/>
                </a:cubicBezTo>
                <a:cubicBezTo>
                  <a:pt x="11773" y="8888"/>
                  <a:pt x="11899" y="8878"/>
                  <a:pt x="12025" y="8878"/>
                </a:cubicBezTo>
                <a:close/>
                <a:moveTo>
                  <a:pt x="13800" y="8980"/>
                </a:moveTo>
                <a:cubicBezTo>
                  <a:pt x="13874" y="9093"/>
                  <a:pt x="13941" y="9209"/>
                  <a:pt x="13999" y="9333"/>
                </a:cubicBezTo>
                <a:cubicBezTo>
                  <a:pt x="14057" y="9469"/>
                  <a:pt x="14180" y="9755"/>
                  <a:pt x="14074" y="9901"/>
                </a:cubicBezTo>
                <a:cubicBezTo>
                  <a:pt x="14033" y="9956"/>
                  <a:pt x="13992" y="9978"/>
                  <a:pt x="13953" y="9978"/>
                </a:cubicBezTo>
                <a:cubicBezTo>
                  <a:pt x="13849" y="9978"/>
                  <a:pt x="13761" y="9829"/>
                  <a:pt x="13738" y="9747"/>
                </a:cubicBezTo>
                <a:cubicBezTo>
                  <a:pt x="13710" y="9642"/>
                  <a:pt x="13710" y="9529"/>
                  <a:pt x="13715" y="9423"/>
                </a:cubicBezTo>
                <a:cubicBezTo>
                  <a:pt x="13724" y="9271"/>
                  <a:pt x="13769" y="9127"/>
                  <a:pt x="13800" y="8980"/>
                </a:cubicBezTo>
                <a:close/>
                <a:moveTo>
                  <a:pt x="14415" y="9066"/>
                </a:moveTo>
                <a:cubicBezTo>
                  <a:pt x="14850" y="9066"/>
                  <a:pt x="15261" y="9246"/>
                  <a:pt x="15530" y="9608"/>
                </a:cubicBezTo>
                <a:cubicBezTo>
                  <a:pt x="15579" y="9673"/>
                  <a:pt x="15702" y="9824"/>
                  <a:pt x="15694" y="9912"/>
                </a:cubicBezTo>
                <a:cubicBezTo>
                  <a:pt x="15683" y="10041"/>
                  <a:pt x="15613" y="10083"/>
                  <a:pt x="15527" y="10083"/>
                </a:cubicBezTo>
                <a:cubicBezTo>
                  <a:pt x="15403" y="10083"/>
                  <a:pt x="15247" y="9996"/>
                  <a:pt x="15187" y="9955"/>
                </a:cubicBezTo>
                <a:cubicBezTo>
                  <a:pt x="14964" y="9806"/>
                  <a:pt x="14817" y="9569"/>
                  <a:pt x="14648" y="9366"/>
                </a:cubicBezTo>
                <a:cubicBezTo>
                  <a:pt x="14629" y="9341"/>
                  <a:pt x="14602" y="9330"/>
                  <a:pt x="14575" y="9328"/>
                </a:cubicBezTo>
                <a:cubicBezTo>
                  <a:pt x="14521" y="9235"/>
                  <a:pt x="14457" y="9150"/>
                  <a:pt x="14386" y="9066"/>
                </a:cubicBezTo>
                <a:cubicBezTo>
                  <a:pt x="14396" y="9066"/>
                  <a:pt x="14406" y="9066"/>
                  <a:pt x="14415" y="9066"/>
                </a:cubicBezTo>
                <a:close/>
                <a:moveTo>
                  <a:pt x="10830" y="9752"/>
                </a:moveTo>
                <a:cubicBezTo>
                  <a:pt x="10931" y="9752"/>
                  <a:pt x="11025" y="9766"/>
                  <a:pt x="11086" y="9806"/>
                </a:cubicBezTo>
                <a:cubicBezTo>
                  <a:pt x="11442" y="10043"/>
                  <a:pt x="10855" y="10087"/>
                  <a:pt x="10648" y="10087"/>
                </a:cubicBezTo>
                <a:cubicBezTo>
                  <a:pt x="10627" y="10087"/>
                  <a:pt x="10610" y="10087"/>
                  <a:pt x="10598" y="10086"/>
                </a:cubicBezTo>
                <a:cubicBezTo>
                  <a:pt x="10390" y="10071"/>
                  <a:pt x="10192" y="10029"/>
                  <a:pt x="9996" y="9970"/>
                </a:cubicBezTo>
                <a:cubicBezTo>
                  <a:pt x="10132" y="9888"/>
                  <a:pt x="10277" y="9827"/>
                  <a:pt x="10438" y="9798"/>
                </a:cubicBezTo>
                <a:cubicBezTo>
                  <a:pt x="10532" y="9780"/>
                  <a:pt x="10688" y="9752"/>
                  <a:pt x="10830" y="9752"/>
                </a:cubicBezTo>
                <a:close/>
                <a:moveTo>
                  <a:pt x="14687" y="10791"/>
                </a:moveTo>
                <a:cubicBezTo>
                  <a:pt x="14709" y="11099"/>
                  <a:pt x="14630" y="11439"/>
                  <a:pt x="14386" y="11611"/>
                </a:cubicBezTo>
                <a:cubicBezTo>
                  <a:pt x="14350" y="11636"/>
                  <a:pt x="14317" y="11647"/>
                  <a:pt x="14290" y="11647"/>
                </a:cubicBezTo>
                <a:cubicBezTo>
                  <a:pt x="14205" y="11647"/>
                  <a:pt x="14167" y="11543"/>
                  <a:pt x="14190" y="11424"/>
                </a:cubicBezTo>
                <a:cubicBezTo>
                  <a:pt x="14211" y="11325"/>
                  <a:pt x="14287" y="11213"/>
                  <a:pt x="14342" y="11132"/>
                </a:cubicBezTo>
                <a:cubicBezTo>
                  <a:pt x="14437" y="10992"/>
                  <a:pt x="14565" y="10901"/>
                  <a:pt x="14687" y="10791"/>
                </a:cubicBezTo>
                <a:close/>
                <a:moveTo>
                  <a:pt x="7153" y="11578"/>
                </a:moveTo>
                <a:lnTo>
                  <a:pt x="7153" y="11578"/>
                </a:lnTo>
                <a:cubicBezTo>
                  <a:pt x="7296" y="12143"/>
                  <a:pt x="6865" y="12876"/>
                  <a:pt x="6505" y="13373"/>
                </a:cubicBezTo>
                <a:cubicBezTo>
                  <a:pt x="6605" y="12725"/>
                  <a:pt x="6806" y="12128"/>
                  <a:pt x="7153" y="11578"/>
                </a:cubicBezTo>
                <a:close/>
                <a:moveTo>
                  <a:pt x="7712" y="13747"/>
                </a:moveTo>
                <a:cubicBezTo>
                  <a:pt x="7790" y="13747"/>
                  <a:pt x="7806" y="13805"/>
                  <a:pt x="7759" y="13923"/>
                </a:cubicBezTo>
                <a:cubicBezTo>
                  <a:pt x="7751" y="14180"/>
                  <a:pt x="7508" y="14141"/>
                  <a:pt x="7284" y="14169"/>
                </a:cubicBezTo>
                <a:cubicBezTo>
                  <a:pt x="7086" y="14197"/>
                  <a:pt x="6885" y="14206"/>
                  <a:pt x="6687" y="14206"/>
                </a:cubicBezTo>
                <a:cubicBezTo>
                  <a:pt x="6459" y="14206"/>
                  <a:pt x="6237" y="14182"/>
                  <a:pt x="6016" y="14156"/>
                </a:cubicBezTo>
                <a:cubicBezTo>
                  <a:pt x="6253" y="14041"/>
                  <a:pt x="6499" y="13945"/>
                  <a:pt x="6759" y="13879"/>
                </a:cubicBezTo>
                <a:cubicBezTo>
                  <a:pt x="6905" y="13841"/>
                  <a:pt x="7052" y="13814"/>
                  <a:pt x="7201" y="13794"/>
                </a:cubicBezTo>
                <a:cubicBezTo>
                  <a:pt x="7340" y="13778"/>
                  <a:pt x="7479" y="13768"/>
                  <a:pt x="7618" y="13765"/>
                </a:cubicBezTo>
                <a:cubicBezTo>
                  <a:pt x="7656" y="13753"/>
                  <a:pt x="7687" y="13747"/>
                  <a:pt x="7712" y="13747"/>
                </a:cubicBezTo>
                <a:close/>
                <a:moveTo>
                  <a:pt x="4755" y="12965"/>
                </a:moveTo>
                <a:cubicBezTo>
                  <a:pt x="4766" y="12965"/>
                  <a:pt x="4776" y="12967"/>
                  <a:pt x="4785" y="12971"/>
                </a:cubicBezTo>
                <a:cubicBezTo>
                  <a:pt x="5198" y="13136"/>
                  <a:pt x="4276" y="13897"/>
                  <a:pt x="3840" y="14233"/>
                </a:cubicBezTo>
                <a:cubicBezTo>
                  <a:pt x="3895" y="14044"/>
                  <a:pt x="3951" y="13858"/>
                  <a:pt x="4057" y="13678"/>
                </a:cubicBezTo>
                <a:cubicBezTo>
                  <a:pt x="4119" y="13574"/>
                  <a:pt x="4556" y="12965"/>
                  <a:pt x="4755" y="12965"/>
                </a:cubicBezTo>
                <a:close/>
                <a:moveTo>
                  <a:pt x="2136" y="14673"/>
                </a:moveTo>
                <a:lnTo>
                  <a:pt x="2174" y="14679"/>
                </a:lnTo>
                <a:cubicBezTo>
                  <a:pt x="2506" y="14925"/>
                  <a:pt x="3003" y="14969"/>
                  <a:pt x="3331" y="15224"/>
                </a:cubicBezTo>
                <a:cubicBezTo>
                  <a:pt x="3450" y="15272"/>
                  <a:pt x="3483" y="15347"/>
                  <a:pt x="3426" y="15452"/>
                </a:cubicBezTo>
                <a:cubicBezTo>
                  <a:pt x="3431" y="15546"/>
                  <a:pt x="3405" y="15594"/>
                  <a:pt x="3346" y="15594"/>
                </a:cubicBezTo>
                <a:cubicBezTo>
                  <a:pt x="3308" y="15594"/>
                  <a:pt x="3255" y="15573"/>
                  <a:pt x="3188" y="15530"/>
                </a:cubicBezTo>
                <a:cubicBezTo>
                  <a:pt x="3036" y="15484"/>
                  <a:pt x="2899" y="15403"/>
                  <a:pt x="2773" y="15311"/>
                </a:cubicBezTo>
                <a:cubicBezTo>
                  <a:pt x="2522" y="15129"/>
                  <a:pt x="2350" y="14884"/>
                  <a:pt x="2136" y="14673"/>
                </a:cubicBezTo>
                <a:close/>
                <a:moveTo>
                  <a:pt x="17061" y="0"/>
                </a:moveTo>
                <a:cubicBezTo>
                  <a:pt x="16633" y="0"/>
                  <a:pt x="16521" y="457"/>
                  <a:pt x="16504" y="820"/>
                </a:cubicBezTo>
                <a:cubicBezTo>
                  <a:pt x="16479" y="1346"/>
                  <a:pt x="16643" y="1886"/>
                  <a:pt x="16982" y="2288"/>
                </a:cubicBezTo>
                <a:cubicBezTo>
                  <a:pt x="16936" y="2742"/>
                  <a:pt x="16766" y="3164"/>
                  <a:pt x="16512" y="3543"/>
                </a:cubicBezTo>
                <a:cubicBezTo>
                  <a:pt x="16628" y="3012"/>
                  <a:pt x="16409" y="2409"/>
                  <a:pt x="16000" y="2059"/>
                </a:cubicBezTo>
                <a:cubicBezTo>
                  <a:pt x="15971" y="2035"/>
                  <a:pt x="15938" y="2023"/>
                  <a:pt x="15906" y="2023"/>
                </a:cubicBezTo>
                <a:cubicBezTo>
                  <a:pt x="15858" y="2023"/>
                  <a:pt x="15814" y="2051"/>
                  <a:pt x="15792" y="2107"/>
                </a:cubicBezTo>
                <a:cubicBezTo>
                  <a:pt x="15547" y="2730"/>
                  <a:pt x="15859" y="3316"/>
                  <a:pt x="16242" y="3805"/>
                </a:cubicBezTo>
                <a:cubicBezTo>
                  <a:pt x="16237" y="3827"/>
                  <a:pt x="16232" y="3851"/>
                  <a:pt x="16226" y="3874"/>
                </a:cubicBezTo>
                <a:cubicBezTo>
                  <a:pt x="16221" y="3889"/>
                  <a:pt x="16224" y="3900"/>
                  <a:pt x="16227" y="3912"/>
                </a:cubicBezTo>
                <a:cubicBezTo>
                  <a:pt x="15746" y="4461"/>
                  <a:pt x="15095" y="4897"/>
                  <a:pt x="14431" y="5164"/>
                </a:cubicBezTo>
                <a:cubicBezTo>
                  <a:pt x="14342" y="5182"/>
                  <a:pt x="14255" y="5201"/>
                  <a:pt x="14172" y="5226"/>
                </a:cubicBezTo>
                <a:cubicBezTo>
                  <a:pt x="14719" y="4694"/>
                  <a:pt x="15144" y="3938"/>
                  <a:pt x="15241" y="3241"/>
                </a:cubicBezTo>
                <a:cubicBezTo>
                  <a:pt x="15363" y="2359"/>
                  <a:pt x="14705" y="1655"/>
                  <a:pt x="13943" y="1321"/>
                </a:cubicBezTo>
                <a:cubicBezTo>
                  <a:pt x="13773" y="1247"/>
                  <a:pt x="13595" y="1210"/>
                  <a:pt x="13424" y="1210"/>
                </a:cubicBezTo>
                <a:cubicBezTo>
                  <a:pt x="12911" y="1210"/>
                  <a:pt x="12450" y="1537"/>
                  <a:pt x="12387" y="2138"/>
                </a:cubicBezTo>
                <a:cubicBezTo>
                  <a:pt x="12319" y="2766"/>
                  <a:pt x="12878" y="3313"/>
                  <a:pt x="13479" y="3313"/>
                </a:cubicBezTo>
                <a:cubicBezTo>
                  <a:pt x="13574" y="3313"/>
                  <a:pt x="13670" y="3299"/>
                  <a:pt x="13764" y="3270"/>
                </a:cubicBezTo>
                <a:cubicBezTo>
                  <a:pt x="13887" y="3234"/>
                  <a:pt x="13876" y="3054"/>
                  <a:pt x="13742" y="3044"/>
                </a:cubicBezTo>
                <a:cubicBezTo>
                  <a:pt x="13128" y="3003"/>
                  <a:pt x="12400" y="2490"/>
                  <a:pt x="12876" y="1820"/>
                </a:cubicBezTo>
                <a:cubicBezTo>
                  <a:pt x="13014" y="1626"/>
                  <a:pt x="13197" y="1550"/>
                  <a:pt x="13394" y="1550"/>
                </a:cubicBezTo>
                <a:cubicBezTo>
                  <a:pt x="13823" y="1550"/>
                  <a:pt x="14320" y="1908"/>
                  <a:pt x="14571" y="2190"/>
                </a:cubicBezTo>
                <a:cubicBezTo>
                  <a:pt x="15424" y="3146"/>
                  <a:pt x="14475" y="4651"/>
                  <a:pt x="13658" y="5404"/>
                </a:cubicBezTo>
                <a:cubicBezTo>
                  <a:pt x="13643" y="5411"/>
                  <a:pt x="13630" y="5417"/>
                  <a:pt x="13617" y="5420"/>
                </a:cubicBezTo>
                <a:cubicBezTo>
                  <a:pt x="12576" y="5867"/>
                  <a:pt x="11726" y="6669"/>
                  <a:pt x="11038" y="7553"/>
                </a:cubicBezTo>
                <a:cubicBezTo>
                  <a:pt x="10999" y="7603"/>
                  <a:pt x="10960" y="7654"/>
                  <a:pt x="10924" y="7705"/>
                </a:cubicBezTo>
                <a:cubicBezTo>
                  <a:pt x="10989" y="7456"/>
                  <a:pt x="11032" y="7201"/>
                  <a:pt x="11055" y="6944"/>
                </a:cubicBezTo>
                <a:cubicBezTo>
                  <a:pt x="11056" y="6944"/>
                  <a:pt x="11056" y="6942"/>
                  <a:pt x="11058" y="6942"/>
                </a:cubicBezTo>
                <a:cubicBezTo>
                  <a:pt x="11318" y="6723"/>
                  <a:pt x="12267" y="5913"/>
                  <a:pt x="11834" y="5507"/>
                </a:cubicBezTo>
                <a:cubicBezTo>
                  <a:pt x="11757" y="5435"/>
                  <a:pt x="11681" y="5404"/>
                  <a:pt x="11608" y="5404"/>
                </a:cubicBezTo>
                <a:cubicBezTo>
                  <a:pt x="11375" y="5404"/>
                  <a:pt x="11169" y="5721"/>
                  <a:pt x="11028" y="6034"/>
                </a:cubicBezTo>
                <a:cubicBezTo>
                  <a:pt x="11007" y="5900"/>
                  <a:pt x="10983" y="5764"/>
                  <a:pt x="10947" y="5635"/>
                </a:cubicBezTo>
                <a:cubicBezTo>
                  <a:pt x="11203" y="5460"/>
                  <a:pt x="11398" y="5209"/>
                  <a:pt x="11498" y="4907"/>
                </a:cubicBezTo>
                <a:cubicBezTo>
                  <a:pt x="11580" y="4661"/>
                  <a:pt x="11655" y="4183"/>
                  <a:pt x="11400" y="4010"/>
                </a:cubicBezTo>
                <a:cubicBezTo>
                  <a:pt x="11332" y="3964"/>
                  <a:pt x="11271" y="3943"/>
                  <a:pt x="11216" y="3943"/>
                </a:cubicBezTo>
                <a:cubicBezTo>
                  <a:pt x="10911" y="3943"/>
                  <a:pt x="10786" y="4577"/>
                  <a:pt x="10734" y="5070"/>
                </a:cubicBezTo>
                <a:cubicBezTo>
                  <a:pt x="10709" y="5021"/>
                  <a:pt x="10681" y="4972"/>
                  <a:pt x="10655" y="4926"/>
                </a:cubicBezTo>
                <a:cubicBezTo>
                  <a:pt x="10636" y="4890"/>
                  <a:pt x="10614" y="4857"/>
                  <a:pt x="10591" y="4823"/>
                </a:cubicBezTo>
                <a:cubicBezTo>
                  <a:pt x="10591" y="4821"/>
                  <a:pt x="10595" y="4820"/>
                  <a:pt x="10591" y="4817"/>
                </a:cubicBezTo>
                <a:cubicBezTo>
                  <a:pt x="10582" y="4440"/>
                  <a:pt x="10498" y="4069"/>
                  <a:pt x="10317" y="3737"/>
                </a:cubicBezTo>
                <a:cubicBezTo>
                  <a:pt x="10181" y="3489"/>
                  <a:pt x="9899" y="3044"/>
                  <a:pt x="9597" y="2987"/>
                </a:cubicBezTo>
                <a:cubicBezTo>
                  <a:pt x="9569" y="2982"/>
                  <a:pt x="9543" y="2979"/>
                  <a:pt x="9520" y="2979"/>
                </a:cubicBezTo>
                <a:cubicBezTo>
                  <a:pt x="9266" y="2979"/>
                  <a:pt x="9271" y="3279"/>
                  <a:pt x="9343" y="3481"/>
                </a:cubicBezTo>
                <a:cubicBezTo>
                  <a:pt x="9413" y="3684"/>
                  <a:pt x="9525" y="3900"/>
                  <a:pt x="9670" y="4087"/>
                </a:cubicBezTo>
                <a:cubicBezTo>
                  <a:pt x="9559" y="4052"/>
                  <a:pt x="9444" y="4034"/>
                  <a:pt x="9326" y="4034"/>
                </a:cubicBezTo>
                <a:cubicBezTo>
                  <a:pt x="9281" y="4034"/>
                  <a:pt x="9235" y="4037"/>
                  <a:pt x="9189" y="4043"/>
                </a:cubicBezTo>
                <a:cubicBezTo>
                  <a:pt x="8945" y="3842"/>
                  <a:pt x="8569" y="3672"/>
                  <a:pt x="8232" y="3672"/>
                </a:cubicBezTo>
                <a:cubicBezTo>
                  <a:pt x="7973" y="3672"/>
                  <a:pt x="7736" y="3772"/>
                  <a:pt x="7598" y="4034"/>
                </a:cubicBezTo>
                <a:cubicBezTo>
                  <a:pt x="7468" y="4281"/>
                  <a:pt x="7587" y="4542"/>
                  <a:pt x="7839" y="4648"/>
                </a:cubicBezTo>
                <a:cubicBezTo>
                  <a:pt x="7913" y="4679"/>
                  <a:pt x="7988" y="4692"/>
                  <a:pt x="8062" y="4692"/>
                </a:cubicBezTo>
                <a:cubicBezTo>
                  <a:pt x="8174" y="4692"/>
                  <a:pt x="8284" y="4661"/>
                  <a:pt x="8389" y="4612"/>
                </a:cubicBezTo>
                <a:lnTo>
                  <a:pt x="8389" y="4612"/>
                </a:lnTo>
                <a:cubicBezTo>
                  <a:pt x="8296" y="4833"/>
                  <a:pt x="8291" y="5092"/>
                  <a:pt x="8410" y="5337"/>
                </a:cubicBezTo>
                <a:cubicBezTo>
                  <a:pt x="8429" y="5377"/>
                  <a:pt x="8465" y="5394"/>
                  <a:pt x="8502" y="5394"/>
                </a:cubicBezTo>
                <a:cubicBezTo>
                  <a:pt x="8569" y="5394"/>
                  <a:pt x="8640" y="5338"/>
                  <a:pt x="8616" y="5258"/>
                </a:cubicBezTo>
                <a:cubicBezTo>
                  <a:pt x="8447" y="4674"/>
                  <a:pt x="8842" y="4402"/>
                  <a:pt x="9293" y="4402"/>
                </a:cubicBezTo>
                <a:cubicBezTo>
                  <a:pt x="9564" y="4402"/>
                  <a:pt x="9857" y="4501"/>
                  <a:pt x="10058" y="4691"/>
                </a:cubicBezTo>
                <a:cubicBezTo>
                  <a:pt x="9905" y="4590"/>
                  <a:pt x="9742" y="4520"/>
                  <a:pt x="9592" y="4520"/>
                </a:cubicBezTo>
                <a:cubicBezTo>
                  <a:pt x="9462" y="4520"/>
                  <a:pt x="9342" y="4572"/>
                  <a:pt x="9245" y="4700"/>
                </a:cubicBezTo>
                <a:cubicBezTo>
                  <a:pt x="8832" y="5244"/>
                  <a:pt x="9869" y="5426"/>
                  <a:pt x="10298" y="5426"/>
                </a:cubicBezTo>
                <a:cubicBezTo>
                  <a:pt x="10342" y="5426"/>
                  <a:pt x="10379" y="5424"/>
                  <a:pt x="10408" y="5420"/>
                </a:cubicBezTo>
                <a:cubicBezTo>
                  <a:pt x="10454" y="5414"/>
                  <a:pt x="10477" y="5381"/>
                  <a:pt x="10485" y="5344"/>
                </a:cubicBezTo>
                <a:cubicBezTo>
                  <a:pt x="10600" y="5617"/>
                  <a:pt x="10668" y="5913"/>
                  <a:pt x="10701" y="6204"/>
                </a:cubicBezTo>
                <a:cubicBezTo>
                  <a:pt x="10706" y="6268"/>
                  <a:pt x="10713" y="6334"/>
                  <a:pt x="10717" y="6399"/>
                </a:cubicBezTo>
                <a:cubicBezTo>
                  <a:pt x="10634" y="6172"/>
                  <a:pt x="10493" y="5862"/>
                  <a:pt x="10226" y="5862"/>
                </a:cubicBezTo>
                <a:cubicBezTo>
                  <a:pt x="10216" y="5862"/>
                  <a:pt x="10205" y="5863"/>
                  <a:pt x="10194" y="5864"/>
                </a:cubicBezTo>
                <a:cubicBezTo>
                  <a:pt x="9903" y="5888"/>
                  <a:pt x="9803" y="6214"/>
                  <a:pt x="9868" y="6458"/>
                </a:cubicBezTo>
                <a:cubicBezTo>
                  <a:pt x="9919" y="6653"/>
                  <a:pt x="10033" y="6834"/>
                  <a:pt x="10123" y="7013"/>
                </a:cubicBezTo>
                <a:cubicBezTo>
                  <a:pt x="10223" y="7212"/>
                  <a:pt x="10310" y="7432"/>
                  <a:pt x="10465" y="7594"/>
                </a:cubicBezTo>
                <a:cubicBezTo>
                  <a:pt x="10479" y="7608"/>
                  <a:pt x="10496" y="7613"/>
                  <a:pt x="10510" y="7613"/>
                </a:cubicBezTo>
                <a:cubicBezTo>
                  <a:pt x="10515" y="7613"/>
                  <a:pt x="10519" y="7612"/>
                  <a:pt x="10523" y="7612"/>
                </a:cubicBezTo>
                <a:cubicBezTo>
                  <a:pt x="10542" y="7643"/>
                  <a:pt x="10565" y="7669"/>
                  <a:pt x="10591" y="7695"/>
                </a:cubicBezTo>
                <a:cubicBezTo>
                  <a:pt x="10515" y="8027"/>
                  <a:pt x="10402" y="8351"/>
                  <a:pt x="10264" y="8661"/>
                </a:cubicBezTo>
                <a:cubicBezTo>
                  <a:pt x="10277" y="8235"/>
                  <a:pt x="10107" y="7770"/>
                  <a:pt x="9891" y="7481"/>
                </a:cubicBezTo>
                <a:cubicBezTo>
                  <a:pt x="9871" y="7453"/>
                  <a:pt x="9839" y="7441"/>
                  <a:pt x="9805" y="7441"/>
                </a:cubicBezTo>
                <a:cubicBezTo>
                  <a:pt x="9763" y="7441"/>
                  <a:pt x="9720" y="7461"/>
                  <a:pt x="9700" y="7497"/>
                </a:cubicBezTo>
                <a:cubicBezTo>
                  <a:pt x="9385" y="8076"/>
                  <a:pt x="9449" y="8780"/>
                  <a:pt x="9891" y="9274"/>
                </a:cubicBezTo>
                <a:cubicBezTo>
                  <a:pt x="9814" y="9399"/>
                  <a:pt x="9737" y="9526"/>
                  <a:pt x="9662" y="9651"/>
                </a:cubicBezTo>
                <a:cubicBezTo>
                  <a:pt x="9449" y="10001"/>
                  <a:pt x="9236" y="10351"/>
                  <a:pt x="9016" y="10696"/>
                </a:cubicBezTo>
                <a:cubicBezTo>
                  <a:pt x="8849" y="10956"/>
                  <a:pt x="8674" y="11305"/>
                  <a:pt x="8453" y="11567"/>
                </a:cubicBezTo>
                <a:cubicBezTo>
                  <a:pt x="8530" y="11392"/>
                  <a:pt x="8600" y="11213"/>
                  <a:pt x="8659" y="11027"/>
                </a:cubicBezTo>
                <a:cubicBezTo>
                  <a:pt x="9233" y="9207"/>
                  <a:pt x="8677" y="7178"/>
                  <a:pt x="7211" y="5941"/>
                </a:cubicBezTo>
                <a:cubicBezTo>
                  <a:pt x="6593" y="5418"/>
                  <a:pt x="5767" y="4996"/>
                  <a:pt x="4938" y="4996"/>
                </a:cubicBezTo>
                <a:cubicBezTo>
                  <a:pt x="4822" y="4996"/>
                  <a:pt x="4707" y="5004"/>
                  <a:pt x="4592" y="5021"/>
                </a:cubicBezTo>
                <a:cubicBezTo>
                  <a:pt x="3730" y="5150"/>
                  <a:pt x="2972" y="5830"/>
                  <a:pt x="2773" y="6682"/>
                </a:cubicBezTo>
                <a:cubicBezTo>
                  <a:pt x="2574" y="7526"/>
                  <a:pt x="3023" y="8577"/>
                  <a:pt x="4002" y="8577"/>
                </a:cubicBezTo>
                <a:cubicBezTo>
                  <a:pt x="4005" y="8577"/>
                  <a:pt x="4008" y="8577"/>
                  <a:pt x="4011" y="8577"/>
                </a:cubicBezTo>
                <a:cubicBezTo>
                  <a:pt x="4769" y="8571"/>
                  <a:pt x="5309" y="7671"/>
                  <a:pt x="4780" y="7063"/>
                </a:cubicBezTo>
                <a:cubicBezTo>
                  <a:pt x="4756" y="7035"/>
                  <a:pt x="4725" y="7023"/>
                  <a:pt x="4694" y="7023"/>
                </a:cubicBezTo>
                <a:cubicBezTo>
                  <a:pt x="4607" y="7023"/>
                  <a:pt x="4521" y="7117"/>
                  <a:pt x="4574" y="7211"/>
                </a:cubicBezTo>
                <a:cubicBezTo>
                  <a:pt x="4821" y="7647"/>
                  <a:pt x="4560" y="8233"/>
                  <a:pt x="4022" y="8233"/>
                </a:cubicBezTo>
                <a:cubicBezTo>
                  <a:pt x="4021" y="8233"/>
                  <a:pt x="4020" y="8233"/>
                  <a:pt x="4020" y="8233"/>
                </a:cubicBezTo>
                <a:cubicBezTo>
                  <a:pt x="3545" y="8232"/>
                  <a:pt x="3190" y="7836"/>
                  <a:pt x="3097" y="7397"/>
                </a:cubicBezTo>
                <a:cubicBezTo>
                  <a:pt x="2923" y="6556"/>
                  <a:pt x="3563" y="5713"/>
                  <a:pt x="4337" y="5450"/>
                </a:cubicBezTo>
                <a:cubicBezTo>
                  <a:pt x="4551" y="5377"/>
                  <a:pt x="4768" y="5343"/>
                  <a:pt x="4984" y="5343"/>
                </a:cubicBezTo>
                <a:cubicBezTo>
                  <a:pt x="6231" y="5343"/>
                  <a:pt x="7445" y="6461"/>
                  <a:pt x="7994" y="7472"/>
                </a:cubicBezTo>
                <a:cubicBezTo>
                  <a:pt x="9012" y="9348"/>
                  <a:pt x="8467" y="11428"/>
                  <a:pt x="7129" y="12822"/>
                </a:cubicBezTo>
                <a:cubicBezTo>
                  <a:pt x="7430" y="12290"/>
                  <a:pt x="7595" y="11672"/>
                  <a:pt x="7307" y="11215"/>
                </a:cubicBezTo>
                <a:cubicBezTo>
                  <a:pt x="7277" y="11168"/>
                  <a:pt x="7229" y="11143"/>
                  <a:pt x="7182" y="11143"/>
                </a:cubicBezTo>
                <a:cubicBezTo>
                  <a:pt x="7139" y="11143"/>
                  <a:pt x="7096" y="11163"/>
                  <a:pt x="7067" y="11205"/>
                </a:cubicBezTo>
                <a:cubicBezTo>
                  <a:pt x="6595" y="11876"/>
                  <a:pt x="6302" y="12642"/>
                  <a:pt x="6289" y="13465"/>
                </a:cubicBezTo>
                <a:cubicBezTo>
                  <a:pt x="6289" y="13490"/>
                  <a:pt x="6294" y="13506"/>
                  <a:pt x="6304" y="13522"/>
                </a:cubicBezTo>
                <a:cubicBezTo>
                  <a:pt x="5738" y="13913"/>
                  <a:pt x="5091" y="14198"/>
                  <a:pt x="4398" y="14336"/>
                </a:cubicBezTo>
                <a:cubicBezTo>
                  <a:pt x="4278" y="14360"/>
                  <a:pt x="4147" y="14380"/>
                  <a:pt x="4008" y="14396"/>
                </a:cubicBezTo>
                <a:cubicBezTo>
                  <a:pt x="4584" y="13995"/>
                  <a:pt x="5721" y="12973"/>
                  <a:pt x="4977" y="12699"/>
                </a:cubicBezTo>
                <a:cubicBezTo>
                  <a:pt x="4938" y="12685"/>
                  <a:pt x="4898" y="12678"/>
                  <a:pt x="4857" y="12678"/>
                </a:cubicBezTo>
                <a:cubicBezTo>
                  <a:pt x="4554" y="12678"/>
                  <a:pt x="4223" y="13045"/>
                  <a:pt x="4060" y="13244"/>
                </a:cubicBezTo>
                <a:cubicBezTo>
                  <a:pt x="3820" y="13544"/>
                  <a:pt x="3602" y="13981"/>
                  <a:pt x="3637" y="14381"/>
                </a:cubicBezTo>
                <a:cubicBezTo>
                  <a:pt x="3619" y="14396"/>
                  <a:pt x="3609" y="14413"/>
                  <a:pt x="3604" y="14431"/>
                </a:cubicBezTo>
                <a:cubicBezTo>
                  <a:pt x="3482" y="14438"/>
                  <a:pt x="3357" y="14441"/>
                  <a:pt x="3230" y="14441"/>
                </a:cubicBezTo>
                <a:cubicBezTo>
                  <a:pt x="1955" y="14441"/>
                  <a:pt x="481" y="14065"/>
                  <a:pt x="230" y="12806"/>
                </a:cubicBezTo>
                <a:cubicBezTo>
                  <a:pt x="218" y="12746"/>
                  <a:pt x="176" y="12720"/>
                  <a:pt x="132" y="12720"/>
                </a:cubicBezTo>
                <a:cubicBezTo>
                  <a:pt x="69" y="12720"/>
                  <a:pt x="1" y="12774"/>
                  <a:pt x="10" y="12856"/>
                </a:cubicBezTo>
                <a:cubicBezTo>
                  <a:pt x="133" y="13841"/>
                  <a:pt x="928" y="14365"/>
                  <a:pt x="1864" y="14606"/>
                </a:cubicBezTo>
                <a:cubicBezTo>
                  <a:pt x="1845" y="14633"/>
                  <a:pt x="1841" y="14668"/>
                  <a:pt x="1864" y="14709"/>
                </a:cubicBezTo>
                <a:cubicBezTo>
                  <a:pt x="2080" y="15097"/>
                  <a:pt x="2486" y="15470"/>
                  <a:pt x="2889" y="15663"/>
                </a:cubicBezTo>
                <a:cubicBezTo>
                  <a:pt x="3014" y="15727"/>
                  <a:pt x="3258" y="15823"/>
                  <a:pt x="3462" y="15823"/>
                </a:cubicBezTo>
                <a:cubicBezTo>
                  <a:pt x="3601" y="15823"/>
                  <a:pt x="3721" y="15778"/>
                  <a:pt x="3772" y="15648"/>
                </a:cubicBezTo>
                <a:cubicBezTo>
                  <a:pt x="3879" y="15378"/>
                  <a:pt x="3574" y="15097"/>
                  <a:pt x="3376" y="14971"/>
                </a:cubicBezTo>
                <a:cubicBezTo>
                  <a:pt x="3241" y="14887"/>
                  <a:pt x="3090" y="14828"/>
                  <a:pt x="2940" y="14771"/>
                </a:cubicBezTo>
                <a:lnTo>
                  <a:pt x="2940" y="14771"/>
                </a:lnTo>
                <a:cubicBezTo>
                  <a:pt x="3063" y="14778"/>
                  <a:pt x="3185" y="14781"/>
                  <a:pt x="3305" y="14781"/>
                </a:cubicBezTo>
                <a:cubicBezTo>
                  <a:pt x="3678" y="14781"/>
                  <a:pt x="4032" y="14750"/>
                  <a:pt x="4330" y="14701"/>
                </a:cubicBezTo>
                <a:cubicBezTo>
                  <a:pt x="4779" y="14627"/>
                  <a:pt x="5211" y="14501"/>
                  <a:pt x="5620" y="14324"/>
                </a:cubicBezTo>
                <a:cubicBezTo>
                  <a:pt x="5628" y="14327"/>
                  <a:pt x="5636" y="14329"/>
                  <a:pt x="5645" y="14329"/>
                </a:cubicBezTo>
                <a:cubicBezTo>
                  <a:pt x="5655" y="14329"/>
                  <a:pt x="5666" y="14326"/>
                  <a:pt x="5677" y="14321"/>
                </a:cubicBezTo>
                <a:cubicBezTo>
                  <a:pt x="5934" y="14379"/>
                  <a:pt x="6452" y="14445"/>
                  <a:pt x="6961" y="14445"/>
                </a:cubicBezTo>
                <a:cubicBezTo>
                  <a:pt x="7699" y="14445"/>
                  <a:pt x="8416" y="14306"/>
                  <a:pt x="8281" y="13799"/>
                </a:cubicBezTo>
                <a:cubicBezTo>
                  <a:pt x="8217" y="13560"/>
                  <a:pt x="7955" y="13505"/>
                  <a:pt x="7701" y="13505"/>
                </a:cubicBezTo>
                <a:cubicBezTo>
                  <a:pt x="7548" y="13505"/>
                  <a:pt x="7397" y="13525"/>
                  <a:pt x="7294" y="13537"/>
                </a:cubicBezTo>
                <a:cubicBezTo>
                  <a:pt x="7137" y="13555"/>
                  <a:pt x="6980" y="13583"/>
                  <a:pt x="6826" y="13621"/>
                </a:cubicBezTo>
                <a:cubicBezTo>
                  <a:pt x="7230" y="13313"/>
                  <a:pt x="7589" y="12948"/>
                  <a:pt x="7890" y="12537"/>
                </a:cubicBezTo>
                <a:cubicBezTo>
                  <a:pt x="8551" y="12014"/>
                  <a:pt x="9254" y="11570"/>
                  <a:pt x="10128" y="11442"/>
                </a:cubicBezTo>
                <a:cubicBezTo>
                  <a:pt x="10315" y="11415"/>
                  <a:pt x="10504" y="11402"/>
                  <a:pt x="10693" y="11402"/>
                </a:cubicBezTo>
                <a:cubicBezTo>
                  <a:pt x="11590" y="11402"/>
                  <a:pt x="12491" y="11701"/>
                  <a:pt x="13205" y="12244"/>
                </a:cubicBezTo>
                <a:cubicBezTo>
                  <a:pt x="14151" y="12964"/>
                  <a:pt x="15062" y="14552"/>
                  <a:pt x="13779" y="15427"/>
                </a:cubicBezTo>
                <a:cubicBezTo>
                  <a:pt x="13475" y="15635"/>
                  <a:pt x="13080" y="15763"/>
                  <a:pt x="12695" y="15763"/>
                </a:cubicBezTo>
                <a:cubicBezTo>
                  <a:pt x="12324" y="15763"/>
                  <a:pt x="11962" y="15644"/>
                  <a:pt x="11699" y="15367"/>
                </a:cubicBezTo>
                <a:cubicBezTo>
                  <a:pt x="11145" y="14779"/>
                  <a:pt x="11444" y="13819"/>
                  <a:pt x="12228" y="13819"/>
                </a:cubicBezTo>
                <a:cubicBezTo>
                  <a:pt x="12300" y="13819"/>
                  <a:pt x="12376" y="13828"/>
                  <a:pt x="12455" y="13845"/>
                </a:cubicBezTo>
                <a:cubicBezTo>
                  <a:pt x="12465" y="13847"/>
                  <a:pt x="12474" y="13848"/>
                  <a:pt x="12483" y="13848"/>
                </a:cubicBezTo>
                <a:cubicBezTo>
                  <a:pt x="12611" y="13848"/>
                  <a:pt x="12709" y="13663"/>
                  <a:pt x="12570" y="13594"/>
                </a:cubicBezTo>
                <a:cubicBezTo>
                  <a:pt x="12408" y="13514"/>
                  <a:pt x="12251" y="13478"/>
                  <a:pt x="12105" y="13478"/>
                </a:cubicBezTo>
                <a:cubicBezTo>
                  <a:pt x="11326" y="13478"/>
                  <a:pt x="10824" y="14492"/>
                  <a:pt x="11197" y="15237"/>
                </a:cubicBezTo>
                <a:cubicBezTo>
                  <a:pt x="11494" y="15832"/>
                  <a:pt x="12082" y="16091"/>
                  <a:pt x="12694" y="16091"/>
                </a:cubicBezTo>
                <a:cubicBezTo>
                  <a:pt x="13251" y="16091"/>
                  <a:pt x="13827" y="15876"/>
                  <a:pt x="14221" y="15502"/>
                </a:cubicBezTo>
                <a:cubicBezTo>
                  <a:pt x="15144" y="14627"/>
                  <a:pt x="14696" y="13310"/>
                  <a:pt x="13951" y="12483"/>
                </a:cubicBezTo>
                <a:cubicBezTo>
                  <a:pt x="13164" y="11608"/>
                  <a:pt x="11991" y="11112"/>
                  <a:pt x="10821" y="11076"/>
                </a:cubicBezTo>
                <a:cubicBezTo>
                  <a:pt x="10783" y="11075"/>
                  <a:pt x="10745" y="11074"/>
                  <a:pt x="10708" y="11074"/>
                </a:cubicBezTo>
                <a:cubicBezTo>
                  <a:pt x="9981" y="11074"/>
                  <a:pt x="9332" y="11269"/>
                  <a:pt x="8742" y="11591"/>
                </a:cubicBezTo>
                <a:cubicBezTo>
                  <a:pt x="8929" y="11385"/>
                  <a:pt x="9083" y="11123"/>
                  <a:pt x="9215" y="10935"/>
                </a:cubicBezTo>
                <a:cubicBezTo>
                  <a:pt x="9403" y="10667"/>
                  <a:pt x="9582" y="10394"/>
                  <a:pt x="9755" y="10119"/>
                </a:cubicBezTo>
                <a:cubicBezTo>
                  <a:pt x="9762" y="10123"/>
                  <a:pt x="9768" y="10130"/>
                  <a:pt x="9778" y="10133"/>
                </a:cubicBezTo>
                <a:cubicBezTo>
                  <a:pt x="10059" y="10246"/>
                  <a:pt x="10411" y="10332"/>
                  <a:pt x="10740" y="10332"/>
                </a:cubicBezTo>
                <a:cubicBezTo>
                  <a:pt x="10855" y="10332"/>
                  <a:pt x="10968" y="10321"/>
                  <a:pt x="11074" y="10297"/>
                </a:cubicBezTo>
                <a:cubicBezTo>
                  <a:pt x="11302" y="10246"/>
                  <a:pt x="11537" y="10037"/>
                  <a:pt x="11426" y="9781"/>
                </a:cubicBezTo>
                <a:cubicBezTo>
                  <a:pt x="11347" y="9595"/>
                  <a:pt x="11102" y="9553"/>
                  <a:pt x="10885" y="9553"/>
                </a:cubicBezTo>
                <a:cubicBezTo>
                  <a:pt x="10803" y="9553"/>
                  <a:pt x="10725" y="9559"/>
                  <a:pt x="10662" y="9565"/>
                </a:cubicBezTo>
                <a:cubicBezTo>
                  <a:pt x="10508" y="9582"/>
                  <a:pt x="10361" y="9619"/>
                  <a:pt x="10218" y="9680"/>
                </a:cubicBezTo>
                <a:cubicBezTo>
                  <a:pt x="10559" y="9371"/>
                  <a:pt x="10924" y="9066"/>
                  <a:pt x="11320" y="8842"/>
                </a:cubicBezTo>
                <a:lnTo>
                  <a:pt x="11320" y="8842"/>
                </a:lnTo>
                <a:cubicBezTo>
                  <a:pt x="11305" y="8883"/>
                  <a:pt x="11331" y="8937"/>
                  <a:pt x="11385" y="8937"/>
                </a:cubicBezTo>
                <a:cubicBezTo>
                  <a:pt x="11389" y="8937"/>
                  <a:pt x="11394" y="8936"/>
                  <a:pt x="11398" y="8935"/>
                </a:cubicBezTo>
                <a:lnTo>
                  <a:pt x="11400" y="8935"/>
                </a:lnTo>
                <a:cubicBezTo>
                  <a:pt x="11488" y="9235"/>
                  <a:pt x="11874" y="9436"/>
                  <a:pt x="12158" y="9508"/>
                </a:cubicBezTo>
                <a:cubicBezTo>
                  <a:pt x="12251" y="9531"/>
                  <a:pt x="12371" y="9552"/>
                  <a:pt x="12491" y="9552"/>
                </a:cubicBezTo>
                <a:cubicBezTo>
                  <a:pt x="12675" y="9552"/>
                  <a:pt x="12858" y="9502"/>
                  <a:pt x="12936" y="9336"/>
                </a:cubicBezTo>
                <a:cubicBezTo>
                  <a:pt x="13059" y="9070"/>
                  <a:pt x="12848" y="8808"/>
                  <a:pt x="12601" y="8731"/>
                </a:cubicBezTo>
                <a:cubicBezTo>
                  <a:pt x="12474" y="8691"/>
                  <a:pt x="12334" y="8675"/>
                  <a:pt x="12191" y="8675"/>
                </a:cubicBezTo>
                <a:cubicBezTo>
                  <a:pt x="11929" y="8675"/>
                  <a:pt x="11655" y="8729"/>
                  <a:pt x="11421" y="8790"/>
                </a:cubicBezTo>
                <a:cubicBezTo>
                  <a:pt x="11764" y="8611"/>
                  <a:pt x="12131" y="8497"/>
                  <a:pt x="12528" y="8497"/>
                </a:cubicBezTo>
                <a:cubicBezTo>
                  <a:pt x="12635" y="8497"/>
                  <a:pt x="12745" y="8506"/>
                  <a:pt x="12856" y="8523"/>
                </a:cubicBezTo>
                <a:cubicBezTo>
                  <a:pt x="13126" y="8564"/>
                  <a:pt x="13396" y="8661"/>
                  <a:pt x="13638" y="8800"/>
                </a:cubicBezTo>
                <a:cubicBezTo>
                  <a:pt x="13632" y="8806"/>
                  <a:pt x="13624" y="8813"/>
                  <a:pt x="13619" y="8821"/>
                </a:cubicBezTo>
                <a:cubicBezTo>
                  <a:pt x="13447" y="9084"/>
                  <a:pt x="13419" y="9508"/>
                  <a:pt x="13504" y="9808"/>
                </a:cubicBezTo>
                <a:cubicBezTo>
                  <a:pt x="13562" y="10010"/>
                  <a:pt x="13736" y="10204"/>
                  <a:pt x="13948" y="10204"/>
                </a:cubicBezTo>
                <a:cubicBezTo>
                  <a:pt x="13988" y="10204"/>
                  <a:pt x="14030" y="10197"/>
                  <a:pt x="14072" y="10182"/>
                </a:cubicBezTo>
                <a:cubicBezTo>
                  <a:pt x="14489" y="10037"/>
                  <a:pt x="14342" y="9565"/>
                  <a:pt x="14126" y="9191"/>
                </a:cubicBezTo>
                <a:lnTo>
                  <a:pt x="14126" y="9191"/>
                </a:lnTo>
                <a:cubicBezTo>
                  <a:pt x="14224" y="9299"/>
                  <a:pt x="14311" y="9420"/>
                  <a:pt x="14380" y="9549"/>
                </a:cubicBezTo>
                <a:cubicBezTo>
                  <a:pt x="14583" y="9934"/>
                  <a:pt x="14579" y="10438"/>
                  <a:pt x="14149" y="10667"/>
                </a:cubicBezTo>
                <a:cubicBezTo>
                  <a:pt x="13964" y="10767"/>
                  <a:pt x="13745" y="10796"/>
                  <a:pt x="13529" y="10796"/>
                </a:cubicBezTo>
                <a:cubicBezTo>
                  <a:pt x="13430" y="10796"/>
                  <a:pt x="13331" y="10790"/>
                  <a:pt x="13238" y="10781"/>
                </a:cubicBezTo>
                <a:cubicBezTo>
                  <a:pt x="13235" y="10781"/>
                  <a:pt x="13233" y="10781"/>
                  <a:pt x="13230" y="10781"/>
                </a:cubicBezTo>
                <a:cubicBezTo>
                  <a:pt x="13138" y="10781"/>
                  <a:pt x="13117" y="10928"/>
                  <a:pt x="13208" y="10953"/>
                </a:cubicBezTo>
                <a:cubicBezTo>
                  <a:pt x="13359" y="10996"/>
                  <a:pt x="13522" y="11020"/>
                  <a:pt x="13684" y="11020"/>
                </a:cubicBezTo>
                <a:cubicBezTo>
                  <a:pt x="13855" y="11020"/>
                  <a:pt x="14025" y="10993"/>
                  <a:pt x="14179" y="10934"/>
                </a:cubicBezTo>
                <a:lnTo>
                  <a:pt x="14179" y="10934"/>
                </a:lnTo>
                <a:cubicBezTo>
                  <a:pt x="14077" y="11066"/>
                  <a:pt x="14002" y="11215"/>
                  <a:pt x="13951" y="11357"/>
                </a:cubicBezTo>
                <a:cubicBezTo>
                  <a:pt x="13871" y="11583"/>
                  <a:pt x="13836" y="11922"/>
                  <a:pt x="14156" y="11951"/>
                </a:cubicBezTo>
                <a:cubicBezTo>
                  <a:pt x="14169" y="11953"/>
                  <a:pt x="14182" y="11953"/>
                  <a:pt x="14196" y="11953"/>
                </a:cubicBezTo>
                <a:cubicBezTo>
                  <a:pt x="14465" y="11953"/>
                  <a:pt x="14676" y="11690"/>
                  <a:pt x="14781" y="11469"/>
                </a:cubicBezTo>
                <a:cubicBezTo>
                  <a:pt x="14944" y="11128"/>
                  <a:pt x="14939" y="10752"/>
                  <a:pt x="14789" y="10408"/>
                </a:cubicBezTo>
                <a:cubicBezTo>
                  <a:pt x="14777" y="10380"/>
                  <a:pt x="14756" y="10369"/>
                  <a:pt x="14732" y="10362"/>
                </a:cubicBezTo>
                <a:cubicBezTo>
                  <a:pt x="14779" y="10228"/>
                  <a:pt x="14795" y="10091"/>
                  <a:pt x="14786" y="9955"/>
                </a:cubicBezTo>
                <a:lnTo>
                  <a:pt x="14786" y="9955"/>
                </a:lnTo>
                <a:cubicBezTo>
                  <a:pt x="14964" y="10143"/>
                  <a:pt x="15177" y="10294"/>
                  <a:pt x="15430" y="10328"/>
                </a:cubicBezTo>
                <a:cubicBezTo>
                  <a:pt x="15458" y="10332"/>
                  <a:pt x="15487" y="10334"/>
                  <a:pt x="15515" y="10334"/>
                </a:cubicBezTo>
                <a:cubicBezTo>
                  <a:pt x="15742" y="10334"/>
                  <a:pt x="15958" y="10209"/>
                  <a:pt x="15946" y="9950"/>
                </a:cubicBezTo>
                <a:cubicBezTo>
                  <a:pt x="15913" y="9296"/>
                  <a:pt x="15156" y="8913"/>
                  <a:pt x="14536" y="8913"/>
                </a:cubicBezTo>
                <a:cubicBezTo>
                  <a:pt x="14443" y="8913"/>
                  <a:pt x="14354" y="8921"/>
                  <a:pt x="14270" y="8939"/>
                </a:cubicBezTo>
                <a:cubicBezTo>
                  <a:pt x="14133" y="8798"/>
                  <a:pt x="13982" y="8675"/>
                  <a:pt x="13833" y="8580"/>
                </a:cubicBezTo>
                <a:cubicBezTo>
                  <a:pt x="13786" y="8553"/>
                  <a:pt x="13740" y="8526"/>
                  <a:pt x="13694" y="8499"/>
                </a:cubicBezTo>
                <a:cubicBezTo>
                  <a:pt x="13835" y="8482"/>
                  <a:pt x="13967" y="8449"/>
                  <a:pt x="14079" y="8404"/>
                </a:cubicBezTo>
                <a:cubicBezTo>
                  <a:pt x="14344" y="8292"/>
                  <a:pt x="14635" y="8016"/>
                  <a:pt x="14460" y="7710"/>
                </a:cubicBezTo>
                <a:cubicBezTo>
                  <a:pt x="14354" y="7521"/>
                  <a:pt x="14151" y="7463"/>
                  <a:pt x="13940" y="7463"/>
                </a:cubicBezTo>
                <a:cubicBezTo>
                  <a:pt x="13787" y="7463"/>
                  <a:pt x="13629" y="7494"/>
                  <a:pt x="13503" y="7528"/>
                </a:cubicBezTo>
                <a:cubicBezTo>
                  <a:pt x="13085" y="7639"/>
                  <a:pt x="12761" y="7880"/>
                  <a:pt x="12501" y="8215"/>
                </a:cubicBezTo>
                <a:cubicBezTo>
                  <a:pt x="12320" y="8224"/>
                  <a:pt x="12140" y="8251"/>
                  <a:pt x="11961" y="8299"/>
                </a:cubicBezTo>
                <a:cubicBezTo>
                  <a:pt x="12046" y="8220"/>
                  <a:pt x="12125" y="8135"/>
                  <a:pt x="12192" y="8044"/>
                </a:cubicBezTo>
                <a:cubicBezTo>
                  <a:pt x="12336" y="7842"/>
                  <a:pt x="12565" y="7458"/>
                  <a:pt x="12295" y="7266"/>
                </a:cubicBezTo>
                <a:cubicBezTo>
                  <a:pt x="12212" y="7207"/>
                  <a:pt x="12132" y="7180"/>
                  <a:pt x="12055" y="7180"/>
                </a:cubicBezTo>
                <a:cubicBezTo>
                  <a:pt x="11583" y="7180"/>
                  <a:pt x="11239" y="8178"/>
                  <a:pt x="11166" y="8634"/>
                </a:cubicBezTo>
                <a:cubicBezTo>
                  <a:pt x="10835" y="8824"/>
                  <a:pt x="10528" y="9066"/>
                  <a:pt x="10251" y="9331"/>
                </a:cubicBezTo>
                <a:cubicBezTo>
                  <a:pt x="10271" y="9300"/>
                  <a:pt x="10290" y="9268"/>
                  <a:pt x="10310" y="9238"/>
                </a:cubicBezTo>
                <a:cubicBezTo>
                  <a:pt x="10987" y="8176"/>
                  <a:pt x="11716" y="7132"/>
                  <a:pt x="12729" y="6363"/>
                </a:cubicBezTo>
                <a:cubicBezTo>
                  <a:pt x="13396" y="5858"/>
                  <a:pt x="14338" y="5413"/>
                  <a:pt x="15235" y="5413"/>
                </a:cubicBezTo>
                <a:cubicBezTo>
                  <a:pt x="15651" y="5413"/>
                  <a:pt x="16058" y="5509"/>
                  <a:pt x="16422" y="5740"/>
                </a:cubicBezTo>
                <a:cubicBezTo>
                  <a:pt x="17018" y="6116"/>
                  <a:pt x="17430" y="7098"/>
                  <a:pt x="16839" y="7671"/>
                </a:cubicBezTo>
                <a:cubicBezTo>
                  <a:pt x="16665" y="7839"/>
                  <a:pt x="16455" y="7913"/>
                  <a:pt x="16245" y="7913"/>
                </a:cubicBezTo>
                <a:cubicBezTo>
                  <a:pt x="15905" y="7913"/>
                  <a:pt x="15565" y="7716"/>
                  <a:pt x="15385" y="7405"/>
                </a:cubicBezTo>
                <a:cubicBezTo>
                  <a:pt x="15364" y="7369"/>
                  <a:pt x="15331" y="7353"/>
                  <a:pt x="15298" y="7353"/>
                </a:cubicBezTo>
                <a:cubicBezTo>
                  <a:pt x="15240" y="7353"/>
                  <a:pt x="15183" y="7403"/>
                  <a:pt x="15196" y="7476"/>
                </a:cubicBezTo>
                <a:cubicBezTo>
                  <a:pt x="15289" y="7953"/>
                  <a:pt x="15747" y="8178"/>
                  <a:pt x="16208" y="8178"/>
                </a:cubicBezTo>
                <a:cubicBezTo>
                  <a:pt x="16473" y="8178"/>
                  <a:pt x="16740" y="8103"/>
                  <a:pt x="16938" y="7959"/>
                </a:cubicBezTo>
                <a:cubicBezTo>
                  <a:pt x="17708" y="7397"/>
                  <a:pt x="17474" y="6183"/>
                  <a:pt x="16831" y="5627"/>
                </a:cubicBezTo>
                <a:cubicBezTo>
                  <a:pt x="16378" y="5235"/>
                  <a:pt x="15811" y="5079"/>
                  <a:pt x="15230" y="5079"/>
                </a:cubicBezTo>
                <a:cubicBezTo>
                  <a:pt x="15190" y="5079"/>
                  <a:pt x="15149" y="5080"/>
                  <a:pt x="15108" y="5082"/>
                </a:cubicBezTo>
                <a:cubicBezTo>
                  <a:pt x="15599" y="4838"/>
                  <a:pt x="16033" y="4493"/>
                  <a:pt x="16396" y="4056"/>
                </a:cubicBezTo>
                <a:cubicBezTo>
                  <a:pt x="16510" y="3920"/>
                  <a:pt x="16620" y="3766"/>
                  <a:pt x="16723" y="3602"/>
                </a:cubicBezTo>
                <a:cubicBezTo>
                  <a:pt x="17165" y="3565"/>
                  <a:pt x="18631" y="3236"/>
                  <a:pt x="18291" y="2540"/>
                </a:cubicBezTo>
                <a:cubicBezTo>
                  <a:pt x="18220" y="2395"/>
                  <a:pt x="18115" y="2335"/>
                  <a:pt x="17991" y="2335"/>
                </a:cubicBezTo>
                <a:cubicBezTo>
                  <a:pt x="17712" y="2335"/>
                  <a:pt x="17338" y="2639"/>
                  <a:pt x="17052" y="2938"/>
                </a:cubicBezTo>
                <a:cubicBezTo>
                  <a:pt x="17100" y="2810"/>
                  <a:pt x="17136" y="2679"/>
                  <a:pt x="17162" y="2548"/>
                </a:cubicBezTo>
                <a:cubicBezTo>
                  <a:pt x="17173" y="2547"/>
                  <a:pt x="17185" y="2542"/>
                  <a:pt x="17193" y="2532"/>
                </a:cubicBezTo>
                <a:cubicBezTo>
                  <a:pt x="17618" y="2095"/>
                  <a:pt x="17847" y="1524"/>
                  <a:pt x="17788" y="910"/>
                </a:cubicBezTo>
                <a:cubicBezTo>
                  <a:pt x="17749" y="519"/>
                  <a:pt x="17569" y="38"/>
                  <a:pt x="17113" y="2"/>
                </a:cubicBezTo>
                <a:cubicBezTo>
                  <a:pt x="17095" y="1"/>
                  <a:pt x="17078" y="0"/>
                  <a:pt x="17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477206" y="4276468"/>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726948" y="2727909"/>
            <a:ext cx="2458448" cy="4458549"/>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7241499">
            <a:off x="6642839" y="-1957652"/>
            <a:ext cx="2458457" cy="4458566"/>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408256" y="360795"/>
            <a:ext cx="84342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01550" y="271625"/>
            <a:ext cx="8434200" cy="3720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408256" y="42764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txBox="1">
            <a:spLocks noGrp="1"/>
          </p:cNvSpPr>
          <p:nvPr>
            <p:ph type="title"/>
          </p:nvPr>
        </p:nvSpPr>
        <p:spPr>
          <a:xfrm>
            <a:off x="2290075" y="42597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2" name="Google Shape;242;p19"/>
          <p:cNvSpPr txBox="1">
            <a:spLocks noGrp="1"/>
          </p:cNvSpPr>
          <p:nvPr>
            <p:ph type="subTitle" idx="1"/>
          </p:nvPr>
        </p:nvSpPr>
        <p:spPr>
          <a:xfrm>
            <a:off x="1804975" y="1045200"/>
            <a:ext cx="5534100" cy="250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19"/>
          <p:cNvSpPr txBox="1">
            <a:spLocks noGrp="1"/>
          </p:cNvSpPr>
          <p:nvPr>
            <p:ph type="title" idx="2" hasCustomPrompt="1"/>
          </p:nvPr>
        </p:nvSpPr>
        <p:spPr>
          <a:xfrm>
            <a:off x="7026199"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 name="Google Shape;244;p19"/>
          <p:cNvSpPr txBox="1">
            <a:spLocks noGrp="1"/>
          </p:cNvSpPr>
          <p:nvPr>
            <p:ph type="title" idx="3" hasCustomPrompt="1"/>
          </p:nvPr>
        </p:nvSpPr>
        <p:spPr>
          <a:xfrm>
            <a:off x="7492146"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5" name="Google Shape;245;p19"/>
          <p:cNvSpPr txBox="1">
            <a:spLocks noGrp="1"/>
          </p:cNvSpPr>
          <p:nvPr>
            <p:ph type="title" idx="4" hasCustomPrompt="1"/>
          </p:nvPr>
        </p:nvSpPr>
        <p:spPr>
          <a:xfrm>
            <a:off x="7958093"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6" name="Google Shape;246;p19"/>
          <p:cNvSpPr/>
          <p:nvPr/>
        </p:nvSpPr>
        <p:spPr>
          <a:xfrm>
            <a:off x="301525" y="4175900"/>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1_1_1_2_1">
    <p:spTree>
      <p:nvGrpSpPr>
        <p:cNvPr id="1" name="Shape 247"/>
        <p:cNvGrpSpPr/>
        <p:nvPr/>
      </p:nvGrpSpPr>
      <p:grpSpPr>
        <a:xfrm>
          <a:off x="0" y="0"/>
          <a:ext cx="0" cy="0"/>
          <a:chOff x="0" y="0"/>
          <a:chExt cx="0" cy="0"/>
        </a:xfrm>
      </p:grpSpPr>
      <p:sp>
        <p:nvSpPr>
          <p:cNvPr id="248" name="Google Shape;248;p20"/>
          <p:cNvSpPr/>
          <p:nvPr/>
        </p:nvSpPr>
        <p:spPr>
          <a:xfrm>
            <a:off x="633340" y="-177924"/>
            <a:ext cx="3904236" cy="850669"/>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408254" y="1236275"/>
            <a:ext cx="29109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8726974" y="4078996"/>
            <a:ext cx="302532" cy="604950"/>
          </a:xfrm>
          <a:custGeom>
            <a:avLst/>
            <a:gdLst/>
            <a:ahLst/>
            <a:cxnLst/>
            <a:rect l="l" t="t" r="r" b="b"/>
            <a:pathLst>
              <a:path w="7941" h="15879" extrusionOk="0">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108796" y="3564149"/>
            <a:ext cx="419626" cy="668195"/>
          </a:xfrm>
          <a:custGeom>
            <a:avLst/>
            <a:gdLst/>
            <a:ahLst/>
            <a:cxnLst/>
            <a:rect l="l" t="t" r="r" b="b"/>
            <a:pathLst>
              <a:path w="5303" h="8444" extrusionOk="0">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3587350" y="1236275"/>
            <a:ext cx="52551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3480642" y="1146768"/>
            <a:ext cx="52551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301550" y="1147100"/>
            <a:ext cx="29109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txBox="1">
            <a:spLocks noGrp="1"/>
          </p:cNvSpPr>
          <p:nvPr>
            <p:ph type="title" hasCustomPrompt="1"/>
          </p:nvPr>
        </p:nvSpPr>
        <p:spPr>
          <a:xfrm>
            <a:off x="7026199"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7" name="Google Shape;257;p20"/>
          <p:cNvSpPr txBox="1">
            <a:spLocks noGrp="1"/>
          </p:cNvSpPr>
          <p:nvPr>
            <p:ph type="title" idx="2" hasCustomPrompt="1"/>
          </p:nvPr>
        </p:nvSpPr>
        <p:spPr>
          <a:xfrm>
            <a:off x="7492146"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8" name="Google Shape;258;p20"/>
          <p:cNvSpPr txBox="1">
            <a:spLocks noGrp="1"/>
          </p:cNvSpPr>
          <p:nvPr>
            <p:ph type="title" idx="3" hasCustomPrompt="1"/>
          </p:nvPr>
        </p:nvSpPr>
        <p:spPr>
          <a:xfrm>
            <a:off x="7958093"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9" name="Google Shape;259;p20"/>
          <p:cNvSpPr txBox="1">
            <a:spLocks noGrp="1"/>
          </p:cNvSpPr>
          <p:nvPr>
            <p:ph type="title" idx="4"/>
          </p:nvPr>
        </p:nvSpPr>
        <p:spPr>
          <a:xfrm>
            <a:off x="720000" y="3876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0" name="Google Shape;260;p20"/>
          <p:cNvSpPr txBox="1">
            <a:spLocks noGrp="1"/>
          </p:cNvSpPr>
          <p:nvPr>
            <p:ph type="title" idx="5"/>
          </p:nvPr>
        </p:nvSpPr>
        <p:spPr>
          <a:xfrm>
            <a:off x="301550" y="1147137"/>
            <a:ext cx="2910900" cy="105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61" name="Google Shape;261;p20"/>
          <p:cNvSpPr txBox="1">
            <a:spLocks noGrp="1"/>
          </p:cNvSpPr>
          <p:nvPr>
            <p:ph type="subTitle" idx="1"/>
          </p:nvPr>
        </p:nvSpPr>
        <p:spPr>
          <a:xfrm>
            <a:off x="720000" y="2936025"/>
            <a:ext cx="2073900" cy="123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2" name="Google Shape;262;p20"/>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BLANK_1_1_1_2_1_1">
    <p:spTree>
      <p:nvGrpSpPr>
        <p:cNvPr id="1" name="Shape 263"/>
        <p:cNvGrpSpPr/>
        <p:nvPr/>
      </p:nvGrpSpPr>
      <p:grpSpPr>
        <a:xfrm>
          <a:off x="0" y="0"/>
          <a:ext cx="0" cy="0"/>
          <a:chOff x="0" y="0"/>
          <a:chExt cx="0" cy="0"/>
        </a:xfrm>
      </p:grpSpPr>
      <p:sp>
        <p:nvSpPr>
          <p:cNvPr id="264" name="Google Shape;264;p21"/>
          <p:cNvSpPr/>
          <p:nvPr/>
        </p:nvSpPr>
        <p:spPr>
          <a:xfrm>
            <a:off x="633340" y="-177924"/>
            <a:ext cx="3904236" cy="850669"/>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8726974" y="4078996"/>
            <a:ext cx="302532" cy="604950"/>
          </a:xfrm>
          <a:custGeom>
            <a:avLst/>
            <a:gdLst/>
            <a:ahLst/>
            <a:cxnLst/>
            <a:rect l="l" t="t" r="r" b="b"/>
            <a:pathLst>
              <a:path w="7941" h="15879" extrusionOk="0">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108796" y="3564149"/>
            <a:ext cx="419626" cy="668195"/>
          </a:xfrm>
          <a:custGeom>
            <a:avLst/>
            <a:gdLst/>
            <a:ahLst/>
            <a:cxnLst/>
            <a:rect l="l" t="t" r="r" b="b"/>
            <a:pathLst>
              <a:path w="5303" h="8444" extrusionOk="0">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408250" y="1236275"/>
            <a:ext cx="52854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301550" y="1147102"/>
            <a:ext cx="52854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5931550" y="1236277"/>
            <a:ext cx="29109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823174" y="1147100"/>
            <a:ext cx="29109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txBox="1">
            <a:spLocks noGrp="1"/>
          </p:cNvSpPr>
          <p:nvPr>
            <p:ph type="title"/>
          </p:nvPr>
        </p:nvSpPr>
        <p:spPr>
          <a:xfrm>
            <a:off x="720000" y="3876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3" name="Google Shape;273;p21"/>
          <p:cNvSpPr txBox="1">
            <a:spLocks noGrp="1"/>
          </p:cNvSpPr>
          <p:nvPr>
            <p:ph type="title" idx="2"/>
          </p:nvPr>
        </p:nvSpPr>
        <p:spPr>
          <a:xfrm>
            <a:off x="5823174" y="1147137"/>
            <a:ext cx="2910900" cy="105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4" name="Google Shape;274;p21"/>
          <p:cNvSpPr txBox="1">
            <a:spLocks noGrp="1"/>
          </p:cNvSpPr>
          <p:nvPr>
            <p:ph type="subTitle" idx="1"/>
          </p:nvPr>
        </p:nvSpPr>
        <p:spPr>
          <a:xfrm>
            <a:off x="6178750" y="2859825"/>
            <a:ext cx="2247300" cy="14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21"/>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alpha val="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391325"/>
            <a:ext cx="7704000" cy="3212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65" r:id="rId7"/>
    <p:sldLayoutId id="2147483666" r:id="rId8"/>
    <p:sldLayoutId id="2147483667"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lon9"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txBox="1">
            <a:spLocks noGrp="1"/>
          </p:cNvSpPr>
          <p:nvPr>
            <p:ph type="ctrTitle"/>
          </p:nvPr>
        </p:nvSpPr>
        <p:spPr>
          <a:xfrm>
            <a:off x="1025368" y="681780"/>
            <a:ext cx="6929030" cy="2280600"/>
          </a:xfrm>
          <a:prstGeom prst="rect">
            <a:avLst/>
          </a:prstGeom>
          <a:ln>
            <a:solidFill>
              <a:schemeClr val="tx1"/>
            </a:solidFill>
          </a:ln>
        </p:spPr>
        <p:txBody>
          <a:bodyPr spcFirstLastPara="1" wrap="square" lIns="91425" tIns="91425" rIns="91425" bIns="91425" anchor="b" anchorCtr="0">
            <a:noAutofit/>
          </a:bodyPr>
          <a:lstStyle/>
          <a:p>
            <a:pPr marL="0" lvl="0" indent="0" algn="ctr" rtl="0">
              <a:spcBef>
                <a:spcPts val="0"/>
              </a:spcBef>
              <a:spcAft>
                <a:spcPts val="0"/>
              </a:spcAft>
              <a:buNone/>
            </a:pPr>
            <a:r>
              <a:rPr lang="vi-VN" sz="8600" b="1">
                <a:ln w="19050">
                  <a:solidFill>
                    <a:sysClr val="windowText" lastClr="000000"/>
                  </a:solidFill>
                </a:ln>
                <a:solidFill>
                  <a:schemeClr val="accent4"/>
                </a:solidFill>
              </a:rPr>
              <a:t>COMPLETED SEARCH</a:t>
            </a:r>
            <a:br>
              <a:rPr lang="en" b="1">
                <a:ln w="19050">
                  <a:solidFill>
                    <a:sysClr val="windowText" lastClr="000000"/>
                  </a:solidFill>
                </a:ln>
              </a:rPr>
            </a:br>
            <a:r>
              <a:rPr lang="vi-VN" b="1">
                <a:ln w="19050">
                  <a:solidFill>
                    <a:sysClr val="windowText" lastClr="000000"/>
                  </a:solidFill>
                </a:ln>
              </a:rPr>
              <a:t>BACKTRACKING</a:t>
            </a:r>
            <a:endParaRPr b="1">
              <a:ln w="19050">
                <a:solidFill>
                  <a:sysClr val="windowText" lastClr="000000"/>
                </a:solidFill>
              </a:ln>
              <a:solidFill>
                <a:schemeClr val="accent1"/>
              </a:solidFill>
            </a:endParaRPr>
          </a:p>
        </p:txBody>
      </p:sp>
      <p:sp>
        <p:nvSpPr>
          <p:cNvPr id="416" name="Google Shape;416;p33"/>
          <p:cNvSpPr txBox="1">
            <a:spLocks noGrp="1"/>
          </p:cNvSpPr>
          <p:nvPr>
            <p:ph type="subTitle" idx="1"/>
          </p:nvPr>
        </p:nvSpPr>
        <p:spPr>
          <a:xfrm>
            <a:off x="2299335" y="3744217"/>
            <a:ext cx="4545330" cy="4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b="1"/>
              <a:t>CS112 – Phân tích và thiết kế thuật toán</a:t>
            </a:r>
            <a:endParaRPr sz="1800" b="1"/>
          </a:p>
        </p:txBody>
      </p:sp>
      <p:sp>
        <p:nvSpPr>
          <p:cNvPr id="417" name="Google Shape;417;p33"/>
          <p:cNvSpPr/>
          <p:nvPr/>
        </p:nvSpPr>
        <p:spPr>
          <a:xfrm>
            <a:off x="1025368" y="2654908"/>
            <a:ext cx="728908" cy="614944"/>
          </a:xfrm>
          <a:custGeom>
            <a:avLst/>
            <a:gdLst/>
            <a:ahLst/>
            <a:cxnLst/>
            <a:rect l="l" t="t" r="r" b="b"/>
            <a:pathLst>
              <a:path w="13828" h="11666" extrusionOk="0">
                <a:moveTo>
                  <a:pt x="11902" y="622"/>
                </a:moveTo>
                <a:cubicBezTo>
                  <a:pt x="11993" y="622"/>
                  <a:pt x="12084" y="623"/>
                  <a:pt x="12176" y="626"/>
                </a:cubicBezTo>
                <a:cubicBezTo>
                  <a:pt x="11748" y="854"/>
                  <a:pt x="11336" y="1117"/>
                  <a:pt x="10943" y="1400"/>
                </a:cubicBezTo>
                <a:cubicBezTo>
                  <a:pt x="10565" y="1156"/>
                  <a:pt x="10148" y="999"/>
                  <a:pt x="9708" y="944"/>
                </a:cubicBezTo>
                <a:cubicBezTo>
                  <a:pt x="10413" y="725"/>
                  <a:pt x="11153" y="622"/>
                  <a:pt x="11902" y="622"/>
                </a:cubicBezTo>
                <a:close/>
                <a:moveTo>
                  <a:pt x="9181" y="1132"/>
                </a:moveTo>
                <a:cubicBezTo>
                  <a:pt x="9191" y="1137"/>
                  <a:pt x="9204" y="1138"/>
                  <a:pt x="9215" y="1138"/>
                </a:cubicBezTo>
                <a:cubicBezTo>
                  <a:pt x="9219" y="1138"/>
                  <a:pt x="9223" y="1138"/>
                  <a:pt x="9227" y="1138"/>
                </a:cubicBezTo>
                <a:cubicBezTo>
                  <a:pt x="9787" y="1138"/>
                  <a:pt x="10315" y="1253"/>
                  <a:pt x="10812" y="1497"/>
                </a:cubicBezTo>
                <a:cubicBezTo>
                  <a:pt x="10488" y="1739"/>
                  <a:pt x="10174" y="1996"/>
                  <a:pt x="9880" y="2259"/>
                </a:cubicBezTo>
                <a:cubicBezTo>
                  <a:pt x="9845" y="2290"/>
                  <a:pt x="9811" y="2323"/>
                  <a:pt x="9777" y="2356"/>
                </a:cubicBezTo>
                <a:cubicBezTo>
                  <a:pt x="9795" y="2326"/>
                  <a:pt x="9795" y="2287"/>
                  <a:pt x="9762" y="2266"/>
                </a:cubicBezTo>
                <a:cubicBezTo>
                  <a:pt x="9330" y="1986"/>
                  <a:pt x="8732" y="1780"/>
                  <a:pt x="8170" y="1780"/>
                </a:cubicBezTo>
                <a:cubicBezTo>
                  <a:pt x="8094" y="1780"/>
                  <a:pt x="8019" y="1784"/>
                  <a:pt x="7945" y="1791"/>
                </a:cubicBezTo>
                <a:cubicBezTo>
                  <a:pt x="8337" y="1525"/>
                  <a:pt x="8749" y="1305"/>
                  <a:pt x="9181" y="1132"/>
                </a:cubicBezTo>
                <a:close/>
                <a:moveTo>
                  <a:pt x="8294" y="2015"/>
                </a:moveTo>
                <a:cubicBezTo>
                  <a:pt x="8380" y="2015"/>
                  <a:pt x="8467" y="2019"/>
                  <a:pt x="8554" y="2030"/>
                </a:cubicBezTo>
                <a:cubicBezTo>
                  <a:pt x="8963" y="2079"/>
                  <a:pt x="9335" y="2210"/>
                  <a:pt x="9706" y="2382"/>
                </a:cubicBezTo>
                <a:cubicBezTo>
                  <a:pt x="9714" y="2386"/>
                  <a:pt x="9721" y="2388"/>
                  <a:pt x="9728" y="2388"/>
                </a:cubicBezTo>
                <a:cubicBezTo>
                  <a:pt x="9736" y="2388"/>
                  <a:pt x="9744" y="2385"/>
                  <a:pt x="9752" y="2382"/>
                </a:cubicBezTo>
                <a:lnTo>
                  <a:pt x="9752" y="2382"/>
                </a:lnTo>
                <a:cubicBezTo>
                  <a:pt x="9557" y="2562"/>
                  <a:pt x="9371" y="2750"/>
                  <a:pt x="9196" y="2942"/>
                </a:cubicBezTo>
                <a:cubicBezTo>
                  <a:pt x="9191" y="2914"/>
                  <a:pt x="9176" y="2889"/>
                  <a:pt x="9148" y="2875"/>
                </a:cubicBezTo>
                <a:cubicBezTo>
                  <a:pt x="8661" y="2622"/>
                  <a:pt x="8130" y="2482"/>
                  <a:pt x="7595" y="2482"/>
                </a:cubicBezTo>
                <a:cubicBezTo>
                  <a:pt x="7411" y="2482"/>
                  <a:pt x="7227" y="2498"/>
                  <a:pt x="7044" y="2533"/>
                </a:cubicBezTo>
                <a:cubicBezTo>
                  <a:pt x="7212" y="2366"/>
                  <a:pt x="7397" y="2209"/>
                  <a:pt x="7589" y="2056"/>
                </a:cubicBezTo>
                <a:cubicBezTo>
                  <a:pt x="7826" y="2047"/>
                  <a:pt x="8058" y="2015"/>
                  <a:pt x="8294" y="2015"/>
                </a:cubicBezTo>
                <a:close/>
                <a:moveTo>
                  <a:pt x="12367" y="868"/>
                </a:moveTo>
                <a:cubicBezTo>
                  <a:pt x="12076" y="1395"/>
                  <a:pt x="11953" y="1991"/>
                  <a:pt x="11856" y="2596"/>
                </a:cubicBezTo>
                <a:cubicBezTo>
                  <a:pt x="11835" y="2729"/>
                  <a:pt x="11812" y="2860"/>
                  <a:pt x="11793" y="2991"/>
                </a:cubicBezTo>
                <a:cubicBezTo>
                  <a:pt x="11636" y="2513"/>
                  <a:pt x="11334" y="2078"/>
                  <a:pt x="10968" y="1739"/>
                </a:cubicBezTo>
                <a:cubicBezTo>
                  <a:pt x="11415" y="1423"/>
                  <a:pt x="11883" y="1133"/>
                  <a:pt x="12367" y="868"/>
                </a:cubicBezTo>
                <a:close/>
                <a:moveTo>
                  <a:pt x="7606" y="2726"/>
                </a:moveTo>
                <a:cubicBezTo>
                  <a:pt x="8095" y="2726"/>
                  <a:pt x="8574" y="2832"/>
                  <a:pt x="9045" y="3069"/>
                </a:cubicBezTo>
                <a:cubicBezTo>
                  <a:pt x="9053" y="3073"/>
                  <a:pt x="9061" y="3076"/>
                  <a:pt x="9070" y="3078"/>
                </a:cubicBezTo>
                <a:cubicBezTo>
                  <a:pt x="8873" y="3295"/>
                  <a:pt x="8688" y="3521"/>
                  <a:pt x="8510" y="3752"/>
                </a:cubicBezTo>
                <a:lnTo>
                  <a:pt x="8500" y="3742"/>
                </a:lnTo>
                <a:cubicBezTo>
                  <a:pt x="8081" y="3488"/>
                  <a:pt x="7623" y="3369"/>
                  <a:pt x="7162" y="3369"/>
                </a:cubicBezTo>
                <a:cubicBezTo>
                  <a:pt x="6817" y="3369"/>
                  <a:pt x="6471" y="3435"/>
                  <a:pt x="6137" y="3562"/>
                </a:cubicBezTo>
                <a:cubicBezTo>
                  <a:pt x="6329" y="3307"/>
                  <a:pt x="6536" y="3061"/>
                  <a:pt x="6754" y="2826"/>
                </a:cubicBezTo>
                <a:cubicBezTo>
                  <a:pt x="7042" y="2761"/>
                  <a:pt x="7326" y="2726"/>
                  <a:pt x="7606" y="2726"/>
                </a:cubicBezTo>
                <a:close/>
                <a:moveTo>
                  <a:pt x="7086" y="3587"/>
                </a:moveTo>
                <a:cubicBezTo>
                  <a:pt x="7532" y="3587"/>
                  <a:pt x="7976" y="3699"/>
                  <a:pt x="8399" y="3899"/>
                </a:cubicBezTo>
                <a:cubicBezTo>
                  <a:pt x="8191" y="4177"/>
                  <a:pt x="7990" y="4464"/>
                  <a:pt x="7800" y="4758"/>
                </a:cubicBezTo>
                <a:cubicBezTo>
                  <a:pt x="7790" y="4748"/>
                  <a:pt x="7780" y="4740"/>
                  <a:pt x="7765" y="4734"/>
                </a:cubicBezTo>
                <a:cubicBezTo>
                  <a:pt x="7219" y="4528"/>
                  <a:pt x="6648" y="4435"/>
                  <a:pt x="6072" y="4435"/>
                </a:cubicBezTo>
                <a:cubicBezTo>
                  <a:pt x="5891" y="4435"/>
                  <a:pt x="5709" y="4444"/>
                  <a:pt x="5527" y="4462"/>
                </a:cubicBezTo>
                <a:cubicBezTo>
                  <a:pt x="5661" y="4241"/>
                  <a:pt x="5802" y="4027"/>
                  <a:pt x="5951" y="3817"/>
                </a:cubicBezTo>
                <a:cubicBezTo>
                  <a:pt x="5961" y="3820"/>
                  <a:pt x="5972" y="3823"/>
                  <a:pt x="5983" y="3823"/>
                </a:cubicBezTo>
                <a:cubicBezTo>
                  <a:pt x="5994" y="3823"/>
                  <a:pt x="6005" y="3820"/>
                  <a:pt x="6018" y="3816"/>
                </a:cubicBezTo>
                <a:cubicBezTo>
                  <a:pt x="6368" y="3659"/>
                  <a:pt x="6728" y="3587"/>
                  <a:pt x="7086" y="3587"/>
                </a:cubicBezTo>
                <a:close/>
                <a:moveTo>
                  <a:pt x="10762" y="1893"/>
                </a:moveTo>
                <a:cubicBezTo>
                  <a:pt x="11246" y="2333"/>
                  <a:pt x="11523" y="2855"/>
                  <a:pt x="11712" y="3456"/>
                </a:cubicBezTo>
                <a:cubicBezTo>
                  <a:pt x="11622" y="3932"/>
                  <a:pt x="11511" y="4405"/>
                  <a:pt x="11349" y="4871"/>
                </a:cubicBezTo>
                <a:cubicBezTo>
                  <a:pt x="11334" y="4905"/>
                  <a:pt x="11320" y="4941"/>
                  <a:pt x="11308" y="4977"/>
                </a:cubicBezTo>
                <a:cubicBezTo>
                  <a:pt x="11112" y="4046"/>
                  <a:pt x="10711" y="3145"/>
                  <a:pt x="10148" y="2382"/>
                </a:cubicBezTo>
                <a:cubicBezTo>
                  <a:pt x="10346" y="2210"/>
                  <a:pt x="10551" y="2048"/>
                  <a:pt x="10762" y="1893"/>
                </a:cubicBezTo>
                <a:close/>
                <a:moveTo>
                  <a:pt x="6023" y="4652"/>
                </a:moveTo>
                <a:cubicBezTo>
                  <a:pt x="6592" y="4652"/>
                  <a:pt x="7146" y="4734"/>
                  <a:pt x="7711" y="4884"/>
                </a:cubicBezTo>
                <a:lnTo>
                  <a:pt x="7716" y="4884"/>
                </a:lnTo>
                <a:cubicBezTo>
                  <a:pt x="7638" y="5007"/>
                  <a:pt x="7561" y="5130"/>
                  <a:pt x="7486" y="5254"/>
                </a:cubicBezTo>
                <a:cubicBezTo>
                  <a:pt x="7489" y="5220"/>
                  <a:pt x="7472" y="5184"/>
                  <a:pt x="7430" y="5167"/>
                </a:cubicBezTo>
                <a:cubicBezTo>
                  <a:pt x="7004" y="5014"/>
                  <a:pt x="6566" y="4941"/>
                  <a:pt x="6125" y="4941"/>
                </a:cubicBezTo>
                <a:cubicBezTo>
                  <a:pt x="5814" y="4941"/>
                  <a:pt x="5500" y="4978"/>
                  <a:pt x="5190" y="5048"/>
                </a:cubicBezTo>
                <a:cubicBezTo>
                  <a:pt x="5257" y="4927"/>
                  <a:pt x="5325" y="4806"/>
                  <a:pt x="5394" y="4684"/>
                </a:cubicBezTo>
                <a:lnTo>
                  <a:pt x="5399" y="4684"/>
                </a:lnTo>
                <a:cubicBezTo>
                  <a:pt x="5610" y="4662"/>
                  <a:pt x="5817" y="4652"/>
                  <a:pt x="6023" y="4652"/>
                </a:cubicBezTo>
                <a:close/>
                <a:moveTo>
                  <a:pt x="6110" y="5154"/>
                </a:moveTo>
                <a:cubicBezTo>
                  <a:pt x="6531" y="5154"/>
                  <a:pt x="6950" y="5217"/>
                  <a:pt x="7374" y="5334"/>
                </a:cubicBezTo>
                <a:cubicBezTo>
                  <a:pt x="7383" y="5336"/>
                  <a:pt x="7391" y="5337"/>
                  <a:pt x="7398" y="5337"/>
                </a:cubicBezTo>
                <a:cubicBezTo>
                  <a:pt x="7415" y="5337"/>
                  <a:pt x="7431" y="5333"/>
                  <a:pt x="7443" y="5326"/>
                </a:cubicBezTo>
                <a:lnTo>
                  <a:pt x="7443" y="5326"/>
                </a:lnTo>
                <a:cubicBezTo>
                  <a:pt x="7271" y="5607"/>
                  <a:pt x="7106" y="5894"/>
                  <a:pt x="6942" y="6182"/>
                </a:cubicBezTo>
                <a:cubicBezTo>
                  <a:pt x="6916" y="6229"/>
                  <a:pt x="6887" y="6278"/>
                  <a:pt x="6860" y="6327"/>
                </a:cubicBezTo>
                <a:cubicBezTo>
                  <a:pt x="6457" y="6131"/>
                  <a:pt x="5990" y="6017"/>
                  <a:pt x="5529" y="6017"/>
                </a:cubicBezTo>
                <a:cubicBezTo>
                  <a:pt x="5222" y="6017"/>
                  <a:pt x="4917" y="6067"/>
                  <a:pt x="4635" y="6179"/>
                </a:cubicBezTo>
                <a:cubicBezTo>
                  <a:pt x="4664" y="6108"/>
                  <a:pt x="4695" y="6038"/>
                  <a:pt x="4728" y="5969"/>
                </a:cubicBezTo>
                <a:cubicBezTo>
                  <a:pt x="4836" y="5737"/>
                  <a:pt x="4951" y="5506"/>
                  <a:pt x="5072" y="5277"/>
                </a:cubicBezTo>
                <a:cubicBezTo>
                  <a:pt x="5076" y="5277"/>
                  <a:pt x="5080" y="5278"/>
                  <a:pt x="5085" y="5278"/>
                </a:cubicBezTo>
                <a:cubicBezTo>
                  <a:pt x="5093" y="5278"/>
                  <a:pt x="5101" y="5277"/>
                  <a:pt x="5109" y="5274"/>
                </a:cubicBezTo>
                <a:cubicBezTo>
                  <a:pt x="5446" y="5193"/>
                  <a:pt x="5779" y="5154"/>
                  <a:pt x="6110" y="5154"/>
                </a:cubicBezTo>
                <a:close/>
                <a:moveTo>
                  <a:pt x="5512" y="6265"/>
                </a:moveTo>
                <a:cubicBezTo>
                  <a:pt x="5932" y="6265"/>
                  <a:pt x="6337" y="6325"/>
                  <a:pt x="6775" y="6476"/>
                </a:cubicBezTo>
                <a:cubicBezTo>
                  <a:pt x="6581" y="6820"/>
                  <a:pt x="6383" y="7172"/>
                  <a:pt x="6170" y="7520"/>
                </a:cubicBezTo>
                <a:cubicBezTo>
                  <a:pt x="5751" y="7293"/>
                  <a:pt x="5247" y="7143"/>
                  <a:pt x="4754" y="7143"/>
                </a:cubicBezTo>
                <a:cubicBezTo>
                  <a:pt x="4577" y="7143"/>
                  <a:pt x="4401" y="7162"/>
                  <a:pt x="4231" y="7205"/>
                </a:cubicBezTo>
                <a:cubicBezTo>
                  <a:pt x="4349" y="6894"/>
                  <a:pt x="4461" y="6589"/>
                  <a:pt x="4581" y="6303"/>
                </a:cubicBezTo>
                <a:cubicBezTo>
                  <a:pt x="4596" y="6322"/>
                  <a:pt x="4618" y="6335"/>
                  <a:pt x="4643" y="6335"/>
                </a:cubicBezTo>
                <a:cubicBezTo>
                  <a:pt x="4646" y="6335"/>
                  <a:pt x="4648" y="6334"/>
                  <a:pt x="4651" y="6334"/>
                </a:cubicBezTo>
                <a:cubicBezTo>
                  <a:pt x="4954" y="6291"/>
                  <a:pt x="5237" y="6265"/>
                  <a:pt x="5512" y="6265"/>
                </a:cubicBezTo>
                <a:close/>
                <a:moveTo>
                  <a:pt x="9975" y="2533"/>
                </a:moveTo>
                <a:cubicBezTo>
                  <a:pt x="10501" y="3392"/>
                  <a:pt x="10911" y="4262"/>
                  <a:pt x="11218" y="5216"/>
                </a:cubicBezTo>
                <a:cubicBezTo>
                  <a:pt x="11104" y="5508"/>
                  <a:pt x="10976" y="5792"/>
                  <a:pt x="10837" y="6071"/>
                </a:cubicBezTo>
                <a:cubicBezTo>
                  <a:pt x="10696" y="4999"/>
                  <a:pt x="10156" y="4022"/>
                  <a:pt x="9317" y="3315"/>
                </a:cubicBezTo>
                <a:cubicBezTo>
                  <a:pt x="9298" y="3299"/>
                  <a:pt x="9280" y="3292"/>
                  <a:pt x="9262" y="3292"/>
                </a:cubicBezTo>
                <a:cubicBezTo>
                  <a:pt x="9188" y="3292"/>
                  <a:pt x="9133" y="3409"/>
                  <a:pt x="9207" y="3475"/>
                </a:cubicBezTo>
                <a:cubicBezTo>
                  <a:pt x="10058" y="4220"/>
                  <a:pt x="10572" y="5239"/>
                  <a:pt x="10695" y="6345"/>
                </a:cubicBezTo>
                <a:cubicBezTo>
                  <a:pt x="10475" y="6753"/>
                  <a:pt x="10230" y="7146"/>
                  <a:pt x="9958" y="7520"/>
                </a:cubicBezTo>
                <a:cubicBezTo>
                  <a:pt x="9994" y="6375"/>
                  <a:pt x="9269" y="5048"/>
                  <a:pt x="8458" y="4374"/>
                </a:cubicBezTo>
                <a:cubicBezTo>
                  <a:pt x="8445" y="4362"/>
                  <a:pt x="8430" y="4358"/>
                  <a:pt x="8416" y="4358"/>
                </a:cubicBezTo>
                <a:cubicBezTo>
                  <a:pt x="8405" y="4358"/>
                  <a:pt x="8394" y="4360"/>
                  <a:pt x="8384" y="4365"/>
                </a:cubicBezTo>
                <a:cubicBezTo>
                  <a:pt x="8636" y="3997"/>
                  <a:pt x="8906" y="3639"/>
                  <a:pt x="9209" y="3302"/>
                </a:cubicBezTo>
                <a:cubicBezTo>
                  <a:pt x="9454" y="3028"/>
                  <a:pt x="9709" y="2773"/>
                  <a:pt x="9975" y="2533"/>
                </a:cubicBezTo>
                <a:close/>
                <a:moveTo>
                  <a:pt x="8330" y="4442"/>
                </a:moveTo>
                <a:lnTo>
                  <a:pt x="8330" y="4442"/>
                </a:lnTo>
                <a:cubicBezTo>
                  <a:pt x="8328" y="4460"/>
                  <a:pt x="8333" y="4478"/>
                  <a:pt x="8348" y="4495"/>
                </a:cubicBezTo>
                <a:cubicBezTo>
                  <a:pt x="8782" y="4992"/>
                  <a:pt x="9160" y="5499"/>
                  <a:pt x="9412" y="6115"/>
                </a:cubicBezTo>
                <a:cubicBezTo>
                  <a:pt x="9641" y="6671"/>
                  <a:pt x="9665" y="7216"/>
                  <a:pt x="9754" y="7786"/>
                </a:cubicBezTo>
                <a:cubicBezTo>
                  <a:pt x="9608" y="7980"/>
                  <a:pt x="9454" y="8165"/>
                  <a:pt x="9294" y="8342"/>
                </a:cubicBezTo>
                <a:cubicBezTo>
                  <a:pt x="9313" y="7154"/>
                  <a:pt x="8939" y="5745"/>
                  <a:pt x="8107" y="4946"/>
                </a:cubicBezTo>
                <a:cubicBezTo>
                  <a:pt x="8088" y="4929"/>
                  <a:pt x="8066" y="4923"/>
                  <a:pt x="8045" y="4923"/>
                </a:cubicBezTo>
                <a:cubicBezTo>
                  <a:pt x="8036" y="4923"/>
                  <a:pt x="8026" y="4924"/>
                  <a:pt x="8017" y="4927"/>
                </a:cubicBezTo>
                <a:cubicBezTo>
                  <a:pt x="8119" y="4763"/>
                  <a:pt x="8224" y="4601"/>
                  <a:pt x="8330" y="4442"/>
                </a:cubicBezTo>
                <a:close/>
                <a:moveTo>
                  <a:pt x="4654" y="7393"/>
                </a:moveTo>
                <a:cubicBezTo>
                  <a:pt x="5138" y="7393"/>
                  <a:pt x="5588" y="7461"/>
                  <a:pt x="6067" y="7687"/>
                </a:cubicBezTo>
                <a:cubicBezTo>
                  <a:pt x="5887" y="7974"/>
                  <a:pt x="5697" y="8255"/>
                  <a:pt x="5494" y="8522"/>
                </a:cubicBezTo>
                <a:cubicBezTo>
                  <a:pt x="5486" y="8519"/>
                  <a:pt x="5478" y="8512"/>
                  <a:pt x="5469" y="8509"/>
                </a:cubicBezTo>
                <a:cubicBezTo>
                  <a:pt x="5110" y="8359"/>
                  <a:pt x="4734" y="8293"/>
                  <a:pt x="4355" y="8293"/>
                </a:cubicBezTo>
                <a:cubicBezTo>
                  <a:pt x="4148" y="8293"/>
                  <a:pt x="3940" y="8313"/>
                  <a:pt x="3733" y="8348"/>
                </a:cubicBezTo>
                <a:cubicBezTo>
                  <a:pt x="3889" y="8047"/>
                  <a:pt x="4025" y="7732"/>
                  <a:pt x="4151" y="7412"/>
                </a:cubicBezTo>
                <a:cubicBezTo>
                  <a:pt x="4324" y="7400"/>
                  <a:pt x="4491" y="7393"/>
                  <a:pt x="4654" y="7393"/>
                </a:cubicBezTo>
                <a:close/>
                <a:moveTo>
                  <a:pt x="4223" y="8516"/>
                </a:moveTo>
                <a:cubicBezTo>
                  <a:pt x="4608" y="8516"/>
                  <a:pt x="4987" y="8579"/>
                  <a:pt x="5371" y="8682"/>
                </a:cubicBezTo>
                <a:cubicBezTo>
                  <a:pt x="5286" y="8790"/>
                  <a:pt x="5196" y="8895"/>
                  <a:pt x="5106" y="8996"/>
                </a:cubicBezTo>
                <a:cubicBezTo>
                  <a:pt x="4769" y="8865"/>
                  <a:pt x="4416" y="8805"/>
                  <a:pt x="4059" y="8805"/>
                </a:cubicBezTo>
                <a:cubicBezTo>
                  <a:pt x="3848" y="8805"/>
                  <a:pt x="3635" y="8826"/>
                  <a:pt x="3424" y="8866"/>
                </a:cubicBezTo>
                <a:cubicBezTo>
                  <a:pt x="3489" y="8772"/>
                  <a:pt x="3552" y="8672"/>
                  <a:pt x="3610" y="8571"/>
                </a:cubicBezTo>
                <a:cubicBezTo>
                  <a:pt x="3818" y="8533"/>
                  <a:pt x="4021" y="8516"/>
                  <a:pt x="4223" y="8516"/>
                </a:cubicBezTo>
                <a:close/>
                <a:moveTo>
                  <a:pt x="7962" y="5015"/>
                </a:moveTo>
                <a:cubicBezTo>
                  <a:pt x="7963" y="5023"/>
                  <a:pt x="7963" y="5031"/>
                  <a:pt x="7968" y="5040"/>
                </a:cubicBezTo>
                <a:cubicBezTo>
                  <a:pt x="8271" y="5650"/>
                  <a:pt x="8643" y="6187"/>
                  <a:pt x="8844" y="6851"/>
                </a:cubicBezTo>
                <a:cubicBezTo>
                  <a:pt x="9011" y="7406"/>
                  <a:pt x="9083" y="7970"/>
                  <a:pt x="9106" y="8543"/>
                </a:cubicBezTo>
                <a:cubicBezTo>
                  <a:pt x="9048" y="8609"/>
                  <a:pt x="8988" y="8669"/>
                  <a:pt x="8927" y="8731"/>
                </a:cubicBezTo>
                <a:cubicBezTo>
                  <a:pt x="8726" y="8934"/>
                  <a:pt x="8513" y="9126"/>
                  <a:pt x="8296" y="9314"/>
                </a:cubicBezTo>
                <a:cubicBezTo>
                  <a:pt x="8355" y="8301"/>
                  <a:pt x="7978" y="7324"/>
                  <a:pt x="7266" y="6583"/>
                </a:cubicBezTo>
                <a:cubicBezTo>
                  <a:pt x="7244" y="6560"/>
                  <a:pt x="7218" y="6550"/>
                  <a:pt x="7192" y="6550"/>
                </a:cubicBezTo>
                <a:cubicBezTo>
                  <a:pt x="7113" y="6550"/>
                  <a:pt x="7041" y="6643"/>
                  <a:pt x="7109" y="6720"/>
                </a:cubicBezTo>
                <a:cubicBezTo>
                  <a:pt x="7782" y="7489"/>
                  <a:pt x="8119" y="8448"/>
                  <a:pt x="8119" y="9460"/>
                </a:cubicBezTo>
                <a:cubicBezTo>
                  <a:pt x="7703" y="9798"/>
                  <a:pt x="7258" y="10108"/>
                  <a:pt x="6792" y="10376"/>
                </a:cubicBezTo>
                <a:cubicBezTo>
                  <a:pt x="7171" y="9430"/>
                  <a:pt x="7078" y="8334"/>
                  <a:pt x="6554" y="7457"/>
                </a:cubicBezTo>
                <a:cubicBezTo>
                  <a:pt x="7036" y="6648"/>
                  <a:pt x="7471" y="5814"/>
                  <a:pt x="7962" y="5015"/>
                </a:cubicBezTo>
                <a:close/>
                <a:moveTo>
                  <a:pt x="4077" y="8984"/>
                </a:moveTo>
                <a:cubicBezTo>
                  <a:pt x="4388" y="8984"/>
                  <a:pt x="4694" y="9029"/>
                  <a:pt x="5003" y="9108"/>
                </a:cubicBezTo>
                <a:cubicBezTo>
                  <a:pt x="4599" y="9540"/>
                  <a:pt x="4141" y="9910"/>
                  <a:pt x="3601" y="10171"/>
                </a:cubicBezTo>
                <a:cubicBezTo>
                  <a:pt x="3388" y="10273"/>
                  <a:pt x="3159" y="10358"/>
                  <a:pt x="2918" y="10415"/>
                </a:cubicBezTo>
                <a:cubicBezTo>
                  <a:pt x="2938" y="10399"/>
                  <a:pt x="2949" y="10376"/>
                  <a:pt x="2946" y="10345"/>
                </a:cubicBezTo>
                <a:cubicBezTo>
                  <a:pt x="2907" y="10075"/>
                  <a:pt x="2742" y="9854"/>
                  <a:pt x="2514" y="9731"/>
                </a:cubicBezTo>
                <a:cubicBezTo>
                  <a:pt x="2841" y="9545"/>
                  <a:pt x="3108" y="9289"/>
                  <a:pt x="3332" y="8993"/>
                </a:cubicBezTo>
                <a:cubicBezTo>
                  <a:pt x="3345" y="9027"/>
                  <a:pt x="3372" y="9052"/>
                  <a:pt x="3412" y="9052"/>
                </a:cubicBezTo>
                <a:cubicBezTo>
                  <a:pt x="3419" y="9052"/>
                  <a:pt x="3425" y="9052"/>
                  <a:pt x="3432" y="9050"/>
                </a:cubicBezTo>
                <a:cubicBezTo>
                  <a:pt x="3651" y="9005"/>
                  <a:pt x="3865" y="8984"/>
                  <a:pt x="4077" y="8984"/>
                </a:cubicBezTo>
                <a:close/>
                <a:moveTo>
                  <a:pt x="328" y="9168"/>
                </a:moveTo>
                <a:lnTo>
                  <a:pt x="328" y="9168"/>
                </a:lnTo>
                <a:cubicBezTo>
                  <a:pt x="423" y="9419"/>
                  <a:pt x="611" y="9633"/>
                  <a:pt x="861" y="9787"/>
                </a:cubicBezTo>
                <a:cubicBezTo>
                  <a:pt x="958" y="9846"/>
                  <a:pt x="1059" y="9892"/>
                  <a:pt x="1164" y="9923"/>
                </a:cubicBezTo>
                <a:cubicBezTo>
                  <a:pt x="1231" y="9988"/>
                  <a:pt x="1310" y="10050"/>
                  <a:pt x="1369" y="10122"/>
                </a:cubicBezTo>
                <a:cubicBezTo>
                  <a:pt x="1449" y="10214"/>
                  <a:pt x="1509" y="10315"/>
                  <a:pt x="1557" y="10427"/>
                </a:cubicBezTo>
                <a:cubicBezTo>
                  <a:pt x="1334" y="10368"/>
                  <a:pt x="1120" y="10276"/>
                  <a:pt x="923" y="10142"/>
                </a:cubicBezTo>
                <a:cubicBezTo>
                  <a:pt x="593" y="9919"/>
                  <a:pt x="331" y="9564"/>
                  <a:pt x="328" y="9168"/>
                </a:cubicBezTo>
                <a:close/>
                <a:moveTo>
                  <a:pt x="2306" y="9836"/>
                </a:moveTo>
                <a:cubicBezTo>
                  <a:pt x="2548" y="9913"/>
                  <a:pt x="2742" y="10124"/>
                  <a:pt x="2794" y="10376"/>
                </a:cubicBezTo>
                <a:cubicBezTo>
                  <a:pt x="2800" y="10409"/>
                  <a:pt x="2823" y="10425"/>
                  <a:pt x="2846" y="10430"/>
                </a:cubicBezTo>
                <a:cubicBezTo>
                  <a:pt x="2630" y="10478"/>
                  <a:pt x="2409" y="10505"/>
                  <a:pt x="2190" y="10505"/>
                </a:cubicBezTo>
                <a:cubicBezTo>
                  <a:pt x="2030" y="10505"/>
                  <a:pt x="1870" y="10491"/>
                  <a:pt x="1714" y="10461"/>
                </a:cubicBezTo>
                <a:lnTo>
                  <a:pt x="1714" y="10456"/>
                </a:lnTo>
                <a:cubicBezTo>
                  <a:pt x="1670" y="10309"/>
                  <a:pt x="1590" y="10129"/>
                  <a:pt x="1477" y="9983"/>
                </a:cubicBezTo>
                <a:lnTo>
                  <a:pt x="1477" y="9983"/>
                </a:lnTo>
                <a:cubicBezTo>
                  <a:pt x="1518" y="9987"/>
                  <a:pt x="1559" y="9988"/>
                  <a:pt x="1600" y="9988"/>
                </a:cubicBezTo>
                <a:cubicBezTo>
                  <a:pt x="1840" y="9988"/>
                  <a:pt x="2080" y="9932"/>
                  <a:pt x="2306" y="9836"/>
                </a:cubicBezTo>
                <a:close/>
                <a:moveTo>
                  <a:pt x="6430" y="7666"/>
                </a:moveTo>
                <a:cubicBezTo>
                  <a:pt x="6833" y="8538"/>
                  <a:pt x="6906" y="9458"/>
                  <a:pt x="6661" y="10402"/>
                </a:cubicBezTo>
                <a:cubicBezTo>
                  <a:pt x="6656" y="10420"/>
                  <a:pt x="6659" y="10435"/>
                  <a:pt x="6664" y="10448"/>
                </a:cubicBezTo>
                <a:cubicBezTo>
                  <a:pt x="6489" y="10543"/>
                  <a:pt x="6311" y="10638"/>
                  <a:pt x="6129" y="10721"/>
                </a:cubicBezTo>
                <a:cubicBezTo>
                  <a:pt x="6365" y="9954"/>
                  <a:pt x="6317" y="9126"/>
                  <a:pt x="5952" y="8396"/>
                </a:cubicBezTo>
                <a:cubicBezTo>
                  <a:pt x="6100" y="8185"/>
                  <a:pt x="6242" y="7972"/>
                  <a:pt x="6373" y="7759"/>
                </a:cubicBezTo>
                <a:cubicBezTo>
                  <a:pt x="6391" y="7728"/>
                  <a:pt x="6409" y="7699"/>
                  <a:pt x="6430" y="7666"/>
                </a:cubicBezTo>
                <a:close/>
                <a:moveTo>
                  <a:pt x="1040" y="10571"/>
                </a:moveTo>
                <a:lnTo>
                  <a:pt x="1040" y="10571"/>
                </a:lnTo>
                <a:cubicBezTo>
                  <a:pt x="1311" y="10685"/>
                  <a:pt x="1614" y="10754"/>
                  <a:pt x="1915" y="10783"/>
                </a:cubicBezTo>
                <a:cubicBezTo>
                  <a:pt x="1905" y="10792"/>
                  <a:pt x="1894" y="10801"/>
                  <a:pt x="1882" y="10810"/>
                </a:cubicBezTo>
                <a:cubicBezTo>
                  <a:pt x="1815" y="10867"/>
                  <a:pt x="1750" y="10927"/>
                  <a:pt x="1681" y="10988"/>
                </a:cubicBezTo>
                <a:cubicBezTo>
                  <a:pt x="1450" y="10870"/>
                  <a:pt x="1238" y="10731"/>
                  <a:pt x="1040" y="10571"/>
                </a:cubicBezTo>
                <a:close/>
                <a:moveTo>
                  <a:pt x="5811" y="8600"/>
                </a:moveTo>
                <a:cubicBezTo>
                  <a:pt x="6064" y="9338"/>
                  <a:pt x="6100" y="10081"/>
                  <a:pt x="5883" y="10834"/>
                </a:cubicBezTo>
                <a:cubicBezTo>
                  <a:pt x="5532" y="10981"/>
                  <a:pt x="5173" y="11106"/>
                  <a:pt x="4807" y="11201"/>
                </a:cubicBezTo>
                <a:cubicBezTo>
                  <a:pt x="4731" y="11220"/>
                  <a:pt x="4655" y="11237"/>
                  <a:pt x="4578" y="11255"/>
                </a:cubicBezTo>
                <a:cubicBezTo>
                  <a:pt x="4774" y="10810"/>
                  <a:pt x="4869" y="10302"/>
                  <a:pt x="4758" y="9829"/>
                </a:cubicBezTo>
                <a:cubicBezTo>
                  <a:pt x="4754" y="9811"/>
                  <a:pt x="4745" y="9798"/>
                  <a:pt x="4731" y="9790"/>
                </a:cubicBezTo>
                <a:cubicBezTo>
                  <a:pt x="5134" y="9443"/>
                  <a:pt x="5492" y="9032"/>
                  <a:pt x="5811" y="8600"/>
                </a:cubicBezTo>
                <a:close/>
                <a:moveTo>
                  <a:pt x="3519" y="10551"/>
                </a:moveTo>
                <a:cubicBezTo>
                  <a:pt x="3489" y="10693"/>
                  <a:pt x="3468" y="10836"/>
                  <a:pt x="3406" y="10973"/>
                </a:cubicBezTo>
                <a:cubicBezTo>
                  <a:pt x="3337" y="11124"/>
                  <a:pt x="3236" y="11258"/>
                  <a:pt x="3118" y="11373"/>
                </a:cubicBezTo>
                <a:cubicBezTo>
                  <a:pt x="2797" y="11348"/>
                  <a:pt x="2478" y="11291"/>
                  <a:pt x="2169" y="11189"/>
                </a:cubicBezTo>
                <a:cubicBezTo>
                  <a:pt x="2061" y="11155"/>
                  <a:pt x="1956" y="11114"/>
                  <a:pt x="1853" y="11070"/>
                </a:cubicBezTo>
                <a:cubicBezTo>
                  <a:pt x="1899" y="11031"/>
                  <a:pt x="1940" y="10990"/>
                  <a:pt x="1979" y="10959"/>
                </a:cubicBezTo>
                <a:cubicBezTo>
                  <a:pt x="2041" y="10908"/>
                  <a:pt x="2112" y="10857"/>
                  <a:pt x="2177" y="10801"/>
                </a:cubicBezTo>
                <a:cubicBezTo>
                  <a:pt x="2208" y="10802"/>
                  <a:pt x="2240" y="10803"/>
                  <a:pt x="2271" y="10803"/>
                </a:cubicBezTo>
                <a:cubicBezTo>
                  <a:pt x="2549" y="10803"/>
                  <a:pt x="2817" y="10770"/>
                  <a:pt x="3048" y="10711"/>
                </a:cubicBezTo>
                <a:cubicBezTo>
                  <a:pt x="3211" y="10669"/>
                  <a:pt x="3367" y="10615"/>
                  <a:pt x="3519" y="10551"/>
                </a:cubicBezTo>
                <a:close/>
                <a:moveTo>
                  <a:pt x="4633" y="9872"/>
                </a:moveTo>
                <a:lnTo>
                  <a:pt x="4633" y="9872"/>
                </a:lnTo>
                <a:cubicBezTo>
                  <a:pt x="4571" y="10366"/>
                  <a:pt x="4519" y="10829"/>
                  <a:pt x="4371" y="11299"/>
                </a:cubicBezTo>
                <a:cubicBezTo>
                  <a:pt x="4067" y="11352"/>
                  <a:pt x="3756" y="11384"/>
                  <a:pt x="3447" y="11384"/>
                </a:cubicBezTo>
                <a:cubicBezTo>
                  <a:pt x="3412" y="11384"/>
                  <a:pt x="3377" y="11383"/>
                  <a:pt x="3342" y="11382"/>
                </a:cubicBezTo>
                <a:cubicBezTo>
                  <a:pt x="3584" y="11140"/>
                  <a:pt x="3758" y="10793"/>
                  <a:pt x="3694" y="10474"/>
                </a:cubicBezTo>
                <a:cubicBezTo>
                  <a:pt x="4033" y="10317"/>
                  <a:pt x="4345" y="10109"/>
                  <a:pt x="4633" y="9872"/>
                </a:cubicBezTo>
                <a:close/>
                <a:moveTo>
                  <a:pt x="13712" y="1"/>
                </a:moveTo>
                <a:cubicBezTo>
                  <a:pt x="13705" y="1"/>
                  <a:pt x="13697" y="2"/>
                  <a:pt x="13689" y="4"/>
                </a:cubicBezTo>
                <a:cubicBezTo>
                  <a:pt x="13346" y="103"/>
                  <a:pt x="13009" y="230"/>
                  <a:pt x="12678" y="379"/>
                </a:cubicBezTo>
                <a:cubicBezTo>
                  <a:pt x="12658" y="364"/>
                  <a:pt x="12635" y="355"/>
                  <a:pt x="12608" y="351"/>
                </a:cubicBezTo>
                <a:cubicBezTo>
                  <a:pt x="12316" y="313"/>
                  <a:pt x="12028" y="294"/>
                  <a:pt x="11742" y="294"/>
                </a:cubicBezTo>
                <a:cubicBezTo>
                  <a:pt x="9264" y="294"/>
                  <a:pt x="7031" y="1701"/>
                  <a:pt x="5630" y="3742"/>
                </a:cubicBezTo>
                <a:cubicBezTo>
                  <a:pt x="4844" y="4886"/>
                  <a:pt x="4286" y="6161"/>
                  <a:pt x="3771" y="7442"/>
                </a:cubicBezTo>
                <a:cubicBezTo>
                  <a:pt x="3462" y="8209"/>
                  <a:pt x="3113" y="9067"/>
                  <a:pt x="2347" y="9482"/>
                </a:cubicBezTo>
                <a:cubicBezTo>
                  <a:pt x="2126" y="9602"/>
                  <a:pt x="1879" y="9660"/>
                  <a:pt x="1638" y="9660"/>
                </a:cubicBezTo>
                <a:cubicBezTo>
                  <a:pt x="1069" y="9660"/>
                  <a:pt x="534" y="9335"/>
                  <a:pt x="454" y="8718"/>
                </a:cubicBezTo>
                <a:cubicBezTo>
                  <a:pt x="586" y="8512"/>
                  <a:pt x="813" y="8398"/>
                  <a:pt x="1034" y="8398"/>
                </a:cubicBezTo>
                <a:cubicBezTo>
                  <a:pt x="1263" y="8398"/>
                  <a:pt x="1485" y="8521"/>
                  <a:pt x="1588" y="8792"/>
                </a:cubicBezTo>
                <a:cubicBezTo>
                  <a:pt x="1605" y="8837"/>
                  <a:pt x="1644" y="8856"/>
                  <a:pt x="1685" y="8856"/>
                </a:cubicBezTo>
                <a:cubicBezTo>
                  <a:pt x="1756" y="8856"/>
                  <a:pt x="1832" y="8799"/>
                  <a:pt x="1809" y="8717"/>
                </a:cubicBezTo>
                <a:cubicBezTo>
                  <a:pt x="1699" y="8336"/>
                  <a:pt x="1354" y="8082"/>
                  <a:pt x="967" y="8082"/>
                </a:cubicBezTo>
                <a:cubicBezTo>
                  <a:pt x="903" y="8082"/>
                  <a:pt x="838" y="8089"/>
                  <a:pt x="773" y="8103"/>
                </a:cubicBezTo>
                <a:cubicBezTo>
                  <a:pt x="264" y="8216"/>
                  <a:pt x="1" y="8749"/>
                  <a:pt x="23" y="9237"/>
                </a:cubicBezTo>
                <a:cubicBezTo>
                  <a:pt x="30" y="9404"/>
                  <a:pt x="64" y="9556"/>
                  <a:pt x="117" y="9695"/>
                </a:cubicBezTo>
                <a:cubicBezTo>
                  <a:pt x="91" y="9716"/>
                  <a:pt x="74" y="9756"/>
                  <a:pt x="91" y="9795"/>
                </a:cubicBezTo>
                <a:cubicBezTo>
                  <a:pt x="519" y="10860"/>
                  <a:pt x="1737" y="11467"/>
                  <a:pt x="2822" y="11621"/>
                </a:cubicBezTo>
                <a:cubicBezTo>
                  <a:pt x="3035" y="11652"/>
                  <a:pt x="3250" y="11666"/>
                  <a:pt x="3464" y="11666"/>
                </a:cubicBezTo>
                <a:cubicBezTo>
                  <a:pt x="3746" y="11666"/>
                  <a:pt x="4027" y="11641"/>
                  <a:pt x="4306" y="11597"/>
                </a:cubicBezTo>
                <a:cubicBezTo>
                  <a:pt x="4320" y="11613"/>
                  <a:pt x="4340" y="11623"/>
                  <a:pt x="4361" y="11623"/>
                </a:cubicBezTo>
                <a:cubicBezTo>
                  <a:pt x="4380" y="11623"/>
                  <a:pt x="4399" y="11614"/>
                  <a:pt x="4411" y="11593"/>
                </a:cubicBezTo>
                <a:cubicBezTo>
                  <a:pt x="4412" y="11589"/>
                  <a:pt x="4417" y="11582"/>
                  <a:pt x="4419" y="11579"/>
                </a:cubicBezTo>
                <a:cubicBezTo>
                  <a:pt x="5280" y="11425"/>
                  <a:pt x="6119" y="11083"/>
                  <a:pt x="6872" y="10666"/>
                </a:cubicBezTo>
                <a:cubicBezTo>
                  <a:pt x="7716" y="10199"/>
                  <a:pt x="8487" y="9607"/>
                  <a:pt x="9168" y="8923"/>
                </a:cubicBezTo>
                <a:cubicBezTo>
                  <a:pt x="9177" y="8926"/>
                  <a:pt x="9186" y="8928"/>
                  <a:pt x="9196" y="8928"/>
                </a:cubicBezTo>
                <a:cubicBezTo>
                  <a:pt x="9228" y="8928"/>
                  <a:pt x="9259" y="8908"/>
                  <a:pt x="9264" y="8864"/>
                </a:cubicBezTo>
                <a:cubicBezTo>
                  <a:pt x="9266" y="8849"/>
                  <a:pt x="9266" y="8833"/>
                  <a:pt x="9269" y="8820"/>
                </a:cubicBezTo>
                <a:cubicBezTo>
                  <a:pt x="9858" y="8208"/>
                  <a:pt x="10375" y="7527"/>
                  <a:pt x="10803" y="6792"/>
                </a:cubicBezTo>
                <a:cubicBezTo>
                  <a:pt x="10805" y="6792"/>
                  <a:pt x="10808" y="6793"/>
                  <a:pt x="10810" y="6793"/>
                </a:cubicBezTo>
                <a:cubicBezTo>
                  <a:pt x="10846" y="6793"/>
                  <a:pt x="10878" y="6771"/>
                  <a:pt x="10881" y="6722"/>
                </a:cubicBezTo>
                <a:lnTo>
                  <a:pt x="10881" y="6656"/>
                </a:lnTo>
                <a:cubicBezTo>
                  <a:pt x="11148" y="6180"/>
                  <a:pt x="11380" y="5683"/>
                  <a:pt x="11570" y="5172"/>
                </a:cubicBezTo>
                <a:cubicBezTo>
                  <a:pt x="11811" y="4521"/>
                  <a:pt x="11974" y="3850"/>
                  <a:pt x="12084" y="3166"/>
                </a:cubicBezTo>
                <a:cubicBezTo>
                  <a:pt x="12223" y="2284"/>
                  <a:pt x="12313" y="1387"/>
                  <a:pt x="12850" y="643"/>
                </a:cubicBezTo>
                <a:cubicBezTo>
                  <a:pt x="12861" y="629"/>
                  <a:pt x="12866" y="615"/>
                  <a:pt x="12871" y="602"/>
                </a:cubicBezTo>
                <a:cubicBezTo>
                  <a:pt x="13159" y="454"/>
                  <a:pt x="13452" y="312"/>
                  <a:pt x="13750" y="171"/>
                </a:cubicBezTo>
                <a:cubicBezTo>
                  <a:pt x="13828" y="134"/>
                  <a:pt x="13794" y="1"/>
                  <a:pt x="13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6;p33">
            <a:extLst>
              <a:ext uri="{FF2B5EF4-FFF2-40B4-BE49-F238E27FC236}">
                <a16:creationId xmlns:a16="http://schemas.microsoft.com/office/drawing/2014/main" id="{1588A1AC-E77A-E691-3B98-2FDE4A5D3F9B}"/>
              </a:ext>
            </a:extLst>
          </p:cNvPr>
          <p:cNvSpPr txBox="1">
            <a:spLocks/>
          </p:cNvSpPr>
          <p:nvPr/>
        </p:nvSpPr>
        <p:spPr>
          <a:xfrm>
            <a:off x="1569101" y="3057602"/>
            <a:ext cx="6005798" cy="42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en-US" b="1" err="1"/>
              <a:t>Phương</a:t>
            </a:r>
            <a:r>
              <a:rPr lang="en-US" b="1"/>
              <a:t> </a:t>
            </a:r>
            <a:r>
              <a:rPr lang="en-US" b="1" err="1"/>
              <a:t>pháp</a:t>
            </a:r>
            <a:r>
              <a:rPr lang="en-US" b="1"/>
              <a:t> </a:t>
            </a:r>
            <a:r>
              <a:rPr lang="en-US" b="1" err="1"/>
              <a:t>thiết</a:t>
            </a:r>
            <a:r>
              <a:rPr lang="en-US" b="1"/>
              <a:t> </a:t>
            </a:r>
            <a:r>
              <a:rPr lang="en-US" b="1" err="1"/>
              <a:t>kế</a:t>
            </a:r>
            <a:r>
              <a:rPr lang="en-US" b="1"/>
              <a:t> </a:t>
            </a:r>
            <a:r>
              <a:rPr lang="en-US" b="1" err="1"/>
              <a:t>thuật</a:t>
            </a:r>
            <a:r>
              <a:rPr lang="en-US" b="1"/>
              <a:t> </a:t>
            </a:r>
            <a:r>
              <a:rPr lang="en-US" b="1" err="1"/>
              <a:t>toán</a:t>
            </a:r>
            <a:r>
              <a:rPr lang="en-US" b="1"/>
              <a:t>: Completed Search - Backtracking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19669" y="1365502"/>
            <a:ext cx="8393152"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n>
                  <a:solidFill>
                    <a:schemeClr val="accent1">
                      <a:lumMod val="10000"/>
                    </a:schemeClr>
                  </a:solidFill>
                </a:ln>
                <a:solidFill>
                  <a:schemeClr val="accent6">
                    <a:lumMod val="75000"/>
                  </a:schemeClr>
                </a:solidFill>
                <a:latin typeface="Nunito Black" pitchFamily="2" charset="-93"/>
              </a:rPr>
              <a:t>#</a:t>
            </a:r>
            <a:r>
              <a:rPr lang="vi-VN" sz="6000">
                <a:ln>
                  <a:solidFill>
                    <a:schemeClr val="accent1">
                      <a:lumMod val="10000"/>
                    </a:schemeClr>
                  </a:solidFill>
                </a:ln>
                <a:solidFill>
                  <a:schemeClr val="accent6">
                    <a:lumMod val="75000"/>
                  </a:schemeClr>
                </a:solidFill>
                <a:latin typeface="Nunito Black" pitchFamily="2" charset="-93"/>
              </a:rPr>
              <a:t>3 TRIỂN KHAI</a:t>
            </a:r>
            <a:endParaRPr sz="60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Tree>
    <p:extLst>
      <p:ext uri="{BB962C8B-B14F-4D97-AF65-F5344CB8AC3E}">
        <p14:creationId xmlns:p14="http://schemas.microsoft.com/office/powerpoint/2010/main" val="2532990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 name="Google Shape;443;p36">
            <a:extLst>
              <a:ext uri="{FF2B5EF4-FFF2-40B4-BE49-F238E27FC236}">
                <a16:creationId xmlns:a16="http://schemas.microsoft.com/office/drawing/2014/main" id="{884E726B-39C1-4BBF-8CDB-BF98A358DEC0}"/>
              </a:ext>
            </a:extLst>
          </p:cNvPr>
          <p:cNvSpPr txBox="1">
            <a:spLocks noGrp="1"/>
          </p:cNvSpPr>
          <p:nvPr>
            <p:ph type="title"/>
          </p:nvPr>
        </p:nvSpPr>
        <p:spPr>
          <a:xfrm>
            <a:off x="475785" y="377901"/>
            <a:ext cx="3107474" cy="6182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n>
                  <a:solidFill>
                    <a:schemeClr val="accent1">
                      <a:lumMod val="10000"/>
                    </a:schemeClr>
                  </a:solidFill>
                </a:ln>
                <a:solidFill>
                  <a:schemeClr val="accent6">
                    <a:lumMod val="75000"/>
                  </a:schemeClr>
                </a:solidFill>
                <a:latin typeface="Nunito Black" pitchFamily="2" charset="-93"/>
              </a:rPr>
              <a:t>#</a:t>
            </a:r>
            <a:r>
              <a:rPr lang="vi-VN" sz="3000">
                <a:ln>
                  <a:solidFill>
                    <a:schemeClr val="accent1">
                      <a:lumMod val="10000"/>
                    </a:schemeClr>
                  </a:solidFill>
                </a:ln>
                <a:solidFill>
                  <a:schemeClr val="accent6">
                    <a:lumMod val="75000"/>
                  </a:schemeClr>
                </a:solidFill>
                <a:latin typeface="Nunito Black" pitchFamily="2" charset="-93"/>
              </a:rPr>
              <a:t>3 TRIỂN KHAI</a:t>
            </a:r>
            <a:endParaRPr sz="3000">
              <a:ln>
                <a:solidFill>
                  <a:schemeClr val="accent1">
                    <a:lumMod val="10000"/>
                  </a:schemeClr>
                </a:solidFill>
              </a:ln>
              <a:solidFill>
                <a:schemeClr val="accent6">
                  <a:lumMod val="75000"/>
                </a:schemeClr>
              </a:solidFill>
              <a:latin typeface="Nunito Black" pitchFamily="2" charset="-93"/>
            </a:endParaRPr>
          </a:p>
        </p:txBody>
      </p:sp>
      <p:pic>
        <p:nvPicPr>
          <p:cNvPr id="5" name="Picture 4">
            <a:extLst>
              <a:ext uri="{FF2B5EF4-FFF2-40B4-BE49-F238E27FC236}">
                <a16:creationId xmlns:a16="http://schemas.microsoft.com/office/drawing/2014/main" id="{461056CB-A80F-F2FE-0F47-CE1DE2739B66}"/>
              </a:ext>
            </a:extLst>
          </p:cNvPr>
          <p:cNvPicPr>
            <a:picLocks noChangeAspect="1"/>
          </p:cNvPicPr>
          <p:nvPr/>
        </p:nvPicPr>
        <p:blipFill>
          <a:blip r:embed="rId3"/>
          <a:stretch>
            <a:fillRect/>
          </a:stretch>
        </p:blipFill>
        <p:spPr>
          <a:xfrm>
            <a:off x="573342" y="1486658"/>
            <a:ext cx="7997315" cy="2811022"/>
          </a:xfrm>
          <a:prstGeom prst="rect">
            <a:avLst/>
          </a:prstGeom>
        </p:spPr>
      </p:pic>
      <p:sp>
        <p:nvSpPr>
          <p:cNvPr id="13" name="Google Shape;896;p48">
            <a:extLst>
              <a:ext uri="{FF2B5EF4-FFF2-40B4-BE49-F238E27FC236}">
                <a16:creationId xmlns:a16="http://schemas.microsoft.com/office/drawing/2014/main" id="{1BD18846-C654-27F2-7ABC-64E987C8F18C}"/>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4" name="Google Shape;897;p48">
            <a:extLst>
              <a:ext uri="{FF2B5EF4-FFF2-40B4-BE49-F238E27FC236}">
                <a16:creationId xmlns:a16="http://schemas.microsoft.com/office/drawing/2014/main" id="{465AAF84-7C4A-6448-B991-83C475B99E1D}"/>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5" name="Google Shape;898;p48">
            <a:extLst>
              <a:ext uri="{FF2B5EF4-FFF2-40B4-BE49-F238E27FC236}">
                <a16:creationId xmlns:a16="http://schemas.microsoft.com/office/drawing/2014/main" id="{3FCE0014-9C92-9878-A30E-04D15DD2E93B}"/>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899;p48">
            <a:extLst>
              <a:ext uri="{FF2B5EF4-FFF2-40B4-BE49-F238E27FC236}">
                <a16:creationId xmlns:a16="http://schemas.microsoft.com/office/drawing/2014/main" id="{1B3347CA-C907-9FAE-BAE7-AFD04EC4F1D4}"/>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900;p48">
            <a:extLst>
              <a:ext uri="{FF2B5EF4-FFF2-40B4-BE49-F238E27FC236}">
                <a16:creationId xmlns:a16="http://schemas.microsoft.com/office/drawing/2014/main" id="{85D5C411-C51B-54DA-C75F-E098E8DCF2A9}"/>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8" name="Google Shape;902;p48">
            <a:extLst>
              <a:ext uri="{FF2B5EF4-FFF2-40B4-BE49-F238E27FC236}">
                <a16:creationId xmlns:a16="http://schemas.microsoft.com/office/drawing/2014/main" id="{CD631E4A-D2E5-BCB4-BE87-8462E5C08886}"/>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9" name="Google Shape;903;p48">
            <a:extLst>
              <a:ext uri="{FF2B5EF4-FFF2-40B4-BE49-F238E27FC236}">
                <a16:creationId xmlns:a16="http://schemas.microsoft.com/office/drawing/2014/main" id="{A94FF32B-CCC0-1395-58CC-BB9A91834D51}"/>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20" name="Google Shape;904;p48">
            <a:extLst>
              <a:ext uri="{FF2B5EF4-FFF2-40B4-BE49-F238E27FC236}">
                <a16:creationId xmlns:a16="http://schemas.microsoft.com/office/drawing/2014/main" id="{2FF76FBF-D839-51A4-3579-AF27FF78FB1C}"/>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 name="Google Shape;443;p36">
            <a:extLst>
              <a:ext uri="{FF2B5EF4-FFF2-40B4-BE49-F238E27FC236}">
                <a16:creationId xmlns:a16="http://schemas.microsoft.com/office/drawing/2014/main" id="{884E726B-39C1-4BBF-8CDB-BF98A358DEC0}"/>
              </a:ext>
            </a:extLst>
          </p:cNvPr>
          <p:cNvSpPr txBox="1">
            <a:spLocks noGrp="1"/>
          </p:cNvSpPr>
          <p:nvPr>
            <p:ph type="title"/>
          </p:nvPr>
        </p:nvSpPr>
        <p:spPr>
          <a:xfrm>
            <a:off x="475785" y="377901"/>
            <a:ext cx="5687020" cy="6182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n>
                  <a:solidFill>
                    <a:schemeClr val="accent1">
                      <a:lumMod val="10000"/>
                    </a:schemeClr>
                  </a:solidFill>
                </a:ln>
                <a:solidFill>
                  <a:schemeClr val="accent6">
                    <a:lumMod val="75000"/>
                  </a:schemeClr>
                </a:solidFill>
                <a:latin typeface="Nunito Black" pitchFamily="2" charset="-93"/>
              </a:rPr>
              <a:t>#</a:t>
            </a:r>
            <a:r>
              <a:rPr lang="vi-VN" sz="3000">
                <a:ln>
                  <a:solidFill>
                    <a:schemeClr val="accent1">
                      <a:lumMod val="10000"/>
                    </a:schemeClr>
                  </a:solidFill>
                </a:ln>
                <a:solidFill>
                  <a:schemeClr val="accent6">
                    <a:lumMod val="75000"/>
                  </a:schemeClr>
                </a:solidFill>
                <a:latin typeface="Nunito Black" pitchFamily="2" charset="-93"/>
              </a:rPr>
              <a:t>3 TRIỂN KHAI - Pseudocode </a:t>
            </a:r>
            <a:endParaRPr sz="3000">
              <a:ln>
                <a:solidFill>
                  <a:schemeClr val="accent1">
                    <a:lumMod val="10000"/>
                  </a:schemeClr>
                </a:solidFill>
              </a:ln>
              <a:solidFill>
                <a:schemeClr val="accent6">
                  <a:lumMod val="75000"/>
                </a:schemeClr>
              </a:solidFill>
              <a:latin typeface="Nunito Black" pitchFamily="2" charset="-93"/>
            </a:endParaRPr>
          </a:p>
        </p:txBody>
      </p:sp>
      <p:sp>
        <p:nvSpPr>
          <p:cNvPr id="2" name="Google Shape;423;p34">
            <a:extLst>
              <a:ext uri="{FF2B5EF4-FFF2-40B4-BE49-F238E27FC236}">
                <a16:creationId xmlns:a16="http://schemas.microsoft.com/office/drawing/2014/main" id="{36336978-AA10-DBC0-F0F8-3CC32904F892}"/>
              </a:ext>
            </a:extLst>
          </p:cNvPr>
          <p:cNvSpPr txBox="1">
            <a:spLocks noGrp="1"/>
          </p:cNvSpPr>
          <p:nvPr>
            <p:ph type="body" idx="1"/>
          </p:nvPr>
        </p:nvSpPr>
        <p:spPr>
          <a:xfrm>
            <a:off x="475785" y="1263804"/>
            <a:ext cx="8267382" cy="3501795"/>
          </a:xfrm>
          <a:prstGeom prst="rect">
            <a:avLst/>
          </a:prstGeom>
        </p:spPr>
        <p:txBody>
          <a:bodyPr spcFirstLastPara="1" wrap="square" lIns="91425" tIns="91425" rIns="91425" bIns="91425" anchor="ctr" anchorCtr="0">
            <a:noAutofit/>
          </a:bodyPr>
          <a:lstStyle/>
          <a:p>
            <a:pPr marL="161925"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Backtracking(k)</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61925" indent="0">
              <a:lnSpc>
                <a:spcPct val="107000"/>
              </a:lnSpc>
              <a:buNone/>
            </a:pPr>
            <a:r>
              <a:rPr lang="vi-VN" sz="1800" b="1" kern="100">
                <a:latin typeface="Courier New" panose="02070309020205020404" pitchFamily="49" charset="0"/>
                <a:ea typeface="Calibri" panose="020F0502020204030204" pitchFamily="34" charset="0"/>
                <a:cs typeface="Courier New" panose="02070309020205020404" pitchFamily="49" charset="0"/>
              </a:rPr>
              <a:t>	</a:t>
            </a:r>
            <a:r>
              <a:rPr lang="vi-VN" sz="1800" b="1" kern="100">
                <a:effectLst/>
                <a:latin typeface="Courier New" panose="02070309020205020404" pitchFamily="49" charset="0"/>
                <a:ea typeface="Calibri" panose="020F0502020204030204" pitchFamily="34" charset="0"/>
                <a:cs typeface="Courier New" panose="02070309020205020404" pitchFamily="49" charset="0"/>
              </a:rPr>
              <a:t>f</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or([</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Mỗi</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phương</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án</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chọn</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i</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thuộc</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tập</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D)])</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61925" indent="0">
              <a:lnSpc>
                <a:spcPct val="107000"/>
              </a:lnSpc>
              <a:buNone/>
            </a:pPr>
            <a:r>
              <a:rPr lang="vi-VN" sz="1800" b="1" kern="100">
                <a:latin typeface="Courier New" panose="02070309020205020404" pitchFamily="49" charset="0"/>
                <a:ea typeface="Calibri" panose="020F0502020204030204" pitchFamily="34" charset="0"/>
                <a:cs typeface="Courier New" panose="02070309020205020404" pitchFamily="49" charset="0"/>
              </a:rPr>
              <a:t>		</a:t>
            </a:r>
            <a:r>
              <a:rPr lang="vi-VN" sz="1800" b="1" kern="100">
                <a:effectLst/>
                <a:latin typeface="Courier New" panose="02070309020205020404" pitchFamily="49" charset="0"/>
                <a:ea typeface="Calibri" panose="020F0502020204030204" pitchFamily="34" charset="0"/>
                <a:cs typeface="Courier New" panose="02070309020205020404" pitchFamily="49" charset="0"/>
              </a:rPr>
              <a:t>i</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f([</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chập</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nhận</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i</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61925"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Chọn</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vi-VN" sz="1800" b="1" kern="100">
                <a:effectLst/>
                <a:latin typeface="Courier New" panose="02070309020205020404" pitchFamily="49" charset="0"/>
                <a:ea typeface="Calibri" panose="020F0502020204030204" pitchFamily="34" charset="0"/>
                <a:cs typeface="Courier New" panose="02070309020205020404" pitchFamily="49" charset="0"/>
              </a:rPr>
              <a:t>i</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cho</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X[k]</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61925"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a:latin typeface="Courier New" panose="02070309020205020404" pitchFamily="49" charset="0"/>
                <a:ea typeface="Calibri" panose="020F0502020204030204" pitchFamily="34" charset="0"/>
                <a:cs typeface="Courier New" panose="02070309020205020404" pitchFamily="49" charset="0"/>
              </a:rPr>
              <a:t>	</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If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thành</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công</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2286000"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Đưa</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ra</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kết</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 </a:t>
            </a:r>
            <a:r>
              <a:rPr lang="en-US" sz="1800" b="1" kern="100" err="1">
                <a:effectLst/>
                <a:latin typeface="Courier New" panose="02070309020205020404" pitchFamily="49" charset="0"/>
                <a:ea typeface="Calibri" panose="020F0502020204030204" pitchFamily="34" charset="0"/>
                <a:cs typeface="Courier New" panose="02070309020205020404" pitchFamily="49" charset="0"/>
              </a:rPr>
              <a:t>quả</a:t>
            </a:r>
            <a:r>
              <a:rPr lang="en-US" sz="1800" b="1" kern="100">
                <a:effectLst/>
                <a:latin typeface="Courier New" panose="02070309020205020404" pitchFamily="49" charset="0"/>
                <a:ea typeface="Calibri" panose="020F0502020204030204" pitchFamily="34" charset="0"/>
                <a:cs typeface="Courier New" panose="02070309020205020404" pitchFamily="49" charset="0"/>
              </a:rPr>
              <a:t>]</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828800"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else</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828800" indent="0">
              <a:lnSpc>
                <a:spcPct val="107000"/>
              </a:lnSpc>
              <a:buNone/>
            </a:pPr>
            <a:r>
              <a:rPr lang="en-US" sz="1800" b="1" kern="100">
                <a:effectLst/>
                <a:latin typeface="Courier New" panose="02070309020205020404" pitchFamily="49" charset="0"/>
                <a:ea typeface="Calibri" panose="020F0502020204030204" pitchFamily="34" charset="0"/>
                <a:cs typeface="Courier New" panose="02070309020205020404" pitchFamily="49" charset="0"/>
              </a:rPr>
              <a:t>	Backtracking(k+1)</a:t>
            </a:r>
            <a:endParaRPr lang="vi-VN" sz="1800" b="1" kern="100">
              <a:effectLst/>
              <a:latin typeface="Courier New" panose="02070309020205020404" pitchFamily="49" charset="0"/>
              <a:ea typeface="Calibri" panose="020F0502020204030204" pitchFamily="34" charset="0"/>
              <a:cs typeface="Courier New" panose="02070309020205020404" pitchFamily="49" charset="0"/>
            </a:endParaRPr>
          </a:p>
          <a:p>
            <a:pPr marL="1828800" indent="0">
              <a:lnSpc>
                <a:spcPct val="107000"/>
              </a:lnSpc>
              <a:buNone/>
            </a:pPr>
            <a:r>
              <a:rPr lang="vi-VN" sz="1800" b="1" kern="100">
                <a:effectLst/>
                <a:latin typeface="Courier New" panose="02070309020205020404" pitchFamily="49" charset="0"/>
                <a:ea typeface="Calibri" panose="020F0502020204030204" pitchFamily="34" charset="0"/>
                <a:cs typeface="Courier New" panose="02070309020205020404" pitchFamily="49" charset="0"/>
              </a:rPr>
              <a:t>	[Bỏ chọn i cho X[k]]</a:t>
            </a:r>
          </a:p>
        </p:txBody>
      </p:sp>
      <p:sp>
        <p:nvSpPr>
          <p:cNvPr id="3" name="Google Shape;896;p48">
            <a:extLst>
              <a:ext uri="{FF2B5EF4-FFF2-40B4-BE49-F238E27FC236}">
                <a16:creationId xmlns:a16="http://schemas.microsoft.com/office/drawing/2014/main" id="{DECD5ABD-9B95-DEF5-C3EA-024653C054B4}"/>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5" name="Google Shape;897;p48">
            <a:extLst>
              <a:ext uri="{FF2B5EF4-FFF2-40B4-BE49-F238E27FC236}">
                <a16:creationId xmlns:a16="http://schemas.microsoft.com/office/drawing/2014/main" id="{011DCC34-F1BF-88BB-D441-6EF8CB9056C3}"/>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8;p48">
            <a:extLst>
              <a:ext uri="{FF2B5EF4-FFF2-40B4-BE49-F238E27FC236}">
                <a16:creationId xmlns:a16="http://schemas.microsoft.com/office/drawing/2014/main" id="{D0E98E86-E418-2CEA-2A7F-A8CD84310ED5}"/>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899;p48">
            <a:extLst>
              <a:ext uri="{FF2B5EF4-FFF2-40B4-BE49-F238E27FC236}">
                <a16:creationId xmlns:a16="http://schemas.microsoft.com/office/drawing/2014/main" id="{BD7A492B-0792-393B-8F98-27CF0DD072A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8" name="Google Shape;900;p48">
            <a:extLst>
              <a:ext uri="{FF2B5EF4-FFF2-40B4-BE49-F238E27FC236}">
                <a16:creationId xmlns:a16="http://schemas.microsoft.com/office/drawing/2014/main" id="{C0717ED9-42B3-5724-6965-98736F9F4E83}"/>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9" name="Google Shape;902;p48">
            <a:extLst>
              <a:ext uri="{FF2B5EF4-FFF2-40B4-BE49-F238E27FC236}">
                <a16:creationId xmlns:a16="http://schemas.microsoft.com/office/drawing/2014/main" id="{0D746319-A41E-0349-FECD-B792D6691757}"/>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0" name="Google Shape;903;p48">
            <a:extLst>
              <a:ext uri="{FF2B5EF4-FFF2-40B4-BE49-F238E27FC236}">
                <a16:creationId xmlns:a16="http://schemas.microsoft.com/office/drawing/2014/main" id="{2CED87A4-60AB-0452-24E0-9C9D86C20210}"/>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1" name="Google Shape;904;p48">
            <a:extLst>
              <a:ext uri="{FF2B5EF4-FFF2-40B4-BE49-F238E27FC236}">
                <a16:creationId xmlns:a16="http://schemas.microsoft.com/office/drawing/2014/main" id="{6ADBB42C-4D1C-03D5-E254-98453F00BC7E}"/>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Tree>
    <p:extLst>
      <p:ext uri="{BB962C8B-B14F-4D97-AF65-F5344CB8AC3E}">
        <p14:creationId xmlns:p14="http://schemas.microsoft.com/office/powerpoint/2010/main" val="1402641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19669" y="1365502"/>
            <a:ext cx="8430322"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n>
                  <a:solidFill>
                    <a:schemeClr val="accent1">
                      <a:lumMod val="10000"/>
                    </a:schemeClr>
                  </a:solidFill>
                </a:ln>
                <a:solidFill>
                  <a:schemeClr val="accent6">
                    <a:lumMod val="75000"/>
                  </a:schemeClr>
                </a:solidFill>
                <a:latin typeface="Nunito Black" pitchFamily="2" charset="-93"/>
              </a:rPr>
              <a:t>#</a:t>
            </a:r>
            <a:r>
              <a:rPr lang="vi-VN" sz="6000">
                <a:ln>
                  <a:solidFill>
                    <a:schemeClr val="accent1">
                      <a:lumMod val="10000"/>
                    </a:schemeClr>
                  </a:solidFill>
                </a:ln>
                <a:solidFill>
                  <a:schemeClr val="accent6">
                    <a:lumMod val="75000"/>
                  </a:schemeClr>
                </a:solidFill>
                <a:latin typeface="Nunito Black" pitchFamily="2" charset="-93"/>
              </a:rPr>
              <a:t>4 BÀI TOÁN</a:t>
            </a:r>
            <a:endParaRPr sz="60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Tree>
    <p:extLst>
      <p:ext uri="{BB962C8B-B14F-4D97-AF65-F5344CB8AC3E}">
        <p14:creationId xmlns:p14="http://schemas.microsoft.com/office/powerpoint/2010/main" val="1681558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58521" y="409537"/>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grpSp>
        <p:nvGrpSpPr>
          <p:cNvPr id="426" name="Group 425">
            <a:extLst>
              <a:ext uri="{FF2B5EF4-FFF2-40B4-BE49-F238E27FC236}">
                <a16:creationId xmlns:a16="http://schemas.microsoft.com/office/drawing/2014/main" id="{AE8304D3-9BC5-B07C-061A-D2A4C088DECD}"/>
              </a:ext>
            </a:extLst>
          </p:cNvPr>
          <p:cNvGrpSpPr/>
          <p:nvPr/>
        </p:nvGrpSpPr>
        <p:grpSpPr>
          <a:xfrm>
            <a:off x="553753" y="1327749"/>
            <a:ext cx="2668967" cy="523912"/>
            <a:chOff x="1076806" y="1464402"/>
            <a:chExt cx="2668967" cy="523912"/>
          </a:xfrm>
        </p:grpSpPr>
        <p:sp>
          <p:nvSpPr>
            <p:cNvPr id="15" name="Google Shape;2172;p70">
              <a:extLst>
                <a:ext uri="{FF2B5EF4-FFF2-40B4-BE49-F238E27FC236}">
                  <a16:creationId xmlns:a16="http://schemas.microsoft.com/office/drawing/2014/main" id="{89315EDD-57F7-716E-2BDC-28B654D6CFA8}"/>
                </a:ext>
              </a:extLst>
            </p:cNvPr>
            <p:cNvSpPr/>
            <p:nvPr/>
          </p:nvSpPr>
          <p:spPr>
            <a:xfrm>
              <a:off x="1076806" y="1464402"/>
              <a:ext cx="772261" cy="523912"/>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atin typeface="Nunito Black" pitchFamily="2" charset="-93"/>
                </a:rPr>
                <a:t>1</a:t>
              </a:r>
              <a:endParaRPr>
                <a:latin typeface="Nunito Black" pitchFamily="2" charset="-93"/>
              </a:endParaRPr>
            </a:p>
          </p:txBody>
        </p:sp>
        <p:sp>
          <p:nvSpPr>
            <p:cNvPr id="18" name="Google Shape;2173;p70">
              <a:extLst>
                <a:ext uri="{FF2B5EF4-FFF2-40B4-BE49-F238E27FC236}">
                  <a16:creationId xmlns:a16="http://schemas.microsoft.com/office/drawing/2014/main" id="{E0315973-B1D5-EAE0-84BE-071C7D92A16E}"/>
                </a:ext>
              </a:extLst>
            </p:cNvPr>
            <p:cNvSpPr/>
            <p:nvPr/>
          </p:nvSpPr>
          <p:spPr>
            <a:xfrm>
              <a:off x="1622012" y="1464402"/>
              <a:ext cx="2123761" cy="523912"/>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Nunito Black" pitchFamily="2" charset="-93"/>
                </a:rPr>
                <a:t>N - Queens</a:t>
              </a:r>
              <a:endParaRPr>
                <a:latin typeface="Nunito Black" pitchFamily="2" charset="-93"/>
              </a:endParaRPr>
            </a:p>
          </p:txBody>
        </p:sp>
      </p:grpSp>
      <p:grpSp>
        <p:nvGrpSpPr>
          <p:cNvPr id="427" name="Group 426">
            <a:extLst>
              <a:ext uri="{FF2B5EF4-FFF2-40B4-BE49-F238E27FC236}">
                <a16:creationId xmlns:a16="http://schemas.microsoft.com/office/drawing/2014/main" id="{8522759C-3699-93AE-5051-1694079340F9}"/>
              </a:ext>
            </a:extLst>
          </p:cNvPr>
          <p:cNvGrpSpPr/>
          <p:nvPr/>
        </p:nvGrpSpPr>
        <p:grpSpPr>
          <a:xfrm>
            <a:off x="553753" y="2072485"/>
            <a:ext cx="2668967" cy="523912"/>
            <a:chOff x="553753" y="2072485"/>
            <a:chExt cx="2668967" cy="523912"/>
          </a:xfrm>
        </p:grpSpPr>
        <p:sp>
          <p:nvSpPr>
            <p:cNvPr id="20" name="Google Shape;2172;p70">
              <a:extLst>
                <a:ext uri="{FF2B5EF4-FFF2-40B4-BE49-F238E27FC236}">
                  <a16:creationId xmlns:a16="http://schemas.microsoft.com/office/drawing/2014/main" id="{ED29A0B2-7F75-696A-BB1B-BDC7E758C59C}"/>
                </a:ext>
              </a:extLst>
            </p:cNvPr>
            <p:cNvSpPr/>
            <p:nvPr/>
          </p:nvSpPr>
          <p:spPr>
            <a:xfrm>
              <a:off x="553753" y="2072485"/>
              <a:ext cx="772261" cy="523912"/>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atin typeface="Nunito Black" pitchFamily="2" charset="-93"/>
                </a:rPr>
                <a:t>2</a:t>
              </a:r>
              <a:endParaRPr>
                <a:latin typeface="Nunito Black" pitchFamily="2" charset="-93"/>
              </a:endParaRPr>
            </a:p>
          </p:txBody>
        </p:sp>
        <p:sp>
          <p:nvSpPr>
            <p:cNvPr id="21" name="Google Shape;2173;p70">
              <a:extLst>
                <a:ext uri="{FF2B5EF4-FFF2-40B4-BE49-F238E27FC236}">
                  <a16:creationId xmlns:a16="http://schemas.microsoft.com/office/drawing/2014/main" id="{D3BB7AB9-AF75-C503-F1F2-6E4732CE9038}"/>
                </a:ext>
              </a:extLst>
            </p:cNvPr>
            <p:cNvSpPr/>
            <p:nvPr/>
          </p:nvSpPr>
          <p:spPr>
            <a:xfrm>
              <a:off x="1098959" y="2072485"/>
              <a:ext cx="2123761" cy="523912"/>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Nunito Black" pitchFamily="2" charset="-93"/>
                </a:rPr>
                <a:t>Subset Sum</a:t>
              </a:r>
              <a:endParaRPr>
                <a:latin typeface="Nunito Black" pitchFamily="2" charset="-93"/>
              </a:endParaRPr>
            </a:p>
          </p:txBody>
        </p:sp>
      </p:grpSp>
      <p:grpSp>
        <p:nvGrpSpPr>
          <p:cNvPr id="428" name="Group 427">
            <a:extLst>
              <a:ext uri="{FF2B5EF4-FFF2-40B4-BE49-F238E27FC236}">
                <a16:creationId xmlns:a16="http://schemas.microsoft.com/office/drawing/2014/main" id="{C8F55798-2FF3-0E15-255A-C3993ED45BAD}"/>
              </a:ext>
            </a:extLst>
          </p:cNvPr>
          <p:cNvGrpSpPr/>
          <p:nvPr/>
        </p:nvGrpSpPr>
        <p:grpSpPr>
          <a:xfrm>
            <a:off x="553753" y="2817221"/>
            <a:ext cx="2668967" cy="523912"/>
            <a:chOff x="553753" y="2817221"/>
            <a:chExt cx="2668967" cy="523912"/>
          </a:xfrm>
        </p:grpSpPr>
        <p:sp>
          <p:nvSpPr>
            <p:cNvPr id="22" name="Google Shape;2172;p70">
              <a:extLst>
                <a:ext uri="{FF2B5EF4-FFF2-40B4-BE49-F238E27FC236}">
                  <a16:creationId xmlns:a16="http://schemas.microsoft.com/office/drawing/2014/main" id="{AB7EADCA-726C-988F-A3D8-3B4827F020B6}"/>
                </a:ext>
              </a:extLst>
            </p:cNvPr>
            <p:cNvSpPr/>
            <p:nvPr/>
          </p:nvSpPr>
          <p:spPr>
            <a:xfrm>
              <a:off x="553753" y="2817221"/>
              <a:ext cx="772261" cy="523912"/>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atin typeface="Nunito Black" pitchFamily="2" charset="-93"/>
                </a:rPr>
                <a:t>3</a:t>
              </a:r>
              <a:endParaRPr>
                <a:latin typeface="Nunito Black" pitchFamily="2" charset="-93"/>
              </a:endParaRPr>
            </a:p>
          </p:txBody>
        </p:sp>
        <p:sp>
          <p:nvSpPr>
            <p:cNvPr id="31" name="Google Shape;2173;p70">
              <a:extLst>
                <a:ext uri="{FF2B5EF4-FFF2-40B4-BE49-F238E27FC236}">
                  <a16:creationId xmlns:a16="http://schemas.microsoft.com/office/drawing/2014/main" id="{40B7D0E6-2A29-2AF7-18ED-9E4A228596EC}"/>
                </a:ext>
              </a:extLst>
            </p:cNvPr>
            <p:cNvSpPr/>
            <p:nvPr/>
          </p:nvSpPr>
          <p:spPr>
            <a:xfrm>
              <a:off x="1098959" y="2817221"/>
              <a:ext cx="2123761" cy="523912"/>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Nunito Black" pitchFamily="2" charset="-93"/>
                </a:rPr>
                <a:t>Sudoku</a:t>
              </a:r>
              <a:endParaRPr>
                <a:latin typeface="Nunito Black" pitchFamily="2" charset="-93"/>
              </a:endParaRPr>
            </a:p>
          </p:txBody>
        </p:sp>
      </p:grpSp>
      <p:grpSp>
        <p:nvGrpSpPr>
          <p:cNvPr id="429" name="Group 428">
            <a:extLst>
              <a:ext uri="{FF2B5EF4-FFF2-40B4-BE49-F238E27FC236}">
                <a16:creationId xmlns:a16="http://schemas.microsoft.com/office/drawing/2014/main" id="{2B26687B-2F5C-5E22-BDB6-088F02BBE616}"/>
              </a:ext>
            </a:extLst>
          </p:cNvPr>
          <p:cNvGrpSpPr/>
          <p:nvPr/>
        </p:nvGrpSpPr>
        <p:grpSpPr>
          <a:xfrm>
            <a:off x="553753" y="3561957"/>
            <a:ext cx="2668967" cy="523912"/>
            <a:chOff x="553753" y="3561957"/>
            <a:chExt cx="2668967" cy="523912"/>
          </a:xfrm>
        </p:grpSpPr>
        <p:sp>
          <p:nvSpPr>
            <p:cNvPr id="416" name="Google Shape;2172;p70">
              <a:extLst>
                <a:ext uri="{FF2B5EF4-FFF2-40B4-BE49-F238E27FC236}">
                  <a16:creationId xmlns:a16="http://schemas.microsoft.com/office/drawing/2014/main" id="{7C763528-78BD-7DBD-57AC-671F7C47A0F3}"/>
                </a:ext>
              </a:extLst>
            </p:cNvPr>
            <p:cNvSpPr/>
            <p:nvPr/>
          </p:nvSpPr>
          <p:spPr>
            <a:xfrm>
              <a:off x="553753" y="3561957"/>
              <a:ext cx="772261" cy="523912"/>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atin typeface="Nunito Black" pitchFamily="2" charset="-93"/>
                </a:rPr>
                <a:t>4</a:t>
              </a:r>
              <a:endParaRPr>
                <a:latin typeface="Nunito Black" pitchFamily="2" charset="-93"/>
              </a:endParaRPr>
            </a:p>
          </p:txBody>
        </p:sp>
        <p:sp>
          <p:nvSpPr>
            <p:cNvPr id="417" name="Google Shape;2173;p70">
              <a:extLst>
                <a:ext uri="{FF2B5EF4-FFF2-40B4-BE49-F238E27FC236}">
                  <a16:creationId xmlns:a16="http://schemas.microsoft.com/office/drawing/2014/main" id="{2DD4825F-7F51-9186-F846-510669B141FA}"/>
                </a:ext>
              </a:extLst>
            </p:cNvPr>
            <p:cNvSpPr/>
            <p:nvPr/>
          </p:nvSpPr>
          <p:spPr>
            <a:xfrm>
              <a:off x="1098959" y="3561957"/>
              <a:ext cx="2123761" cy="523912"/>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Nunito Black" pitchFamily="2" charset="-93"/>
                </a:rPr>
                <a:t>Permutations</a:t>
              </a:r>
              <a:endParaRPr>
                <a:latin typeface="Nunito Black" pitchFamily="2" charset="-93"/>
              </a:endParaRPr>
            </a:p>
          </p:txBody>
        </p:sp>
      </p:grpSp>
      <p:grpSp>
        <p:nvGrpSpPr>
          <p:cNvPr id="430" name="Group 429">
            <a:extLst>
              <a:ext uri="{FF2B5EF4-FFF2-40B4-BE49-F238E27FC236}">
                <a16:creationId xmlns:a16="http://schemas.microsoft.com/office/drawing/2014/main" id="{82086A8B-20A4-860E-4BB4-E8DB35B9C417}"/>
              </a:ext>
            </a:extLst>
          </p:cNvPr>
          <p:cNvGrpSpPr/>
          <p:nvPr/>
        </p:nvGrpSpPr>
        <p:grpSpPr>
          <a:xfrm>
            <a:off x="553753" y="4306693"/>
            <a:ext cx="2668967" cy="523912"/>
            <a:chOff x="553753" y="4306693"/>
            <a:chExt cx="2668967" cy="523912"/>
          </a:xfrm>
        </p:grpSpPr>
        <p:sp>
          <p:nvSpPr>
            <p:cNvPr id="423" name="Google Shape;2172;p70">
              <a:extLst>
                <a:ext uri="{FF2B5EF4-FFF2-40B4-BE49-F238E27FC236}">
                  <a16:creationId xmlns:a16="http://schemas.microsoft.com/office/drawing/2014/main" id="{5B4173F5-8F4C-5E33-4886-4DABAA014089}"/>
                </a:ext>
              </a:extLst>
            </p:cNvPr>
            <p:cNvSpPr/>
            <p:nvPr/>
          </p:nvSpPr>
          <p:spPr>
            <a:xfrm>
              <a:off x="553753" y="4306693"/>
              <a:ext cx="772261" cy="523912"/>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a:latin typeface="Nunito Black" pitchFamily="2" charset="-93"/>
                </a:rPr>
                <a:t>5</a:t>
              </a:r>
              <a:endParaRPr>
                <a:latin typeface="Nunito Black" pitchFamily="2" charset="-93"/>
              </a:endParaRPr>
            </a:p>
          </p:txBody>
        </p:sp>
        <p:sp>
          <p:nvSpPr>
            <p:cNvPr id="425" name="Google Shape;2173;p70">
              <a:extLst>
                <a:ext uri="{FF2B5EF4-FFF2-40B4-BE49-F238E27FC236}">
                  <a16:creationId xmlns:a16="http://schemas.microsoft.com/office/drawing/2014/main" id="{DD2E74A8-7E26-D5F6-C333-00A23F325B0F}"/>
                </a:ext>
              </a:extLst>
            </p:cNvPr>
            <p:cNvSpPr/>
            <p:nvPr/>
          </p:nvSpPr>
          <p:spPr>
            <a:xfrm>
              <a:off x="1098959" y="4306693"/>
              <a:ext cx="2123761" cy="523912"/>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Nunito Black" pitchFamily="2" charset="-93"/>
                </a:rPr>
                <a:t>Hamilton Circut</a:t>
              </a:r>
              <a:endParaRPr>
                <a:latin typeface="Nunito Black" pitchFamily="2" charset="-93"/>
              </a:endParaRPr>
            </a:p>
          </p:txBody>
        </p:sp>
      </p:grpSp>
      <p:grpSp>
        <p:nvGrpSpPr>
          <p:cNvPr id="431" name="Group 430">
            <a:extLst>
              <a:ext uri="{FF2B5EF4-FFF2-40B4-BE49-F238E27FC236}">
                <a16:creationId xmlns:a16="http://schemas.microsoft.com/office/drawing/2014/main" id="{28989AA3-639D-B854-1886-792DBAF0E1E5}"/>
              </a:ext>
            </a:extLst>
          </p:cNvPr>
          <p:cNvGrpSpPr/>
          <p:nvPr/>
        </p:nvGrpSpPr>
        <p:grpSpPr>
          <a:xfrm>
            <a:off x="3657599" y="1571376"/>
            <a:ext cx="4932647" cy="3027563"/>
            <a:chOff x="6021659" y="1647236"/>
            <a:chExt cx="2691161" cy="1045015"/>
          </a:xfrm>
        </p:grpSpPr>
        <p:sp>
          <p:nvSpPr>
            <p:cNvPr id="432" name="Rectangle: Rounded Corners 431">
              <a:extLst>
                <a:ext uri="{FF2B5EF4-FFF2-40B4-BE49-F238E27FC236}">
                  <a16:creationId xmlns:a16="http://schemas.microsoft.com/office/drawing/2014/main" id="{830238A6-41D7-69AC-7644-656F91AF773D}"/>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a:ln>
                    <a:solidFill>
                      <a:sysClr val="windowText" lastClr="000000"/>
                    </a:solidFill>
                  </a:ln>
                  <a:solidFill>
                    <a:sysClr val="windowText" lastClr="000000"/>
                  </a:solidFill>
                </a:rPr>
                <a:t>Đặc điểm áp dụng:</a:t>
              </a:r>
            </a:p>
            <a:p>
              <a:pPr>
                <a:lnSpc>
                  <a:spcPct val="150000"/>
                </a:lnSpc>
              </a:pPr>
              <a:r>
                <a:rPr lang="vi-VN">
                  <a:ln>
                    <a:solidFill>
                      <a:sysClr val="windowText" lastClr="000000"/>
                    </a:solidFill>
                  </a:ln>
                  <a:solidFill>
                    <a:sysClr val="windowText" lastClr="000000"/>
                  </a:solidFill>
                </a:rPr>
                <a:t>- Trong bài toán có thể định nghĩa “các thành phần con của lời giải”.</a:t>
              </a:r>
            </a:p>
            <a:p>
              <a:pPr>
                <a:lnSpc>
                  <a:spcPct val="150000"/>
                </a:lnSpc>
              </a:pPr>
              <a:r>
                <a:rPr lang="vi-VN">
                  <a:ln>
                    <a:solidFill>
                      <a:sysClr val="windowText" lastClr="000000"/>
                    </a:solidFill>
                  </a:ln>
                  <a:solidFill>
                    <a:sysClr val="windowText" lastClr="000000"/>
                  </a:solidFill>
                </a:rPr>
                <a:t>- Công cụ quan trọng để giải quyết các bài toán có ràng buộc, là kỹ thuật thuận tiện nhất để phân tích cú pháp, dùng cho các bài toán tổ hợp, knapsack</a:t>
              </a:r>
            </a:p>
            <a:p>
              <a:pPr>
                <a:lnSpc>
                  <a:spcPct val="150000"/>
                </a:lnSpc>
              </a:pPr>
              <a:r>
                <a:rPr lang="vi-VN">
                  <a:ln>
                    <a:solidFill>
                      <a:sysClr val="windowText" lastClr="000000"/>
                    </a:solidFill>
                  </a:ln>
                  <a:solidFill>
                    <a:sysClr val="windowText" lastClr="000000"/>
                  </a:solidFill>
                </a:rPr>
                <a:t>-  Là cơ sở cho ngôn ngữ lập trình logic như Icon, Planner, Prolog</a:t>
              </a:r>
            </a:p>
          </p:txBody>
        </p:sp>
        <p:sp>
          <p:nvSpPr>
            <p:cNvPr id="433" name="Google Shape;453;p37">
              <a:extLst>
                <a:ext uri="{FF2B5EF4-FFF2-40B4-BE49-F238E27FC236}">
                  <a16:creationId xmlns:a16="http://schemas.microsoft.com/office/drawing/2014/main" id="{6320C076-38E1-4F8D-661F-7EE90B6C2982}"/>
                </a:ext>
              </a:extLst>
            </p:cNvPr>
            <p:cNvSpPr/>
            <p:nvPr/>
          </p:nvSpPr>
          <p:spPr>
            <a:xfrm rot="1054560">
              <a:off x="7084586" y="1647236"/>
              <a:ext cx="565306" cy="9102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4129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7137152" y="1666705"/>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5628020" y="1746948"/>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Decision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5181971" y="2559894"/>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Optimization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5628020" y="3363548"/>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Enumeration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18" name="Group 417">
            <a:extLst>
              <a:ext uri="{FF2B5EF4-FFF2-40B4-BE49-F238E27FC236}">
                <a16:creationId xmlns:a16="http://schemas.microsoft.com/office/drawing/2014/main" id="{A8991159-BC75-F52C-9664-EDD32BF6D608}"/>
              </a:ext>
            </a:extLst>
          </p:cNvPr>
          <p:cNvGrpSpPr/>
          <p:nvPr/>
        </p:nvGrpSpPr>
        <p:grpSpPr>
          <a:xfrm>
            <a:off x="5272522" y="2472886"/>
            <a:ext cx="3007407" cy="1186509"/>
            <a:chOff x="5711507" y="1678930"/>
            <a:chExt cx="3007407" cy="1319814"/>
          </a:xfrm>
        </p:grpSpPr>
        <p:sp>
          <p:nvSpPr>
            <p:cNvPr id="419" name="Rectangle: Rounded Corners 418">
              <a:extLst>
                <a:ext uri="{FF2B5EF4-FFF2-40B4-BE49-F238E27FC236}">
                  <a16:creationId xmlns:a16="http://schemas.microsoft.com/office/drawing/2014/main" id="{1C3647CB-8F12-378A-1662-A054E0CEAC1E}"/>
                </a:ext>
              </a:extLst>
            </p:cNvPr>
            <p:cNvSpPr/>
            <p:nvPr/>
          </p:nvSpPr>
          <p:spPr>
            <a:xfrm>
              <a:off x="5711507" y="1869861"/>
              <a:ext cx="3007407" cy="112888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Minh họa bài toán tiêu biểu dùng BACKTRACKING</a:t>
              </a:r>
            </a:p>
          </p:txBody>
        </p:sp>
        <p:sp>
          <p:nvSpPr>
            <p:cNvPr id="420" name="Google Shape;453;p37">
              <a:extLst>
                <a:ext uri="{FF2B5EF4-FFF2-40B4-BE49-F238E27FC236}">
                  <a16:creationId xmlns:a16="http://schemas.microsoft.com/office/drawing/2014/main" id="{050B5B76-6D26-F198-7BED-BAA284B14C50}"/>
                </a:ext>
              </a:extLst>
            </p:cNvPr>
            <p:cNvSpPr/>
            <p:nvPr/>
          </p:nvSpPr>
          <p:spPr>
            <a:xfrm rot="20569226">
              <a:off x="6840573" y="1678930"/>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roup 420">
            <a:extLst>
              <a:ext uri="{FF2B5EF4-FFF2-40B4-BE49-F238E27FC236}">
                <a16:creationId xmlns:a16="http://schemas.microsoft.com/office/drawing/2014/main" id="{7571FF42-9295-7F27-3483-FF01F19E117F}"/>
              </a:ext>
            </a:extLst>
          </p:cNvPr>
          <p:cNvGrpSpPr/>
          <p:nvPr/>
        </p:nvGrpSpPr>
        <p:grpSpPr>
          <a:xfrm>
            <a:off x="857980" y="2495876"/>
            <a:ext cx="3007406" cy="1163519"/>
            <a:chOff x="6021659" y="1528732"/>
            <a:chExt cx="2691161" cy="1163519"/>
          </a:xfrm>
        </p:grpSpPr>
        <p:sp>
          <p:nvSpPr>
            <p:cNvPr id="422" name="Rectangle: Rounded Corners 421">
              <a:extLst>
                <a:ext uri="{FF2B5EF4-FFF2-40B4-BE49-F238E27FC236}">
                  <a16:creationId xmlns:a16="http://schemas.microsoft.com/office/drawing/2014/main" id="{C9B45D2F-5E30-79EA-8C2D-305110CD8D8B}"/>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424" name="Google Shape;453;p37">
              <a:extLst>
                <a:ext uri="{FF2B5EF4-FFF2-40B4-BE49-F238E27FC236}">
                  <a16:creationId xmlns:a16="http://schemas.microsoft.com/office/drawing/2014/main" id="{2364B875-901F-2076-3254-9911569ED9BD}"/>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8806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812156" y="1666705"/>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696976" y="1746948"/>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Decision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1143025" y="2559894"/>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Optimization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696976" y="3363548"/>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Enumeration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17" name="Group 416">
            <a:extLst>
              <a:ext uri="{FF2B5EF4-FFF2-40B4-BE49-F238E27FC236}">
                <a16:creationId xmlns:a16="http://schemas.microsoft.com/office/drawing/2014/main" id="{DB80FA92-0251-1D9C-93A9-44BEB595A6AF}"/>
              </a:ext>
            </a:extLst>
          </p:cNvPr>
          <p:cNvGrpSpPr/>
          <p:nvPr/>
        </p:nvGrpSpPr>
        <p:grpSpPr>
          <a:xfrm>
            <a:off x="5913568" y="1306838"/>
            <a:ext cx="2691161" cy="1163519"/>
            <a:chOff x="6021659" y="1528732"/>
            <a:chExt cx="2691161" cy="1163519"/>
          </a:xfrm>
        </p:grpSpPr>
        <p:sp>
          <p:nvSpPr>
            <p:cNvPr id="31" name="Rectangle: Rounded Corners 30">
              <a:extLst>
                <a:ext uri="{FF2B5EF4-FFF2-40B4-BE49-F238E27FC236}">
                  <a16:creationId xmlns:a16="http://schemas.microsoft.com/office/drawing/2014/main" id="{4418F0E1-35D6-33B3-74B0-87E0086FE370}"/>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416" name="Google Shape;453;p37">
              <a:extLst>
                <a:ext uri="{FF2B5EF4-FFF2-40B4-BE49-F238E27FC236}">
                  <a16:creationId xmlns:a16="http://schemas.microsoft.com/office/drawing/2014/main" id="{A59E3668-CD57-2067-C75C-A207C34A4F17}"/>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4383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721112" y="1799063"/>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788020" y="1879306"/>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Decision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5542673" y="4153219"/>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Optimization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6333295" y="4915829"/>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Enumeration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 name="Group 3">
            <a:extLst>
              <a:ext uri="{FF2B5EF4-FFF2-40B4-BE49-F238E27FC236}">
                <a16:creationId xmlns:a16="http://schemas.microsoft.com/office/drawing/2014/main" id="{6F15F60D-1C93-791D-8637-70430055D871}"/>
              </a:ext>
            </a:extLst>
          </p:cNvPr>
          <p:cNvGrpSpPr/>
          <p:nvPr/>
        </p:nvGrpSpPr>
        <p:grpSpPr>
          <a:xfrm>
            <a:off x="5913568" y="1306838"/>
            <a:ext cx="2691161" cy="1163519"/>
            <a:chOff x="6021659" y="1528732"/>
            <a:chExt cx="2691161" cy="1163519"/>
          </a:xfrm>
        </p:grpSpPr>
        <p:sp>
          <p:nvSpPr>
            <p:cNvPr id="11" name="Rectangle: Rounded Corners 10">
              <a:extLst>
                <a:ext uri="{FF2B5EF4-FFF2-40B4-BE49-F238E27FC236}">
                  <a16:creationId xmlns:a16="http://schemas.microsoft.com/office/drawing/2014/main" id="{948527DE-44B8-916E-3DD5-81DE8EE85BA2}"/>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12" name="Google Shape;453;p37">
              <a:extLst>
                <a:ext uri="{FF2B5EF4-FFF2-40B4-BE49-F238E27FC236}">
                  <a16:creationId xmlns:a16="http://schemas.microsoft.com/office/drawing/2014/main" id="{236C90FD-E412-005C-9833-18B80411F39A}"/>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208;p55">
            <a:extLst>
              <a:ext uri="{FF2B5EF4-FFF2-40B4-BE49-F238E27FC236}">
                <a16:creationId xmlns:a16="http://schemas.microsoft.com/office/drawing/2014/main" id="{B9485212-C962-8FAE-1285-298ACE8868B9}"/>
              </a:ext>
            </a:extLst>
          </p:cNvPr>
          <p:cNvSpPr txBox="1">
            <a:spLocks/>
          </p:cNvSpPr>
          <p:nvPr/>
        </p:nvSpPr>
        <p:spPr>
          <a:xfrm>
            <a:off x="1270327" y="3397598"/>
            <a:ext cx="7334402" cy="78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5275" algn="l" rtl="0">
              <a:lnSpc>
                <a:spcPct val="100000"/>
              </a:lnSpc>
              <a:spcBef>
                <a:spcPts val="0"/>
              </a:spcBef>
              <a:spcAft>
                <a:spcPts val="0"/>
              </a:spcAft>
              <a:buClr>
                <a:schemeClr val="dk1"/>
              </a:buClr>
              <a:buSzPts val="1050"/>
              <a:buFont typeface="Nunito"/>
              <a:buChar char="●"/>
              <a:defRPr sz="10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marL="0" lvl="0" indent="0">
              <a:lnSpc>
                <a:spcPct val="107000"/>
              </a:lnSpc>
              <a:spcAft>
                <a:spcPts val="800"/>
              </a:spcAft>
              <a:buNone/>
            </a:pPr>
            <a:r>
              <a:rPr lang="en-US" sz="1800" kern="100" err="1">
                <a:effectLst/>
                <a:latin typeface="Nunito" pitchFamily="2" charset="-93"/>
                <a:ea typeface="Calibri" panose="020F0502020204030204" pitchFamily="34" charset="0"/>
                <a:cs typeface="Mangal" panose="02040503050203030202" pitchFamily="18" charset="0"/>
              </a:rPr>
              <a:t>Ví</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dụ</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Trong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bài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toán</a:t>
            </a:r>
            <a:r>
              <a:rPr lang="en-US" sz="1800" kern="100">
                <a:effectLst/>
                <a:latin typeface="Nunito" pitchFamily="2" charset="-93"/>
                <a:ea typeface="Calibri" panose="020F0502020204030204" pitchFamily="34" charset="0"/>
                <a:cs typeface="Mangal" panose="02040503050203030202" pitchFamily="18" charset="0"/>
              </a:rPr>
              <a:t> N </a:t>
            </a:r>
            <a:r>
              <a:rPr lang="en-US" sz="1800" kern="100" err="1">
                <a:effectLst/>
                <a:latin typeface="Nunito" pitchFamily="2" charset="-93"/>
                <a:ea typeface="Calibri" panose="020F0502020204030204" pitchFamily="34" charset="0"/>
                <a:cs typeface="Mangal" panose="02040503050203030202" pitchFamily="18" charset="0"/>
              </a:rPr>
              <a:t>quân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hậu</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chúng</a:t>
            </a:r>
            <a:r>
              <a:rPr lang="en-US" sz="1800" kern="100">
                <a:effectLst/>
                <a:latin typeface="Nunito" pitchFamily="2" charset="-93"/>
                <a:ea typeface="Calibri" panose="020F0502020204030204" pitchFamily="34" charset="0"/>
                <a:cs typeface="Mangal" panose="02040503050203030202" pitchFamily="18" charset="0"/>
              </a:rPr>
              <a:t> ta </a:t>
            </a:r>
            <a:r>
              <a:rPr lang="en-US" sz="1800" kern="100" err="1">
                <a:effectLst/>
                <a:latin typeface="Nunito" pitchFamily="2" charset="-93"/>
                <a:ea typeface="Calibri" panose="020F0502020204030204" pitchFamily="34" charset="0"/>
                <a:cs typeface="Mangal" panose="02040503050203030202" pitchFamily="18" charset="0"/>
              </a:rPr>
              <a:t>phải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đặt</a:t>
            </a:r>
            <a:r>
              <a:rPr lang="en-US" sz="1800" kern="100">
                <a:effectLst/>
                <a:latin typeface="Nunito" pitchFamily="2" charset="-93"/>
                <a:ea typeface="Calibri" panose="020F0502020204030204" pitchFamily="34" charset="0"/>
                <a:cs typeface="Mangal" panose="02040503050203030202" pitchFamily="18" charset="0"/>
              </a:rPr>
              <a:t> N </a:t>
            </a:r>
            <a:r>
              <a:rPr lang="en-US" sz="1800" kern="100" err="1">
                <a:effectLst/>
                <a:latin typeface="Nunito" pitchFamily="2" charset="-93"/>
                <a:ea typeface="Calibri" panose="020F0502020204030204" pitchFamily="34" charset="0"/>
                <a:cs typeface="Mangal" panose="02040503050203030202" pitchFamily="18" charset="0"/>
              </a:rPr>
              <a:t>quân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hậu</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trên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bàn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cờ</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NxN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sao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cho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không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có</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hai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quân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hậu</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nào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tấn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công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lẫn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nhau</a:t>
            </a:r>
            <a:r>
              <a:rPr lang="en-US" sz="1800" kern="100">
                <a:effectLst/>
                <a:latin typeface="Nunito" pitchFamily="2" charset="-93"/>
                <a:ea typeface="Calibri" panose="020F0502020204030204" pitchFamily="34" charset="0"/>
                <a:cs typeface="Mangal" panose="02040503050203030202" pitchFamily="18" charset="0"/>
              </a:rPr>
              <a:t>.</a:t>
            </a:r>
            <a:endParaRPr lang="vi-VN" sz="1800" kern="100">
              <a:effectLst/>
              <a:latin typeface="Nunito" pitchFamily="2" charset="-93"/>
              <a:ea typeface="Calibri" panose="020F0502020204030204" pitchFamily="34" charset="0"/>
              <a:cs typeface="Mangal" panose="02040503050203030202" pitchFamily="18" charset="0"/>
            </a:endParaRPr>
          </a:p>
          <a:p>
            <a:pPr marL="0" indent="139700"/>
            <a:endParaRPr lang="en-US" sz="1400">
              <a:latin typeface="Nunito" pitchFamily="2" charset="-93"/>
            </a:endParaRPr>
          </a:p>
        </p:txBody>
      </p:sp>
      <p:sp>
        <p:nvSpPr>
          <p:cNvPr id="15" name="Rectangle: Rounded Corners 14">
            <a:extLst>
              <a:ext uri="{FF2B5EF4-FFF2-40B4-BE49-F238E27FC236}">
                <a16:creationId xmlns:a16="http://schemas.microsoft.com/office/drawing/2014/main" id="{A0239E8F-B8AF-0B3F-FC46-7E548E192A01}"/>
              </a:ext>
            </a:extLst>
          </p:cNvPr>
          <p:cNvSpPr/>
          <p:nvPr/>
        </p:nvSpPr>
        <p:spPr>
          <a:xfrm>
            <a:off x="1706269" y="2746638"/>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một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khả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thi</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8" name="Rectangle: Rounded Corners 17">
            <a:extLst>
              <a:ext uri="{FF2B5EF4-FFF2-40B4-BE49-F238E27FC236}">
                <a16:creationId xmlns:a16="http://schemas.microsoft.com/office/drawing/2014/main" id="{85B1AC5F-1AE0-2C50-86B9-60E8BB9DEE21}"/>
              </a:ext>
            </a:extLst>
          </p:cNvPr>
          <p:cNvSpPr/>
          <p:nvPr/>
        </p:nvSpPr>
        <p:spPr>
          <a:xfrm>
            <a:off x="-3246731" y="5878007"/>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tốt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nhất</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Tree>
    <p:extLst>
      <p:ext uri="{BB962C8B-B14F-4D97-AF65-F5344CB8AC3E}">
        <p14:creationId xmlns:p14="http://schemas.microsoft.com/office/powerpoint/2010/main" val="1860688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721112" y="1799063"/>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4991037" y="360170"/>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Decision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969638" y="1970606"/>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Optimization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1349816" y="5810173"/>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Enumeration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 name="Group 3">
            <a:extLst>
              <a:ext uri="{FF2B5EF4-FFF2-40B4-BE49-F238E27FC236}">
                <a16:creationId xmlns:a16="http://schemas.microsoft.com/office/drawing/2014/main" id="{6F15F60D-1C93-791D-8637-70430055D871}"/>
              </a:ext>
            </a:extLst>
          </p:cNvPr>
          <p:cNvGrpSpPr/>
          <p:nvPr/>
        </p:nvGrpSpPr>
        <p:grpSpPr>
          <a:xfrm>
            <a:off x="5913568" y="1306838"/>
            <a:ext cx="2691161" cy="1163519"/>
            <a:chOff x="6021659" y="1528732"/>
            <a:chExt cx="2691161" cy="1163519"/>
          </a:xfrm>
        </p:grpSpPr>
        <p:sp>
          <p:nvSpPr>
            <p:cNvPr id="11" name="Rectangle: Rounded Corners 10">
              <a:extLst>
                <a:ext uri="{FF2B5EF4-FFF2-40B4-BE49-F238E27FC236}">
                  <a16:creationId xmlns:a16="http://schemas.microsoft.com/office/drawing/2014/main" id="{948527DE-44B8-916E-3DD5-81DE8EE85BA2}"/>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12" name="Google Shape;453;p37">
              <a:extLst>
                <a:ext uri="{FF2B5EF4-FFF2-40B4-BE49-F238E27FC236}">
                  <a16:creationId xmlns:a16="http://schemas.microsoft.com/office/drawing/2014/main" id="{236C90FD-E412-005C-9833-18B80411F39A}"/>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208;p55">
            <a:extLst>
              <a:ext uri="{FF2B5EF4-FFF2-40B4-BE49-F238E27FC236}">
                <a16:creationId xmlns:a16="http://schemas.microsoft.com/office/drawing/2014/main" id="{B9485212-C962-8FAE-1285-298ACE8868B9}"/>
              </a:ext>
            </a:extLst>
          </p:cNvPr>
          <p:cNvSpPr txBox="1">
            <a:spLocks/>
          </p:cNvSpPr>
          <p:nvPr/>
        </p:nvSpPr>
        <p:spPr>
          <a:xfrm>
            <a:off x="1497082" y="3251135"/>
            <a:ext cx="7107647" cy="13717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5275" algn="l" rtl="0">
              <a:lnSpc>
                <a:spcPct val="100000"/>
              </a:lnSpc>
              <a:spcBef>
                <a:spcPts val="0"/>
              </a:spcBef>
              <a:spcAft>
                <a:spcPts val="0"/>
              </a:spcAft>
              <a:buClr>
                <a:schemeClr val="dk1"/>
              </a:buClr>
              <a:buSzPts val="1050"/>
              <a:buFont typeface="Nunito"/>
              <a:buChar char="●"/>
              <a:defRPr sz="10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marL="0" lvl="0" indent="0">
              <a:lnSpc>
                <a:spcPct val="107000"/>
              </a:lnSpc>
              <a:spcAft>
                <a:spcPts val="800"/>
              </a:spcAft>
              <a:buNone/>
            </a:pPr>
            <a:r>
              <a:rPr lang="en-US" sz="1800" kern="100" err="1">
                <a:effectLst/>
                <a:latin typeface="Nunito" pitchFamily="2" charset="-93"/>
                <a:ea typeface="Calibri" panose="020F0502020204030204" pitchFamily="34" charset="0"/>
                <a:cs typeface="Mangal" panose="02040503050203030202" pitchFamily="18" charset="0"/>
              </a:rPr>
              <a:t>Trong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bài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toán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Knapsnack</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kẻ</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trộm</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phải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bỏ</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vào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một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cái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túi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những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món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đồ</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nào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sao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cho</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tổng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trọng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lượng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của</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các</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mặt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hàng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không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vượt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quá</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trọng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lượng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tối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đa</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có</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thể</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mang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và</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tổng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giá</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trị</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của</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các</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mặt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hàng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là</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tối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đa</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và</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tổng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giá</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trị</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lấy</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được</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phải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lớn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nhất</a:t>
            </a:r>
            <a:r>
              <a:rPr lang="en-US" sz="1800" kern="100">
                <a:effectLst/>
                <a:latin typeface="Nunito" pitchFamily="2" charset="-93"/>
                <a:ea typeface="Calibri" panose="020F0502020204030204" pitchFamily="34" charset="0"/>
                <a:cs typeface="Mangal" panose="02040503050203030202" pitchFamily="18" charset="0"/>
              </a:rPr>
              <a:t>.</a:t>
            </a:r>
            <a:endParaRPr lang="vi-VN" sz="1800" kern="100">
              <a:effectLst/>
              <a:latin typeface="Nunito" pitchFamily="2" charset="-93"/>
              <a:ea typeface="Calibri" panose="020F0502020204030204" pitchFamily="34" charset="0"/>
              <a:cs typeface="Mangal" panose="02040503050203030202" pitchFamily="18" charset="0"/>
            </a:endParaRPr>
          </a:p>
        </p:txBody>
      </p:sp>
      <p:sp>
        <p:nvSpPr>
          <p:cNvPr id="15" name="Rectangle: Rounded Corners 14">
            <a:extLst>
              <a:ext uri="{FF2B5EF4-FFF2-40B4-BE49-F238E27FC236}">
                <a16:creationId xmlns:a16="http://schemas.microsoft.com/office/drawing/2014/main" id="{A0239E8F-B8AF-0B3F-FC46-7E548E192A01}"/>
              </a:ext>
            </a:extLst>
          </p:cNvPr>
          <p:cNvSpPr/>
          <p:nvPr/>
        </p:nvSpPr>
        <p:spPr>
          <a:xfrm>
            <a:off x="-5916300" y="1111549"/>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một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khả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thi</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8" name="Rectangle: Rounded Corners 17">
            <a:extLst>
              <a:ext uri="{FF2B5EF4-FFF2-40B4-BE49-F238E27FC236}">
                <a16:creationId xmlns:a16="http://schemas.microsoft.com/office/drawing/2014/main" id="{59B5FDF0-D949-76D3-21CC-F2EC4D383266}"/>
              </a:ext>
            </a:extLst>
          </p:cNvPr>
          <p:cNvSpPr/>
          <p:nvPr/>
        </p:nvSpPr>
        <p:spPr>
          <a:xfrm>
            <a:off x="1706269" y="2692847"/>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tốt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nhất</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9" name="Rectangle: Rounded Corners 18">
            <a:extLst>
              <a:ext uri="{FF2B5EF4-FFF2-40B4-BE49-F238E27FC236}">
                <a16:creationId xmlns:a16="http://schemas.microsoft.com/office/drawing/2014/main" id="{A21D1DEB-2D0F-0426-30FA-A2843E2B6DBF}"/>
              </a:ext>
            </a:extLst>
          </p:cNvPr>
          <p:cNvSpPr/>
          <p:nvPr/>
        </p:nvSpPr>
        <p:spPr>
          <a:xfrm>
            <a:off x="-721112" y="6678522"/>
            <a:ext cx="5711919"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tất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các</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khả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thi</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Tree>
    <p:extLst>
      <p:ext uri="{BB962C8B-B14F-4D97-AF65-F5344CB8AC3E}">
        <p14:creationId xmlns:p14="http://schemas.microsoft.com/office/powerpoint/2010/main" val="3027801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721112" y="1799063"/>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5112957" y="-1098282"/>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Decision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7007138" y="644522"/>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Optimization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1033346" y="1945835"/>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Enumeration Problem</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 name="Group 3">
            <a:extLst>
              <a:ext uri="{FF2B5EF4-FFF2-40B4-BE49-F238E27FC236}">
                <a16:creationId xmlns:a16="http://schemas.microsoft.com/office/drawing/2014/main" id="{6F15F60D-1C93-791D-8637-70430055D871}"/>
              </a:ext>
            </a:extLst>
          </p:cNvPr>
          <p:cNvGrpSpPr/>
          <p:nvPr/>
        </p:nvGrpSpPr>
        <p:grpSpPr>
          <a:xfrm>
            <a:off x="5913568" y="1306838"/>
            <a:ext cx="2691161" cy="1163519"/>
            <a:chOff x="6021659" y="1528732"/>
            <a:chExt cx="2691161" cy="1163519"/>
          </a:xfrm>
        </p:grpSpPr>
        <p:sp>
          <p:nvSpPr>
            <p:cNvPr id="11" name="Rectangle: Rounded Corners 10">
              <a:extLst>
                <a:ext uri="{FF2B5EF4-FFF2-40B4-BE49-F238E27FC236}">
                  <a16:creationId xmlns:a16="http://schemas.microsoft.com/office/drawing/2014/main" id="{948527DE-44B8-916E-3DD5-81DE8EE85BA2}"/>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12" name="Google Shape;453;p37">
              <a:extLst>
                <a:ext uri="{FF2B5EF4-FFF2-40B4-BE49-F238E27FC236}">
                  <a16:creationId xmlns:a16="http://schemas.microsoft.com/office/drawing/2014/main" id="{236C90FD-E412-005C-9833-18B80411F39A}"/>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208;p55">
            <a:extLst>
              <a:ext uri="{FF2B5EF4-FFF2-40B4-BE49-F238E27FC236}">
                <a16:creationId xmlns:a16="http://schemas.microsoft.com/office/drawing/2014/main" id="{B9485212-C962-8FAE-1285-298ACE8868B9}"/>
              </a:ext>
            </a:extLst>
          </p:cNvPr>
          <p:cNvSpPr txBox="1">
            <a:spLocks/>
          </p:cNvSpPr>
          <p:nvPr/>
        </p:nvSpPr>
        <p:spPr>
          <a:xfrm>
            <a:off x="1497082" y="3471728"/>
            <a:ext cx="7107647" cy="817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5275" algn="l" rtl="0">
              <a:lnSpc>
                <a:spcPct val="100000"/>
              </a:lnSpc>
              <a:spcBef>
                <a:spcPts val="0"/>
              </a:spcBef>
              <a:spcAft>
                <a:spcPts val="0"/>
              </a:spcAft>
              <a:buClr>
                <a:schemeClr val="dk1"/>
              </a:buClr>
              <a:buSzPts val="1050"/>
              <a:buFont typeface="Nunito"/>
              <a:buChar char="●"/>
              <a:defRPr sz="10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marL="0" lvl="0" indent="0">
              <a:lnSpc>
                <a:spcPct val="107000"/>
              </a:lnSpc>
              <a:spcAft>
                <a:spcPts val="800"/>
              </a:spcAft>
              <a:buNone/>
            </a:pPr>
            <a:r>
              <a:rPr lang="en-US" sz="1800" kern="100" err="1">
                <a:effectLst/>
                <a:latin typeface="Nunito" pitchFamily="2" charset="-93"/>
                <a:ea typeface="Calibri" panose="020F0502020204030204" pitchFamily="34" charset="0"/>
                <a:cs typeface="Mangal" panose="02040503050203030202" pitchFamily="18" charset="0"/>
              </a:rPr>
              <a:t>Ví</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dụ</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Trong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bài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toán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liệt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kê</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hoán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vị</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chúng</a:t>
            </a:r>
            <a:r>
              <a:rPr lang="en-US" sz="1800" kern="100">
                <a:effectLst/>
                <a:latin typeface="Nunito" pitchFamily="2" charset="-93"/>
                <a:ea typeface="Calibri" panose="020F0502020204030204" pitchFamily="34" charset="0"/>
                <a:cs typeface="Mangal" panose="02040503050203030202" pitchFamily="18" charset="0"/>
              </a:rPr>
              <a:t> ta </a:t>
            </a:r>
            <a:r>
              <a:rPr lang="en-US" sz="1800" kern="100" err="1">
                <a:effectLst/>
                <a:latin typeface="Nunito" pitchFamily="2" charset="-93"/>
                <a:ea typeface="Calibri" panose="020F0502020204030204" pitchFamily="34" charset="0"/>
                <a:cs typeface="Mangal" panose="02040503050203030202" pitchFamily="18" charset="0"/>
              </a:rPr>
              <a:t>phải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tìm</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tất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cả</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các</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hoán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vị</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có</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thể</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có</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của</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một</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tập</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hợp</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số</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đã</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cho</a:t>
            </a:r>
            <a:r>
              <a:rPr lang="en-US" sz="1800" kern="100">
                <a:effectLst/>
                <a:latin typeface="Nunito" pitchFamily="2" charset="-93"/>
                <a:ea typeface="Calibri" panose="020F0502020204030204" pitchFamily="34" charset="0"/>
                <a:cs typeface="Mangal" panose="02040503050203030202" pitchFamily="18" charset="0"/>
              </a:rPr>
              <a:t>.</a:t>
            </a:r>
            <a:endParaRPr lang="vi-VN" sz="1800" kern="100">
              <a:effectLst/>
              <a:latin typeface="Nunito" pitchFamily="2" charset="-93"/>
              <a:ea typeface="Calibri" panose="020F0502020204030204" pitchFamily="34" charset="0"/>
              <a:cs typeface="Mangal" panose="02040503050203030202" pitchFamily="18" charset="0"/>
            </a:endParaRPr>
          </a:p>
        </p:txBody>
      </p:sp>
      <p:sp>
        <p:nvSpPr>
          <p:cNvPr id="15" name="Rectangle: Rounded Corners 14">
            <a:extLst>
              <a:ext uri="{FF2B5EF4-FFF2-40B4-BE49-F238E27FC236}">
                <a16:creationId xmlns:a16="http://schemas.microsoft.com/office/drawing/2014/main" id="{A0239E8F-B8AF-0B3F-FC46-7E548E192A01}"/>
              </a:ext>
            </a:extLst>
          </p:cNvPr>
          <p:cNvSpPr/>
          <p:nvPr/>
        </p:nvSpPr>
        <p:spPr>
          <a:xfrm>
            <a:off x="-6038220" y="-346903"/>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một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khả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thi</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8" name="Rectangle: Rounded Corners 17">
            <a:extLst>
              <a:ext uri="{FF2B5EF4-FFF2-40B4-BE49-F238E27FC236}">
                <a16:creationId xmlns:a16="http://schemas.microsoft.com/office/drawing/2014/main" id="{59B5FDF0-D949-76D3-21CC-F2EC4D383266}"/>
              </a:ext>
            </a:extLst>
          </p:cNvPr>
          <p:cNvSpPr/>
          <p:nvPr/>
        </p:nvSpPr>
        <p:spPr>
          <a:xfrm>
            <a:off x="-6270507" y="1366763"/>
            <a:ext cx="5549302"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tốt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nhất</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9" name="Rectangle: Rounded Corners 18">
            <a:extLst>
              <a:ext uri="{FF2B5EF4-FFF2-40B4-BE49-F238E27FC236}">
                <a16:creationId xmlns:a16="http://schemas.microsoft.com/office/drawing/2014/main" id="{16EC5EB1-8510-0C71-B922-B814F4E90118}"/>
              </a:ext>
            </a:extLst>
          </p:cNvPr>
          <p:cNvSpPr/>
          <p:nvPr/>
        </p:nvSpPr>
        <p:spPr>
          <a:xfrm>
            <a:off x="1706268" y="2673941"/>
            <a:ext cx="5711919"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latin typeface="Nunito" pitchFamily="2" charset="-93"/>
              </a:rPr>
              <a:t>YÊU CẦU: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kiếm</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tất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các</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giải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pháp</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khả</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thi</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grpSp>
        <p:nvGrpSpPr>
          <p:cNvPr id="31" name="Group 30">
            <a:extLst>
              <a:ext uri="{FF2B5EF4-FFF2-40B4-BE49-F238E27FC236}">
                <a16:creationId xmlns:a16="http://schemas.microsoft.com/office/drawing/2014/main" id="{6EF8EF9F-BB82-CBF9-67E5-698CBAC6C59F}"/>
              </a:ext>
            </a:extLst>
          </p:cNvPr>
          <p:cNvGrpSpPr/>
          <p:nvPr/>
        </p:nvGrpSpPr>
        <p:grpSpPr>
          <a:xfrm>
            <a:off x="5861162" y="5360225"/>
            <a:ext cx="2788817" cy="1186509"/>
            <a:chOff x="5711507" y="1678930"/>
            <a:chExt cx="3007407" cy="1319814"/>
          </a:xfrm>
        </p:grpSpPr>
        <p:sp>
          <p:nvSpPr>
            <p:cNvPr id="32" name="Rectangle: Rounded Corners 31">
              <a:extLst>
                <a:ext uri="{FF2B5EF4-FFF2-40B4-BE49-F238E27FC236}">
                  <a16:creationId xmlns:a16="http://schemas.microsoft.com/office/drawing/2014/main" id="{AD118841-954F-1252-2FFE-C3182EE074E3}"/>
                </a:ext>
              </a:extLst>
            </p:cNvPr>
            <p:cNvSpPr/>
            <p:nvPr/>
          </p:nvSpPr>
          <p:spPr>
            <a:xfrm>
              <a:off x="5711507" y="1869861"/>
              <a:ext cx="3007407" cy="112888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Minh họa bài toán tiêu biểu dùng BACKTRACKING</a:t>
              </a:r>
            </a:p>
          </p:txBody>
        </p:sp>
        <p:sp>
          <p:nvSpPr>
            <p:cNvPr id="33" name="Google Shape;453;p37">
              <a:extLst>
                <a:ext uri="{FF2B5EF4-FFF2-40B4-BE49-F238E27FC236}">
                  <a16:creationId xmlns:a16="http://schemas.microsoft.com/office/drawing/2014/main" id="{77405245-D7AE-D30B-E50C-9BFBBAC3A073}"/>
                </a:ext>
              </a:extLst>
            </p:cNvPr>
            <p:cNvSpPr/>
            <p:nvPr/>
          </p:nvSpPr>
          <p:spPr>
            <a:xfrm rot="20569226">
              <a:off x="6840573" y="1678930"/>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Flowchart: Connector 33">
            <a:extLst>
              <a:ext uri="{FF2B5EF4-FFF2-40B4-BE49-F238E27FC236}">
                <a16:creationId xmlns:a16="http://schemas.microsoft.com/office/drawing/2014/main" id="{68BBE79F-9717-8821-7C39-8972EDEE9F16}"/>
              </a:ext>
            </a:extLst>
          </p:cNvPr>
          <p:cNvSpPr/>
          <p:nvPr/>
        </p:nvSpPr>
        <p:spPr>
          <a:xfrm>
            <a:off x="-7378000" y="1945835"/>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35" name="Group 34">
            <a:extLst>
              <a:ext uri="{FF2B5EF4-FFF2-40B4-BE49-F238E27FC236}">
                <a16:creationId xmlns:a16="http://schemas.microsoft.com/office/drawing/2014/main" id="{0F388B94-9B0E-2772-A6AC-5F715CF22AB0}"/>
              </a:ext>
            </a:extLst>
          </p:cNvPr>
          <p:cNvGrpSpPr/>
          <p:nvPr/>
        </p:nvGrpSpPr>
        <p:grpSpPr>
          <a:xfrm>
            <a:off x="-5868868" y="2026078"/>
            <a:ext cx="4638907" cy="455341"/>
            <a:chOff x="1524248" y="1574506"/>
            <a:chExt cx="4638907" cy="455341"/>
          </a:xfrm>
        </p:grpSpPr>
        <p:sp>
          <p:nvSpPr>
            <p:cNvPr id="36" name="Rectangle: Rounded Corners 35">
              <a:extLst>
                <a:ext uri="{FF2B5EF4-FFF2-40B4-BE49-F238E27FC236}">
                  <a16:creationId xmlns:a16="http://schemas.microsoft.com/office/drawing/2014/main" id="{BFBC4298-3EEF-FE78-7CF3-788FEFCBF042}"/>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Bài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toán</a:t>
              </a:r>
              <a:r>
                <a:rPr lang="en-US" sz="2000">
                  <a:ln w="0"/>
                  <a:solidFill>
                    <a:schemeClr val="tx1"/>
                  </a:solidFill>
                  <a:effectLst>
                    <a:outerShdw blurRad="38100" dist="19050" dir="2700000" algn="tl" rotWithShape="0">
                      <a:schemeClr val="dk1">
                        <a:alpha val="40000"/>
                      </a:schemeClr>
                    </a:outerShdw>
                  </a:effectLst>
                  <a:latin typeface="Nunito" pitchFamily="2" charset="-93"/>
                </a:rPr>
                <a:t> N-Queens</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7" name="Flowchart: Connector 36">
              <a:extLst>
                <a:ext uri="{FF2B5EF4-FFF2-40B4-BE49-F238E27FC236}">
                  <a16:creationId xmlns:a16="http://schemas.microsoft.com/office/drawing/2014/main" id="{9EE55EAE-500B-9A45-DD15-AF0940910760}"/>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38" name="Group 37">
            <a:extLst>
              <a:ext uri="{FF2B5EF4-FFF2-40B4-BE49-F238E27FC236}">
                <a16:creationId xmlns:a16="http://schemas.microsoft.com/office/drawing/2014/main" id="{17E79D57-134F-D61D-6102-EF1328DC3FF0}"/>
              </a:ext>
            </a:extLst>
          </p:cNvPr>
          <p:cNvGrpSpPr/>
          <p:nvPr/>
        </p:nvGrpSpPr>
        <p:grpSpPr>
          <a:xfrm>
            <a:off x="-5422819" y="2839024"/>
            <a:ext cx="4638907" cy="455341"/>
            <a:chOff x="1524248" y="1574506"/>
            <a:chExt cx="4638907" cy="455341"/>
          </a:xfrm>
        </p:grpSpPr>
        <p:sp>
          <p:nvSpPr>
            <p:cNvPr id="39" name="Rectangle: Rounded Corners 38">
              <a:extLst>
                <a:ext uri="{FF2B5EF4-FFF2-40B4-BE49-F238E27FC236}">
                  <a16:creationId xmlns:a16="http://schemas.microsoft.com/office/drawing/2014/main" id="{716142B0-5A2B-F100-675B-CAF48607F49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chu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trình</a:t>
              </a:r>
              <a:r>
                <a:rPr lang="en-US" sz="2000">
                  <a:ln w="0"/>
                  <a:solidFill>
                    <a:schemeClr val="tx1"/>
                  </a:solidFill>
                  <a:effectLst>
                    <a:outerShdw blurRad="38100" dist="19050" dir="2700000" algn="tl" rotWithShape="0">
                      <a:schemeClr val="dk1">
                        <a:alpha val="40000"/>
                      </a:schemeClr>
                    </a:outerShdw>
                  </a:effectLst>
                  <a:latin typeface="Nunito" pitchFamily="2" charset="-93"/>
                </a:rPr>
                <a:t> Hamilton</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40" name="Flowchart: Connector 39">
              <a:extLst>
                <a:ext uri="{FF2B5EF4-FFF2-40B4-BE49-F238E27FC236}">
                  <a16:creationId xmlns:a16="http://schemas.microsoft.com/office/drawing/2014/main" id="{3C19248A-D818-4836-E366-074A1E9656FE}"/>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41" name="Group 40">
            <a:extLst>
              <a:ext uri="{FF2B5EF4-FFF2-40B4-BE49-F238E27FC236}">
                <a16:creationId xmlns:a16="http://schemas.microsoft.com/office/drawing/2014/main" id="{6AE049DE-6C72-3044-0942-ED07C0DA7C0E}"/>
              </a:ext>
            </a:extLst>
          </p:cNvPr>
          <p:cNvGrpSpPr/>
          <p:nvPr/>
        </p:nvGrpSpPr>
        <p:grpSpPr>
          <a:xfrm>
            <a:off x="-5868868" y="3642678"/>
            <a:ext cx="4638907" cy="455341"/>
            <a:chOff x="1524248" y="1574506"/>
            <a:chExt cx="4638907" cy="455341"/>
          </a:xfrm>
        </p:grpSpPr>
        <p:sp>
          <p:nvSpPr>
            <p:cNvPr id="42" name="Rectangle: Rounded Corners 41">
              <a:extLst>
                <a:ext uri="{FF2B5EF4-FFF2-40B4-BE49-F238E27FC236}">
                  <a16:creationId xmlns:a16="http://schemas.microsoft.com/office/drawing/2014/main" id="{377E678D-0116-E274-3DFA-C457945AB68D}"/>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Duyệt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đồ</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thị</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theo</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chiều</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sâu</a:t>
              </a:r>
              <a:r>
                <a:rPr lang="en-US" sz="2000">
                  <a:ln w="0"/>
                  <a:solidFill>
                    <a:schemeClr val="tx1"/>
                  </a:solidFill>
                  <a:effectLst>
                    <a:outerShdw blurRad="38100" dist="19050" dir="2700000" algn="tl" rotWithShape="0">
                      <a:schemeClr val="dk1">
                        <a:alpha val="40000"/>
                      </a:schemeClr>
                    </a:outerShdw>
                  </a:effectLst>
                  <a:latin typeface="Nunito" pitchFamily="2" charset="-93"/>
                </a:rPr>
                <a:t> (DFS)</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43" name="Flowchart: Connector 42">
              <a:extLst>
                <a:ext uri="{FF2B5EF4-FFF2-40B4-BE49-F238E27FC236}">
                  <a16:creationId xmlns:a16="http://schemas.microsoft.com/office/drawing/2014/main" id="{0291A58C-E671-F3B6-8AA1-D8507D8AD475}"/>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spTree>
    <p:extLst>
      <p:ext uri="{BB962C8B-B14F-4D97-AF65-F5344CB8AC3E}">
        <p14:creationId xmlns:p14="http://schemas.microsoft.com/office/powerpoint/2010/main" val="4158958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720000" y="409239"/>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Nunito Black" pitchFamily="2" charset="-93"/>
              </a:rPr>
              <a:t>THÔNG TIN NHÓM 9</a:t>
            </a:r>
            <a:endParaRPr>
              <a:latin typeface="Nunito Black" pitchFamily="2" charset="-93"/>
            </a:endParaRPr>
          </a:p>
        </p:txBody>
      </p:sp>
      <p:sp>
        <p:nvSpPr>
          <p:cNvPr id="5" name="Subtitle 4">
            <a:extLst>
              <a:ext uri="{FF2B5EF4-FFF2-40B4-BE49-F238E27FC236}">
                <a16:creationId xmlns:a16="http://schemas.microsoft.com/office/drawing/2014/main" id="{BF84F049-4304-4CCB-C5A1-D7AD5D70D222}"/>
              </a:ext>
            </a:extLst>
          </p:cNvPr>
          <p:cNvSpPr>
            <a:spLocks noGrp="1"/>
          </p:cNvSpPr>
          <p:nvPr>
            <p:ph type="subTitle" idx="1"/>
          </p:nvPr>
        </p:nvSpPr>
        <p:spPr>
          <a:xfrm>
            <a:off x="6004560" y="2571750"/>
            <a:ext cx="2590800" cy="1878330"/>
          </a:xfrm>
        </p:spPr>
        <p:txBody>
          <a:bodyPr/>
          <a:lstStyle/>
          <a:p>
            <a:pPr algn="l"/>
            <a:r>
              <a:rPr lang="vi-VN"/>
              <a:t>Thông tin về slide, bài tập:</a:t>
            </a:r>
          </a:p>
          <a:p>
            <a:pPr algn="l"/>
            <a:r>
              <a:rPr lang="vi-VN">
                <a:hlinkClick r:id="rId3"/>
              </a:rPr>
              <a:t>https://github.com/Tlon9</a:t>
            </a:r>
            <a:endParaRPr lang="vi-VN"/>
          </a:p>
          <a:p>
            <a:pPr marL="139700" indent="0" algn="l"/>
            <a:endParaRPr lang="vi-VN"/>
          </a:p>
        </p:txBody>
      </p:sp>
      <p:sp>
        <p:nvSpPr>
          <p:cNvPr id="4" name="Rectangle: Rounded Corners 3">
            <a:extLst>
              <a:ext uri="{FF2B5EF4-FFF2-40B4-BE49-F238E27FC236}">
                <a16:creationId xmlns:a16="http://schemas.microsoft.com/office/drawing/2014/main" id="{EECAA0A9-84A5-DDFD-5E5F-2788E3F484F3}"/>
              </a:ext>
            </a:extLst>
          </p:cNvPr>
          <p:cNvSpPr/>
          <p:nvPr/>
        </p:nvSpPr>
        <p:spPr>
          <a:xfrm>
            <a:off x="858894" y="1907808"/>
            <a:ext cx="4349406" cy="20198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50000"/>
              </a:lnSpc>
            </a:pPr>
            <a:r>
              <a:rPr lang="vi-VN" sz="1600">
                <a:ln>
                  <a:solidFill>
                    <a:sysClr val="windowText" lastClr="000000"/>
                  </a:solidFill>
                </a:ln>
                <a:solidFill>
                  <a:sysClr val="windowText" lastClr="000000"/>
                </a:solidFill>
              </a:rPr>
              <a:t>DANH SÁCH THÀNH VIÊN NHÓM</a:t>
            </a:r>
          </a:p>
          <a:p>
            <a:pPr marL="342900" indent="-342900">
              <a:lnSpc>
                <a:spcPct val="150000"/>
              </a:lnSpc>
              <a:buAutoNum type="arabicPeriod"/>
            </a:pPr>
            <a:r>
              <a:rPr lang="vi-VN" sz="1600">
                <a:ln>
                  <a:solidFill>
                    <a:sysClr val="windowText" lastClr="000000"/>
                  </a:solidFill>
                </a:ln>
                <a:solidFill>
                  <a:sysClr val="windowText" lastClr="000000"/>
                </a:solidFill>
              </a:rPr>
              <a:t>Châu Thiên Long (21520331)</a:t>
            </a:r>
          </a:p>
          <a:p>
            <a:pPr marL="342900" indent="-342900">
              <a:lnSpc>
                <a:spcPct val="150000"/>
              </a:lnSpc>
              <a:buAutoNum type="arabicPeriod"/>
            </a:pPr>
            <a:r>
              <a:rPr lang="vi-VN" sz="1600">
                <a:ln>
                  <a:solidFill>
                    <a:sysClr val="windowText" lastClr="000000"/>
                  </a:solidFill>
                </a:ln>
                <a:solidFill>
                  <a:sysClr val="windowText" lastClr="000000"/>
                </a:solidFill>
              </a:rPr>
              <a:t>Tăng Minh Hiển (21520229)</a:t>
            </a:r>
          </a:p>
          <a:p>
            <a:pPr marL="342900" indent="-342900">
              <a:lnSpc>
                <a:spcPct val="150000"/>
              </a:lnSpc>
              <a:buAutoNum type="arabicPeriod"/>
            </a:pPr>
            <a:r>
              <a:rPr lang="vi-VN" sz="1600">
                <a:ln>
                  <a:solidFill>
                    <a:sysClr val="windowText" lastClr="000000"/>
                  </a:solidFill>
                </a:ln>
                <a:solidFill>
                  <a:sysClr val="windowText" lastClr="000000"/>
                </a:solidFill>
              </a:rPr>
              <a:t>Nguyễn Thái Thành Long (21520334)</a:t>
            </a:r>
          </a:p>
        </p:txBody>
      </p:sp>
      <p:sp>
        <p:nvSpPr>
          <p:cNvPr id="7" name="Title 6">
            <a:extLst>
              <a:ext uri="{FF2B5EF4-FFF2-40B4-BE49-F238E27FC236}">
                <a16:creationId xmlns:a16="http://schemas.microsoft.com/office/drawing/2014/main" id="{D3F38CE5-6886-3AD4-A4F3-4475131663C4}"/>
              </a:ext>
            </a:extLst>
          </p:cNvPr>
          <p:cNvSpPr>
            <a:spLocks noGrp="1"/>
          </p:cNvSpPr>
          <p:nvPr>
            <p:ph type="title" idx="2"/>
          </p:nvPr>
        </p:nvSpPr>
        <p:spPr/>
        <p:txBody>
          <a:bodyPr/>
          <a:lstStyle/>
          <a:p>
            <a:r>
              <a:rPr lang="vi-VN" sz="2000">
                <a:latin typeface="Nunito" pitchFamily="2" charset="-93"/>
              </a:rPr>
              <a:t>More infomation</a:t>
            </a:r>
          </a:p>
        </p:txBody>
      </p:sp>
      <p:sp>
        <p:nvSpPr>
          <p:cNvPr id="453" name="Google Shape;453;p37"/>
          <p:cNvSpPr/>
          <p:nvPr/>
        </p:nvSpPr>
        <p:spPr>
          <a:xfrm rot="20938661">
            <a:off x="2653035" y="1782407"/>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4;p42">
            <a:extLst>
              <a:ext uri="{FF2B5EF4-FFF2-40B4-BE49-F238E27FC236}">
                <a16:creationId xmlns:a16="http://schemas.microsoft.com/office/drawing/2014/main" id="{5FAEC9BE-B4DA-781B-8356-2B232B413F90}"/>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735;p42">
            <a:extLst>
              <a:ext uri="{FF2B5EF4-FFF2-40B4-BE49-F238E27FC236}">
                <a16:creationId xmlns:a16="http://schemas.microsoft.com/office/drawing/2014/main" id="{A6343CD5-2872-9099-BE4C-91F10753D29C}"/>
              </a:ext>
            </a:extLst>
          </p:cNvPr>
          <p:cNvCxnSpPr>
            <a:cxnSpLocks/>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8" name="Google Shape;736;p42">
            <a:extLst>
              <a:ext uri="{FF2B5EF4-FFF2-40B4-BE49-F238E27FC236}">
                <a16:creationId xmlns:a16="http://schemas.microsoft.com/office/drawing/2014/main" id="{830741EE-6513-E297-2078-56012EB2F1BA}"/>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en" sz="2000" b="1"/>
              <a:t>11</a:t>
            </a:r>
          </a:p>
        </p:txBody>
      </p:sp>
      <p:sp>
        <p:nvSpPr>
          <p:cNvPr id="19" name="Google Shape;737;p42">
            <a:extLst>
              <a:ext uri="{FF2B5EF4-FFF2-40B4-BE49-F238E27FC236}">
                <a16:creationId xmlns:a16="http://schemas.microsoft.com/office/drawing/2014/main" id="{518138AF-21D8-1FF2-2069-B48FF3CF6858}"/>
              </a:ext>
            </a:extLst>
          </p:cNvPr>
          <p:cNvSpPr txBox="1">
            <a:spLocks/>
          </p:cNvSpPr>
          <p:nvPr/>
        </p:nvSpPr>
        <p:spPr>
          <a:xfrm>
            <a:off x="7492146" y="672750"/>
            <a:ext cx="465900" cy="298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Pathway Gothic One"/>
              <a:buNone/>
              <a:defRPr sz="26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9pPr>
          </a:lstStyle>
          <a:p>
            <a:r>
              <a:rPr lang="en" sz="2000" b="1"/>
              <a:t>04</a:t>
            </a:r>
          </a:p>
        </p:txBody>
      </p:sp>
      <p:sp>
        <p:nvSpPr>
          <p:cNvPr id="20" name="Google Shape;738;p42">
            <a:extLst>
              <a:ext uri="{FF2B5EF4-FFF2-40B4-BE49-F238E27FC236}">
                <a16:creationId xmlns:a16="http://schemas.microsoft.com/office/drawing/2014/main" id="{6FDC61A7-ACD9-7971-D7E8-54131769750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cxnSp>
        <p:nvCxnSpPr>
          <p:cNvPr id="21" name="Google Shape;757;p42">
            <a:extLst>
              <a:ext uri="{FF2B5EF4-FFF2-40B4-BE49-F238E27FC236}">
                <a16:creationId xmlns:a16="http://schemas.microsoft.com/office/drawing/2014/main" id="{7AA29413-4D52-0B71-E6D6-A536A2792261}"/>
              </a:ext>
            </a:extLst>
          </p:cNvPr>
          <p:cNvCxnSpPr>
            <a:cxnSpLocks/>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758;p42">
            <a:extLst>
              <a:ext uri="{FF2B5EF4-FFF2-40B4-BE49-F238E27FC236}">
                <a16:creationId xmlns:a16="http://schemas.microsoft.com/office/drawing/2014/main" id="{F95BAF0A-41D2-39D4-1296-F1967785A7C3}"/>
              </a:ext>
            </a:extLst>
          </p:cNvPr>
          <p:cNvCxnSpPr>
            <a:cxnSpLocks/>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759;p42">
            <a:extLst>
              <a:ext uri="{FF2B5EF4-FFF2-40B4-BE49-F238E27FC236}">
                <a16:creationId xmlns:a16="http://schemas.microsoft.com/office/drawing/2014/main" id="{4845C28C-CB7D-8952-4EDC-34B2F6243E20}"/>
              </a:ext>
            </a:extLst>
          </p:cNvPr>
          <p:cNvCxnSpPr>
            <a:cxnSpLocks/>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3" name="Google Shape;443;p36">
            <a:extLst>
              <a:ext uri="{FF2B5EF4-FFF2-40B4-BE49-F238E27FC236}">
                <a16:creationId xmlns:a16="http://schemas.microsoft.com/office/drawing/2014/main" id="{F2E39C87-CA02-C225-E591-F38BF35F185D}"/>
              </a:ext>
            </a:extLst>
          </p:cNvPr>
          <p:cNvSpPr txBox="1">
            <a:spLocks/>
          </p:cNvSpPr>
          <p:nvPr/>
        </p:nvSpPr>
        <p:spPr>
          <a:xfrm>
            <a:off x="371708" y="391743"/>
            <a:ext cx="2981092" cy="562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a:ln>
                  <a:solidFill>
                    <a:schemeClr val="accent1">
                      <a:lumMod val="10000"/>
                    </a:schemeClr>
                  </a:solidFill>
                </a:ln>
                <a:solidFill>
                  <a:schemeClr val="accent6">
                    <a:lumMod val="75000"/>
                  </a:schemeClr>
                </a:solidFill>
                <a:latin typeface="Nunito Black" pitchFamily="2" charset="-93"/>
              </a:rPr>
              <a:t>#4 BÀI TOÁN</a:t>
            </a:r>
          </a:p>
        </p:txBody>
      </p:sp>
      <p:sp>
        <p:nvSpPr>
          <p:cNvPr id="16" name="Flowchart: Connector 15">
            <a:extLst>
              <a:ext uri="{FF2B5EF4-FFF2-40B4-BE49-F238E27FC236}">
                <a16:creationId xmlns:a16="http://schemas.microsoft.com/office/drawing/2014/main" id="{209E06F4-6FE4-1210-0B9E-E66DE458F350}"/>
              </a:ext>
            </a:extLst>
          </p:cNvPr>
          <p:cNvSpPr/>
          <p:nvPr/>
        </p:nvSpPr>
        <p:spPr>
          <a:xfrm>
            <a:off x="-721112" y="1799063"/>
            <a:ext cx="2185639" cy="2133600"/>
          </a:xfrm>
          <a:prstGeom prst="flowChartConnector">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B4559A08-167A-0B54-723F-D2B63E5AE15C}"/>
              </a:ext>
            </a:extLst>
          </p:cNvPr>
          <p:cNvGrpSpPr/>
          <p:nvPr/>
        </p:nvGrpSpPr>
        <p:grpSpPr>
          <a:xfrm>
            <a:off x="788020" y="1879306"/>
            <a:ext cx="4638907" cy="455341"/>
            <a:chOff x="1524248" y="1574506"/>
            <a:chExt cx="4638907" cy="455341"/>
          </a:xfrm>
        </p:grpSpPr>
        <p:sp>
          <p:nvSpPr>
            <p:cNvPr id="23" name="Rectangle: Rounded Corners 22">
              <a:extLst>
                <a:ext uri="{FF2B5EF4-FFF2-40B4-BE49-F238E27FC236}">
                  <a16:creationId xmlns:a16="http://schemas.microsoft.com/office/drawing/2014/main" id="{446DF317-D7A9-A9CF-EEB7-2D20F4AA587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Bài</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toán</a:t>
              </a:r>
              <a:r>
                <a:rPr lang="en-US" sz="2000">
                  <a:ln w="0"/>
                  <a:solidFill>
                    <a:schemeClr val="tx1"/>
                  </a:solidFill>
                  <a:effectLst>
                    <a:outerShdw blurRad="38100" dist="19050" dir="2700000" algn="tl" rotWithShape="0">
                      <a:schemeClr val="dk1">
                        <a:alpha val="40000"/>
                      </a:schemeClr>
                    </a:outerShdw>
                  </a:effectLst>
                  <a:latin typeface="Nunito" pitchFamily="2" charset="-93"/>
                </a:rPr>
                <a:t> N-Queens</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17" name="Flowchart: Connector 16">
              <a:extLst>
                <a:ext uri="{FF2B5EF4-FFF2-40B4-BE49-F238E27FC236}">
                  <a16:creationId xmlns:a16="http://schemas.microsoft.com/office/drawing/2014/main" id="{11BEED84-AD4D-0452-9378-92A4D4ED33EB}"/>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1</a:t>
              </a:r>
              <a:endParaRPr lang="vi-VN" sz="2000">
                <a:solidFill>
                  <a:sysClr val="windowText" lastClr="000000"/>
                </a:solidFill>
                <a:latin typeface="Nunito" pitchFamily="2" charset="-93"/>
              </a:endParaRPr>
            </a:p>
          </p:txBody>
        </p:sp>
      </p:grpSp>
      <p:grpSp>
        <p:nvGrpSpPr>
          <p:cNvPr id="25" name="Group 24">
            <a:extLst>
              <a:ext uri="{FF2B5EF4-FFF2-40B4-BE49-F238E27FC236}">
                <a16:creationId xmlns:a16="http://schemas.microsoft.com/office/drawing/2014/main" id="{C31B9E2B-CEFA-34D5-717A-1ABC08807CD7}"/>
              </a:ext>
            </a:extLst>
          </p:cNvPr>
          <p:cNvGrpSpPr/>
          <p:nvPr/>
        </p:nvGrpSpPr>
        <p:grpSpPr>
          <a:xfrm>
            <a:off x="1234069" y="2692252"/>
            <a:ext cx="4638907" cy="455341"/>
            <a:chOff x="1524248" y="1574506"/>
            <a:chExt cx="4638907" cy="455341"/>
          </a:xfrm>
        </p:grpSpPr>
        <p:sp>
          <p:nvSpPr>
            <p:cNvPr id="26" name="Rectangle: Rounded Corners 25">
              <a:extLst>
                <a:ext uri="{FF2B5EF4-FFF2-40B4-BE49-F238E27FC236}">
                  <a16:creationId xmlns:a16="http://schemas.microsoft.com/office/drawing/2014/main" id="{16D631B2-8C34-9700-63D1-173BC85C50CA}"/>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Tìm</a:t>
              </a:r>
              <a:r>
                <a:rPr lang="en-US" sz="2000">
                  <a:ln w="0"/>
                  <a:solidFill>
                    <a:schemeClr val="tx1"/>
                  </a:solidFill>
                  <a:effectLst>
                    <a:outerShdw blurRad="38100" dist="19050" dir="2700000" algn="tl" rotWithShape="0">
                      <a:schemeClr val="dk1">
                        <a:alpha val="40000"/>
                      </a:schemeClr>
                    </a:outerShdw>
                  </a:effectLst>
                  <a:latin typeface="Nunito" pitchFamily="2" charset="-93"/>
                </a:rPr>
                <a:t> chu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trình</a:t>
              </a:r>
              <a:r>
                <a:rPr lang="en-US" sz="2000">
                  <a:ln w="0"/>
                  <a:solidFill>
                    <a:schemeClr val="tx1"/>
                  </a:solidFill>
                  <a:effectLst>
                    <a:outerShdw blurRad="38100" dist="19050" dir="2700000" algn="tl" rotWithShape="0">
                      <a:schemeClr val="dk1">
                        <a:alpha val="40000"/>
                      </a:schemeClr>
                    </a:outerShdw>
                  </a:effectLst>
                  <a:latin typeface="Nunito" pitchFamily="2" charset="-93"/>
                </a:rPr>
                <a:t> Hamilton</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27" name="Flowchart: Connector 26">
              <a:extLst>
                <a:ext uri="{FF2B5EF4-FFF2-40B4-BE49-F238E27FC236}">
                  <a16:creationId xmlns:a16="http://schemas.microsoft.com/office/drawing/2014/main" id="{1E929B63-D9B2-66B0-4747-1C33434FC392}"/>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2</a:t>
              </a:r>
              <a:endParaRPr lang="vi-VN" sz="2000">
                <a:solidFill>
                  <a:sysClr val="windowText" lastClr="000000"/>
                </a:solidFill>
                <a:latin typeface="Nunito" pitchFamily="2" charset="-93"/>
              </a:endParaRPr>
            </a:p>
          </p:txBody>
        </p:sp>
      </p:grpSp>
      <p:grpSp>
        <p:nvGrpSpPr>
          <p:cNvPr id="28" name="Group 27">
            <a:extLst>
              <a:ext uri="{FF2B5EF4-FFF2-40B4-BE49-F238E27FC236}">
                <a16:creationId xmlns:a16="http://schemas.microsoft.com/office/drawing/2014/main" id="{DCE60FD9-3AF1-F596-853A-9CFDB552AEB7}"/>
              </a:ext>
            </a:extLst>
          </p:cNvPr>
          <p:cNvGrpSpPr/>
          <p:nvPr/>
        </p:nvGrpSpPr>
        <p:grpSpPr>
          <a:xfrm>
            <a:off x="788020" y="3495906"/>
            <a:ext cx="4638907" cy="455341"/>
            <a:chOff x="1524248" y="1574506"/>
            <a:chExt cx="4638907" cy="455341"/>
          </a:xfrm>
        </p:grpSpPr>
        <p:sp>
          <p:nvSpPr>
            <p:cNvPr id="29" name="Rectangle: Rounded Corners 28">
              <a:extLst>
                <a:ext uri="{FF2B5EF4-FFF2-40B4-BE49-F238E27FC236}">
                  <a16:creationId xmlns:a16="http://schemas.microsoft.com/office/drawing/2014/main" id="{11BC9E38-998B-DB22-3D2E-2BE4F1ECB0BB}"/>
                </a:ext>
              </a:extLst>
            </p:cNvPr>
            <p:cNvSpPr/>
            <p:nvPr/>
          </p:nvSpPr>
          <p:spPr>
            <a:xfrm>
              <a:off x="1732404" y="1583798"/>
              <a:ext cx="4430751" cy="4460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err="1">
                  <a:ln w="0"/>
                  <a:solidFill>
                    <a:schemeClr val="tx1"/>
                  </a:solidFill>
                  <a:effectLst>
                    <a:outerShdw blurRad="38100" dist="19050" dir="2700000" algn="tl" rotWithShape="0">
                      <a:schemeClr val="dk1">
                        <a:alpha val="40000"/>
                      </a:schemeClr>
                    </a:outerShdw>
                  </a:effectLst>
                  <a:latin typeface="Nunito" pitchFamily="2" charset="-93"/>
                </a:rPr>
                <a:t>Duyệt</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đồ</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thị</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theo</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chiều</a:t>
              </a:r>
              <a:r>
                <a:rPr lang="en-US" sz="2000">
                  <a:ln w="0"/>
                  <a:solidFill>
                    <a:schemeClr val="tx1"/>
                  </a:solidFill>
                  <a:effectLst>
                    <a:outerShdw blurRad="38100" dist="19050" dir="2700000" algn="tl" rotWithShape="0">
                      <a:schemeClr val="dk1">
                        <a:alpha val="40000"/>
                      </a:schemeClr>
                    </a:outerShdw>
                  </a:effectLst>
                  <a:latin typeface="Nunito" pitchFamily="2" charset="-93"/>
                </a:rPr>
                <a:t> </a:t>
              </a:r>
              <a:r>
                <a:rPr lang="en-US" sz="2000" err="1">
                  <a:ln w="0"/>
                  <a:solidFill>
                    <a:schemeClr val="tx1"/>
                  </a:solidFill>
                  <a:effectLst>
                    <a:outerShdw blurRad="38100" dist="19050" dir="2700000" algn="tl" rotWithShape="0">
                      <a:schemeClr val="dk1">
                        <a:alpha val="40000"/>
                      </a:schemeClr>
                    </a:outerShdw>
                  </a:effectLst>
                  <a:latin typeface="Nunito" pitchFamily="2" charset="-93"/>
                </a:rPr>
                <a:t>sâu</a:t>
              </a:r>
              <a:r>
                <a:rPr lang="en-US" sz="2000">
                  <a:ln w="0"/>
                  <a:solidFill>
                    <a:schemeClr val="tx1"/>
                  </a:solidFill>
                  <a:effectLst>
                    <a:outerShdw blurRad="38100" dist="19050" dir="2700000" algn="tl" rotWithShape="0">
                      <a:schemeClr val="dk1">
                        <a:alpha val="40000"/>
                      </a:schemeClr>
                    </a:outerShdw>
                  </a:effectLst>
                  <a:latin typeface="Nunito" pitchFamily="2" charset="-93"/>
                </a:rPr>
                <a:t> (DFS)</a:t>
              </a:r>
              <a:endParaRPr lang="vi-VN" sz="2000">
                <a:ln w="0"/>
                <a:solidFill>
                  <a:schemeClr val="tx1"/>
                </a:solidFill>
                <a:effectLst>
                  <a:outerShdw blurRad="38100" dist="19050" dir="2700000" algn="tl" rotWithShape="0">
                    <a:schemeClr val="dk1">
                      <a:alpha val="40000"/>
                    </a:schemeClr>
                  </a:outerShdw>
                </a:effectLst>
                <a:latin typeface="Nunito" pitchFamily="2" charset="-93"/>
              </a:endParaRPr>
            </a:p>
          </p:txBody>
        </p:sp>
        <p:sp>
          <p:nvSpPr>
            <p:cNvPr id="30" name="Flowchart: Connector 29">
              <a:extLst>
                <a:ext uri="{FF2B5EF4-FFF2-40B4-BE49-F238E27FC236}">
                  <a16:creationId xmlns:a16="http://schemas.microsoft.com/office/drawing/2014/main" id="{CA987CAF-6C4A-B02F-EB90-FFE715E01106}"/>
                </a:ext>
              </a:extLst>
            </p:cNvPr>
            <p:cNvSpPr/>
            <p:nvPr/>
          </p:nvSpPr>
          <p:spPr>
            <a:xfrm>
              <a:off x="1524248" y="1574506"/>
              <a:ext cx="446049" cy="44604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solidFill>
                    <a:sysClr val="windowText" lastClr="000000"/>
                  </a:solidFill>
                  <a:latin typeface="Nunito" pitchFamily="2" charset="-93"/>
                </a:rPr>
                <a:t>3</a:t>
              </a:r>
              <a:endParaRPr lang="vi-VN" sz="2000">
                <a:solidFill>
                  <a:sysClr val="windowText" lastClr="000000"/>
                </a:solidFill>
                <a:latin typeface="Nunito" pitchFamily="2" charset="-93"/>
              </a:endParaRPr>
            </a:p>
          </p:txBody>
        </p:sp>
      </p:grpSp>
      <p:grpSp>
        <p:nvGrpSpPr>
          <p:cNvPr id="4" name="Group 3">
            <a:extLst>
              <a:ext uri="{FF2B5EF4-FFF2-40B4-BE49-F238E27FC236}">
                <a16:creationId xmlns:a16="http://schemas.microsoft.com/office/drawing/2014/main" id="{0F98E17F-08A4-072B-286A-FCFFE2816522}"/>
              </a:ext>
            </a:extLst>
          </p:cNvPr>
          <p:cNvGrpSpPr/>
          <p:nvPr/>
        </p:nvGrpSpPr>
        <p:grpSpPr>
          <a:xfrm>
            <a:off x="9827140" y="1408231"/>
            <a:ext cx="2691161" cy="1163519"/>
            <a:chOff x="6021659" y="1528732"/>
            <a:chExt cx="2691161" cy="1163519"/>
          </a:xfrm>
        </p:grpSpPr>
        <p:sp>
          <p:nvSpPr>
            <p:cNvPr id="11" name="Rectangle: Rounded Corners 10">
              <a:extLst>
                <a:ext uri="{FF2B5EF4-FFF2-40B4-BE49-F238E27FC236}">
                  <a16:creationId xmlns:a16="http://schemas.microsoft.com/office/drawing/2014/main" id="{83546CC5-AE4A-7883-6B13-1311E916E756}"/>
                </a:ext>
              </a:extLst>
            </p:cNvPr>
            <p:cNvSpPr/>
            <p:nvPr/>
          </p:nvSpPr>
          <p:spPr>
            <a:xfrm>
              <a:off x="6021659" y="1692750"/>
              <a:ext cx="2691161" cy="999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Phân loại các bài toán dùng BACKTRACKING</a:t>
              </a:r>
            </a:p>
          </p:txBody>
        </p:sp>
        <p:sp>
          <p:nvSpPr>
            <p:cNvPr id="12" name="Google Shape;453;p37">
              <a:extLst>
                <a:ext uri="{FF2B5EF4-FFF2-40B4-BE49-F238E27FC236}">
                  <a16:creationId xmlns:a16="http://schemas.microsoft.com/office/drawing/2014/main" id="{DF271D26-3E10-5B7A-06CB-29E8A7F8ECEB}"/>
                </a:ext>
              </a:extLst>
            </p:cNvPr>
            <p:cNvSpPr/>
            <p:nvPr/>
          </p:nvSpPr>
          <p:spPr>
            <a:xfrm rot="1054560">
              <a:off x="6983100" y="152873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roup 13">
            <a:extLst>
              <a:ext uri="{FF2B5EF4-FFF2-40B4-BE49-F238E27FC236}">
                <a16:creationId xmlns:a16="http://schemas.microsoft.com/office/drawing/2014/main" id="{28988E90-4AB5-D361-37EA-F5E325CC65E9}"/>
              </a:ext>
            </a:extLst>
          </p:cNvPr>
          <p:cNvGrpSpPr/>
          <p:nvPr/>
        </p:nvGrpSpPr>
        <p:grpSpPr>
          <a:xfrm>
            <a:off x="5864740" y="1385241"/>
            <a:ext cx="2788817" cy="1186509"/>
            <a:chOff x="5711507" y="1678930"/>
            <a:chExt cx="3007407" cy="1319814"/>
          </a:xfrm>
        </p:grpSpPr>
        <p:sp>
          <p:nvSpPr>
            <p:cNvPr id="15" name="Rectangle: Rounded Corners 14">
              <a:extLst>
                <a:ext uri="{FF2B5EF4-FFF2-40B4-BE49-F238E27FC236}">
                  <a16:creationId xmlns:a16="http://schemas.microsoft.com/office/drawing/2014/main" id="{7E0BEFE9-EE89-E1BE-8235-CF136190C831}"/>
                </a:ext>
              </a:extLst>
            </p:cNvPr>
            <p:cNvSpPr/>
            <p:nvPr/>
          </p:nvSpPr>
          <p:spPr>
            <a:xfrm>
              <a:off x="5711507" y="1869861"/>
              <a:ext cx="3007407" cy="112888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Minh họa bài toán tiêu biểu dùng BACKTRACKING</a:t>
              </a:r>
            </a:p>
          </p:txBody>
        </p:sp>
        <p:sp>
          <p:nvSpPr>
            <p:cNvPr id="18" name="Google Shape;453;p37">
              <a:extLst>
                <a:ext uri="{FF2B5EF4-FFF2-40B4-BE49-F238E27FC236}">
                  <a16:creationId xmlns:a16="http://schemas.microsoft.com/office/drawing/2014/main" id="{626183FC-7E31-7CBC-AEE0-1D6A2442DF02}"/>
                </a:ext>
              </a:extLst>
            </p:cNvPr>
            <p:cNvSpPr/>
            <p:nvPr/>
          </p:nvSpPr>
          <p:spPr>
            <a:xfrm rot="20569226">
              <a:off x="6840573" y="1678930"/>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0640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10" name="Google Shape;1210;p55"/>
          <p:cNvSpPr/>
          <p:nvPr/>
        </p:nvSpPr>
        <p:spPr>
          <a:xfrm rot="169444">
            <a:off x="5844061" y="1559138"/>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txBox="1">
            <a:spLocks noGrp="1"/>
          </p:cNvSpPr>
          <p:nvPr>
            <p:ph type="title" idx="5"/>
          </p:nvPr>
        </p:nvSpPr>
        <p:spPr>
          <a:xfrm>
            <a:off x="301550" y="1147137"/>
            <a:ext cx="2910900" cy="10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a:latin typeface="Nunito" pitchFamily="2" charset="-93"/>
              </a:rPr>
              <a:t>Duyệt đồ thị theo chiều sâu</a:t>
            </a:r>
            <a:br>
              <a:rPr lang="vi-VN" sz="1600" b="1">
                <a:latin typeface="Nunito" pitchFamily="2" charset="-93"/>
              </a:rPr>
            </a:br>
            <a:r>
              <a:rPr lang="vi-VN" sz="1600" b="1">
                <a:latin typeface="Nunito" pitchFamily="2" charset="-93"/>
              </a:rPr>
              <a:t>(Depth First Search - DFS) </a:t>
            </a:r>
            <a:endParaRPr sz="1600" b="1">
              <a:latin typeface="Nunito" pitchFamily="2" charset="-93"/>
            </a:endParaRPr>
          </a:p>
        </p:txBody>
      </p:sp>
      <p:pic>
        <p:nvPicPr>
          <p:cNvPr id="1209" name="Google Shape;1209;p55"/>
          <p:cNvPicPr preferRelativeResize="0"/>
          <p:nvPr/>
        </p:nvPicPr>
        <p:blipFill rotWithShape="1">
          <a:blip r:embed="rId3"/>
          <a:srcRect t="1802" b="3943"/>
          <a:stretch/>
        </p:blipFill>
        <p:spPr>
          <a:xfrm>
            <a:off x="4144357" y="1684539"/>
            <a:ext cx="4160531" cy="2818474"/>
          </a:xfrm>
          <a:prstGeom prst="rect">
            <a:avLst/>
          </a:prstGeom>
          <a:noFill/>
          <a:ln>
            <a:noFill/>
          </a:ln>
        </p:spPr>
      </p:pic>
      <p:sp>
        <p:nvSpPr>
          <p:cNvPr id="1208" name="Google Shape;1208;p55"/>
          <p:cNvSpPr txBox="1">
            <a:spLocks noGrp="1"/>
          </p:cNvSpPr>
          <p:nvPr>
            <p:ph type="subTitle" idx="1"/>
          </p:nvPr>
        </p:nvSpPr>
        <p:spPr>
          <a:xfrm>
            <a:off x="400506" y="2206137"/>
            <a:ext cx="2811944" cy="2716383"/>
          </a:xfrm>
          <a:prstGeom prst="rect">
            <a:avLst/>
          </a:prstGeom>
        </p:spPr>
        <p:txBody>
          <a:bodyPr spcFirstLastPara="1" wrap="square" lIns="91425" tIns="91425" rIns="91425" bIns="91425" anchor="t" anchorCtr="0">
            <a:noAutofit/>
          </a:bodyPr>
          <a:lstStyle/>
          <a:p>
            <a:pPr marL="88900" indent="3175" algn="l">
              <a:lnSpc>
                <a:spcPct val="150000"/>
              </a:lnSpc>
            </a:pPr>
            <a:r>
              <a:rPr lang="en-US" sz="1600">
                <a:effectLst/>
                <a:latin typeface="Nunito" pitchFamily="2" charset="-93"/>
                <a:ea typeface="Calibri" panose="020F0502020204030204" pitchFamily="34" charset="0"/>
                <a:cs typeface="Mangal" panose="02040503050203030202" pitchFamily="18" charset="0"/>
              </a:rPr>
              <a:t>Cho </a:t>
            </a:r>
            <a:r>
              <a:rPr lang="en-US" sz="1600" err="1">
                <a:effectLst/>
                <a:latin typeface="Nunito" pitchFamily="2" charset="-93"/>
                <a:ea typeface="Calibri" panose="020F0502020204030204" pitchFamily="34" charset="0"/>
                <a:cs typeface="Mangal" panose="02040503050203030202" pitchFamily="18" charset="0"/>
              </a:rPr>
              <a:t>đồ</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thị</a:t>
            </a:r>
            <a:r>
              <a:rPr lang="en-US" sz="1600">
                <a:effectLst/>
                <a:latin typeface="Nunito" pitchFamily="2" charset="-93"/>
                <a:ea typeface="Calibri" panose="020F0502020204030204" pitchFamily="34" charset="0"/>
                <a:cs typeface="Mangal" panose="02040503050203030202" pitchFamily="18" charset="0"/>
              </a:rPr>
              <a:t> G = (V,E) </a:t>
            </a:r>
            <a:r>
              <a:rPr lang="en-US" sz="1600" err="1">
                <a:effectLst/>
                <a:latin typeface="Nunito" pitchFamily="2" charset="-93"/>
                <a:ea typeface="Calibri" panose="020F0502020204030204" pitchFamily="34" charset="0"/>
                <a:cs typeface="Mangal" panose="02040503050203030202" pitchFamily="18" charset="0"/>
              </a:rPr>
              <a:t>có</a:t>
            </a:r>
            <a:r>
              <a:rPr lang="en-US" sz="1600">
                <a:effectLst/>
                <a:latin typeface="Nunito" pitchFamily="2" charset="-93"/>
                <a:ea typeface="Calibri" panose="020F0502020204030204" pitchFamily="34" charset="0"/>
                <a:cs typeface="Mangal" panose="02040503050203030202" pitchFamily="18" charset="0"/>
              </a:rPr>
              <a:t> n </a:t>
            </a:r>
            <a:r>
              <a:rPr lang="en-US" sz="1600" err="1">
                <a:effectLst/>
                <a:latin typeface="Nunito" pitchFamily="2" charset="-93"/>
                <a:ea typeface="Calibri" panose="020F0502020204030204" pitchFamily="34" charset="0"/>
                <a:cs typeface="Mangal" panose="02040503050203030202" pitchFamily="18" charset="0"/>
              </a:rPr>
              <a:t>đỉnh</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Thực</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hiện</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duyệt</a:t>
            </a:r>
            <a:r>
              <a:rPr lang="en-US" sz="1600">
                <a:latin typeface="Nunito" pitchFamily="2" charset="-93"/>
                <a:ea typeface="Calibri" panose="020F0502020204030204" pitchFamily="34" charset="0"/>
                <a:cs typeface="Mangal" panose="02040503050203030202" pitchFamily="18" charset="0"/>
              </a:rPr>
              <a:t> qua </a:t>
            </a:r>
            <a:r>
              <a:rPr lang="en-US" sz="1600" err="1">
                <a:latin typeface="Nunito" pitchFamily="2" charset="-93"/>
                <a:ea typeface="Calibri" panose="020F0502020204030204" pitchFamily="34" charset="0"/>
                <a:cs typeface="Mangal" panose="02040503050203030202" pitchFamily="18" charset="0"/>
              </a:rPr>
              <a:t>các</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đỉnh</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của</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đồ</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thị</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theo</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chiều</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sâu</a:t>
            </a:r>
            <a:r>
              <a:rPr lang="en-US" sz="1600">
                <a:latin typeface="Nunito" pitchFamily="2" charset="-93"/>
                <a:ea typeface="Calibri" panose="020F0502020204030204" pitchFamily="34" charset="0"/>
                <a:cs typeface="Mangal" panose="02040503050203030202" pitchFamily="18" charset="0"/>
              </a:rPr>
              <a:t>.</a:t>
            </a:r>
            <a:endParaRPr lang="en-US" sz="1600">
              <a:latin typeface="Nunito" pitchFamily="2" charset="-93"/>
            </a:endParaRPr>
          </a:p>
          <a:p>
            <a:pPr marL="0" indent="139700" algn="l"/>
            <a:endParaRPr lang="en-US" sz="1400"/>
          </a:p>
        </p:txBody>
      </p:sp>
      <p:sp>
        <p:nvSpPr>
          <p:cNvPr id="4" name="Google Shape;443;p36">
            <a:extLst>
              <a:ext uri="{FF2B5EF4-FFF2-40B4-BE49-F238E27FC236}">
                <a16:creationId xmlns:a16="http://schemas.microsoft.com/office/drawing/2014/main" id="{D03F5D8D-68A2-E4C7-7E37-B2A13FB9E014}"/>
              </a:ext>
            </a:extLst>
          </p:cNvPr>
          <p:cNvSpPr txBox="1">
            <a:spLocks/>
          </p:cNvSpPr>
          <p:nvPr/>
        </p:nvSpPr>
        <p:spPr>
          <a:xfrm>
            <a:off x="400506" y="362940"/>
            <a:ext cx="2712888" cy="607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000">
                <a:ln>
                  <a:solidFill>
                    <a:schemeClr val="accent1">
                      <a:lumMod val="10000"/>
                    </a:schemeClr>
                  </a:solidFill>
                </a:ln>
                <a:solidFill>
                  <a:schemeClr val="accent6">
                    <a:lumMod val="75000"/>
                  </a:schemeClr>
                </a:solidFill>
                <a:latin typeface="Nunito Black" pitchFamily="2" charset="-93"/>
              </a:rPr>
              <a:t>#4 BÀI TOÁN</a:t>
            </a:r>
          </a:p>
        </p:txBody>
      </p:sp>
      <p:sp>
        <p:nvSpPr>
          <p:cNvPr id="9" name="Google Shape;896;p48">
            <a:extLst>
              <a:ext uri="{FF2B5EF4-FFF2-40B4-BE49-F238E27FC236}">
                <a16:creationId xmlns:a16="http://schemas.microsoft.com/office/drawing/2014/main" id="{7567D779-CE63-B8C0-913B-F6775B3B1E48}"/>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BB1989C4-B456-4D62-69EC-31F2F6A364B5}"/>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BBEADFC7-ECC6-E77E-02CA-37DDFE48F12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41D80261-6527-3E5C-0599-AD921F024C1B}"/>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9927EDAF-A457-504F-DB9A-35EC9C1FB499}"/>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44619A5E-FC47-7BCB-D4A5-78BFC7891322}"/>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FB51DC4C-5596-53CB-EED4-30A575FB78AC}"/>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A1A95458-898B-1285-2F14-4295CA49A387}"/>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grpSp>
        <p:nvGrpSpPr>
          <p:cNvPr id="2" name="Google Shape;11946;p79">
            <a:extLst>
              <a:ext uri="{FF2B5EF4-FFF2-40B4-BE49-F238E27FC236}">
                <a16:creationId xmlns:a16="http://schemas.microsoft.com/office/drawing/2014/main" id="{6CAD1CD1-589C-B623-D760-6F12C29D0C92}"/>
              </a:ext>
            </a:extLst>
          </p:cNvPr>
          <p:cNvGrpSpPr/>
          <p:nvPr/>
        </p:nvGrpSpPr>
        <p:grpSpPr>
          <a:xfrm>
            <a:off x="1420757" y="3909060"/>
            <a:ext cx="766183" cy="728473"/>
            <a:chOff x="3560600" y="3763338"/>
            <a:chExt cx="352345" cy="363655"/>
          </a:xfrm>
        </p:grpSpPr>
        <p:sp>
          <p:nvSpPr>
            <p:cNvPr id="3" name="Google Shape;11947;p79">
              <a:extLst>
                <a:ext uri="{FF2B5EF4-FFF2-40B4-BE49-F238E27FC236}">
                  <a16:creationId xmlns:a16="http://schemas.microsoft.com/office/drawing/2014/main" id="{00CA7B7E-5C59-8FE3-AF1C-702E7DF89223}"/>
                </a:ext>
              </a:extLst>
            </p:cNvPr>
            <p:cNvSpPr/>
            <p:nvPr/>
          </p:nvSpPr>
          <p:spPr>
            <a:xfrm>
              <a:off x="3665841" y="3763338"/>
              <a:ext cx="143352" cy="173543"/>
            </a:xfrm>
            <a:custGeom>
              <a:avLst/>
              <a:gdLst/>
              <a:ahLst/>
              <a:cxnLst/>
              <a:rect l="l" t="t" r="r" b="b"/>
              <a:pathLst>
                <a:path w="4525" h="5478" extrusionOk="0">
                  <a:moveTo>
                    <a:pt x="2251" y="1"/>
                  </a:moveTo>
                  <a:cubicBezTo>
                    <a:pt x="1691" y="1"/>
                    <a:pt x="1179" y="191"/>
                    <a:pt x="774" y="549"/>
                  </a:cubicBezTo>
                  <a:cubicBezTo>
                    <a:pt x="370" y="906"/>
                    <a:pt x="108" y="1382"/>
                    <a:pt x="12" y="1918"/>
                  </a:cubicBezTo>
                  <a:cubicBezTo>
                    <a:pt x="0" y="2013"/>
                    <a:pt x="60" y="2096"/>
                    <a:pt x="143" y="2120"/>
                  </a:cubicBezTo>
                  <a:cubicBezTo>
                    <a:pt x="151" y="2121"/>
                    <a:pt x="159" y="2122"/>
                    <a:pt x="167" y="2122"/>
                  </a:cubicBezTo>
                  <a:cubicBezTo>
                    <a:pt x="252" y="2122"/>
                    <a:pt x="324" y="2064"/>
                    <a:pt x="346" y="1977"/>
                  </a:cubicBezTo>
                  <a:cubicBezTo>
                    <a:pt x="477" y="1049"/>
                    <a:pt x="1286" y="346"/>
                    <a:pt x="2239" y="346"/>
                  </a:cubicBezTo>
                  <a:cubicBezTo>
                    <a:pt x="3299" y="346"/>
                    <a:pt x="4168" y="1203"/>
                    <a:pt x="4168" y="2263"/>
                  </a:cubicBezTo>
                  <a:cubicBezTo>
                    <a:pt x="4168" y="3096"/>
                    <a:pt x="3632" y="3847"/>
                    <a:pt x="2822" y="4097"/>
                  </a:cubicBezTo>
                  <a:cubicBezTo>
                    <a:pt x="2775" y="4108"/>
                    <a:pt x="2751" y="4144"/>
                    <a:pt x="2739" y="4168"/>
                  </a:cubicBezTo>
                  <a:lnTo>
                    <a:pt x="2239" y="4990"/>
                  </a:lnTo>
                  <a:lnTo>
                    <a:pt x="1751" y="4168"/>
                  </a:lnTo>
                  <a:cubicBezTo>
                    <a:pt x="1739" y="4144"/>
                    <a:pt x="1691" y="4108"/>
                    <a:pt x="1667" y="4097"/>
                  </a:cubicBezTo>
                  <a:cubicBezTo>
                    <a:pt x="977" y="3870"/>
                    <a:pt x="477" y="3287"/>
                    <a:pt x="358" y="2573"/>
                  </a:cubicBezTo>
                  <a:cubicBezTo>
                    <a:pt x="347" y="2496"/>
                    <a:pt x="266" y="2440"/>
                    <a:pt x="189" y="2440"/>
                  </a:cubicBezTo>
                  <a:cubicBezTo>
                    <a:pt x="182" y="2440"/>
                    <a:pt x="174" y="2441"/>
                    <a:pt x="167" y="2442"/>
                  </a:cubicBezTo>
                  <a:cubicBezTo>
                    <a:pt x="72" y="2454"/>
                    <a:pt x="12" y="2549"/>
                    <a:pt x="24" y="2632"/>
                  </a:cubicBezTo>
                  <a:cubicBezTo>
                    <a:pt x="108" y="3049"/>
                    <a:pt x="286" y="3418"/>
                    <a:pt x="548" y="3739"/>
                  </a:cubicBezTo>
                  <a:cubicBezTo>
                    <a:pt x="798" y="4037"/>
                    <a:pt x="1132" y="4251"/>
                    <a:pt x="1501" y="4394"/>
                  </a:cubicBezTo>
                  <a:lnTo>
                    <a:pt x="2108" y="5406"/>
                  </a:lnTo>
                  <a:cubicBezTo>
                    <a:pt x="2144" y="5442"/>
                    <a:pt x="2203" y="5478"/>
                    <a:pt x="2263" y="5478"/>
                  </a:cubicBezTo>
                  <a:cubicBezTo>
                    <a:pt x="2322" y="5478"/>
                    <a:pt x="2382" y="5442"/>
                    <a:pt x="2406" y="5406"/>
                  </a:cubicBezTo>
                  <a:lnTo>
                    <a:pt x="3025" y="4394"/>
                  </a:lnTo>
                  <a:cubicBezTo>
                    <a:pt x="3930" y="4073"/>
                    <a:pt x="4525" y="3227"/>
                    <a:pt x="4525" y="2263"/>
                  </a:cubicBezTo>
                  <a:cubicBezTo>
                    <a:pt x="4489" y="1013"/>
                    <a:pt x="3477" y="1"/>
                    <a:pt x="2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48;p79">
              <a:extLst>
                <a:ext uri="{FF2B5EF4-FFF2-40B4-BE49-F238E27FC236}">
                  <a16:creationId xmlns:a16="http://schemas.microsoft.com/office/drawing/2014/main" id="{C6A2E2D1-853C-2BBC-8962-B6B48C5E4F51}"/>
                </a:ext>
              </a:extLst>
            </p:cNvPr>
            <p:cNvSpPr/>
            <p:nvPr/>
          </p:nvSpPr>
          <p:spPr>
            <a:xfrm>
              <a:off x="3696761" y="3794099"/>
              <a:ext cx="82653" cy="78661"/>
            </a:xfrm>
            <a:custGeom>
              <a:avLst/>
              <a:gdLst/>
              <a:ahLst/>
              <a:cxnLst/>
              <a:rect l="l" t="t" r="r" b="b"/>
              <a:pathLst>
                <a:path w="2609" h="2483" extrusionOk="0">
                  <a:moveTo>
                    <a:pt x="1584" y="328"/>
                  </a:moveTo>
                  <a:cubicBezTo>
                    <a:pt x="1727" y="328"/>
                    <a:pt x="1882" y="387"/>
                    <a:pt x="2001" y="506"/>
                  </a:cubicBezTo>
                  <a:cubicBezTo>
                    <a:pt x="2239" y="732"/>
                    <a:pt x="2239" y="1102"/>
                    <a:pt x="2001" y="1340"/>
                  </a:cubicBezTo>
                  <a:cubicBezTo>
                    <a:pt x="1888" y="1453"/>
                    <a:pt x="1736" y="1509"/>
                    <a:pt x="1584" y="1509"/>
                  </a:cubicBezTo>
                  <a:cubicBezTo>
                    <a:pt x="1433" y="1509"/>
                    <a:pt x="1281" y="1453"/>
                    <a:pt x="1168" y="1340"/>
                  </a:cubicBezTo>
                  <a:cubicBezTo>
                    <a:pt x="941" y="1113"/>
                    <a:pt x="941" y="732"/>
                    <a:pt x="1168" y="506"/>
                  </a:cubicBezTo>
                  <a:cubicBezTo>
                    <a:pt x="1287" y="387"/>
                    <a:pt x="1430" y="328"/>
                    <a:pt x="1584" y="328"/>
                  </a:cubicBezTo>
                  <a:close/>
                  <a:moveTo>
                    <a:pt x="1584" y="0"/>
                  </a:moveTo>
                  <a:cubicBezTo>
                    <a:pt x="1346" y="0"/>
                    <a:pt x="1108" y="89"/>
                    <a:pt x="929" y="268"/>
                  </a:cubicBezTo>
                  <a:cubicBezTo>
                    <a:pt x="596" y="590"/>
                    <a:pt x="572" y="1090"/>
                    <a:pt x="822" y="1447"/>
                  </a:cubicBezTo>
                  <a:lnTo>
                    <a:pt x="60" y="2197"/>
                  </a:lnTo>
                  <a:cubicBezTo>
                    <a:pt x="1" y="2256"/>
                    <a:pt x="1" y="2375"/>
                    <a:pt x="60" y="2435"/>
                  </a:cubicBezTo>
                  <a:cubicBezTo>
                    <a:pt x="96" y="2471"/>
                    <a:pt x="144" y="2483"/>
                    <a:pt x="179" y="2483"/>
                  </a:cubicBezTo>
                  <a:cubicBezTo>
                    <a:pt x="227" y="2483"/>
                    <a:pt x="275" y="2471"/>
                    <a:pt x="298" y="2435"/>
                  </a:cubicBezTo>
                  <a:lnTo>
                    <a:pt x="1060" y="1685"/>
                  </a:lnTo>
                  <a:cubicBezTo>
                    <a:pt x="1227" y="1780"/>
                    <a:pt x="1406" y="1840"/>
                    <a:pt x="1584" y="1840"/>
                  </a:cubicBezTo>
                  <a:cubicBezTo>
                    <a:pt x="1822" y="1840"/>
                    <a:pt x="2061" y="1756"/>
                    <a:pt x="2239" y="1578"/>
                  </a:cubicBezTo>
                  <a:cubicBezTo>
                    <a:pt x="2608" y="1209"/>
                    <a:pt x="2608" y="625"/>
                    <a:pt x="2239" y="268"/>
                  </a:cubicBezTo>
                  <a:cubicBezTo>
                    <a:pt x="2061" y="89"/>
                    <a:pt x="1822" y="0"/>
                    <a:pt x="1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49;p79">
              <a:extLst>
                <a:ext uri="{FF2B5EF4-FFF2-40B4-BE49-F238E27FC236}">
                  <a16:creationId xmlns:a16="http://schemas.microsoft.com/office/drawing/2014/main" id="{DCEC59BB-B7E1-E503-F2F5-F0895BEB89E8}"/>
                </a:ext>
              </a:extLst>
            </p:cNvPr>
            <p:cNvSpPr/>
            <p:nvPr/>
          </p:nvSpPr>
          <p:spPr>
            <a:xfrm>
              <a:off x="3560600" y="3916574"/>
              <a:ext cx="352345" cy="210419"/>
            </a:xfrm>
            <a:custGeom>
              <a:avLst/>
              <a:gdLst/>
              <a:ahLst/>
              <a:cxnLst/>
              <a:rect l="l" t="t" r="r" b="b"/>
              <a:pathLst>
                <a:path w="11122" h="6642" extrusionOk="0">
                  <a:moveTo>
                    <a:pt x="3037" y="391"/>
                  </a:moveTo>
                  <a:lnTo>
                    <a:pt x="5394" y="1176"/>
                  </a:lnTo>
                  <a:lnTo>
                    <a:pt x="5394" y="1296"/>
                  </a:lnTo>
                  <a:lnTo>
                    <a:pt x="3037" y="510"/>
                  </a:lnTo>
                  <a:lnTo>
                    <a:pt x="3037" y="391"/>
                  </a:lnTo>
                  <a:close/>
                  <a:moveTo>
                    <a:pt x="8085" y="391"/>
                  </a:moveTo>
                  <a:lnTo>
                    <a:pt x="8085" y="510"/>
                  </a:lnTo>
                  <a:lnTo>
                    <a:pt x="5728" y="1296"/>
                  </a:lnTo>
                  <a:lnTo>
                    <a:pt x="5728" y="1176"/>
                  </a:lnTo>
                  <a:lnTo>
                    <a:pt x="8085" y="391"/>
                  </a:lnTo>
                  <a:close/>
                  <a:moveTo>
                    <a:pt x="2691" y="855"/>
                  </a:moveTo>
                  <a:lnTo>
                    <a:pt x="2691" y="4975"/>
                  </a:lnTo>
                  <a:lnTo>
                    <a:pt x="2680" y="4975"/>
                  </a:lnTo>
                  <a:lnTo>
                    <a:pt x="786" y="5594"/>
                  </a:lnTo>
                  <a:lnTo>
                    <a:pt x="786" y="1486"/>
                  </a:lnTo>
                  <a:lnTo>
                    <a:pt x="2691" y="855"/>
                  </a:lnTo>
                  <a:close/>
                  <a:moveTo>
                    <a:pt x="8085" y="867"/>
                  </a:moveTo>
                  <a:lnTo>
                    <a:pt x="8085" y="4975"/>
                  </a:lnTo>
                  <a:lnTo>
                    <a:pt x="8049" y="4975"/>
                  </a:lnTo>
                  <a:lnTo>
                    <a:pt x="5728" y="5748"/>
                  </a:lnTo>
                  <a:lnTo>
                    <a:pt x="5728" y="1641"/>
                  </a:lnTo>
                  <a:lnTo>
                    <a:pt x="5763" y="1641"/>
                  </a:lnTo>
                  <a:lnTo>
                    <a:pt x="8085" y="867"/>
                  </a:lnTo>
                  <a:close/>
                  <a:moveTo>
                    <a:pt x="3037" y="879"/>
                  </a:moveTo>
                  <a:lnTo>
                    <a:pt x="5358" y="1653"/>
                  </a:lnTo>
                  <a:lnTo>
                    <a:pt x="5394" y="1653"/>
                  </a:lnTo>
                  <a:lnTo>
                    <a:pt x="5394" y="5760"/>
                  </a:lnTo>
                  <a:lnTo>
                    <a:pt x="3072" y="4986"/>
                  </a:lnTo>
                  <a:lnTo>
                    <a:pt x="3037" y="4986"/>
                  </a:lnTo>
                  <a:lnTo>
                    <a:pt x="3037" y="879"/>
                  </a:lnTo>
                  <a:close/>
                  <a:moveTo>
                    <a:pt x="3037" y="5320"/>
                  </a:moveTo>
                  <a:lnTo>
                    <a:pt x="5394" y="6106"/>
                  </a:lnTo>
                  <a:lnTo>
                    <a:pt x="5394" y="6225"/>
                  </a:lnTo>
                  <a:lnTo>
                    <a:pt x="3037" y="5439"/>
                  </a:lnTo>
                  <a:lnTo>
                    <a:pt x="3037" y="5320"/>
                  </a:lnTo>
                  <a:close/>
                  <a:moveTo>
                    <a:pt x="8085" y="5320"/>
                  </a:moveTo>
                  <a:lnTo>
                    <a:pt x="8085" y="5439"/>
                  </a:lnTo>
                  <a:lnTo>
                    <a:pt x="5728" y="6225"/>
                  </a:lnTo>
                  <a:lnTo>
                    <a:pt x="5728" y="6106"/>
                  </a:lnTo>
                  <a:lnTo>
                    <a:pt x="8085" y="5320"/>
                  </a:lnTo>
                  <a:close/>
                  <a:moveTo>
                    <a:pt x="2715" y="414"/>
                  </a:moveTo>
                  <a:lnTo>
                    <a:pt x="2715" y="510"/>
                  </a:lnTo>
                  <a:lnTo>
                    <a:pt x="584" y="1224"/>
                  </a:lnTo>
                  <a:cubicBezTo>
                    <a:pt x="513" y="1248"/>
                    <a:pt x="465" y="1307"/>
                    <a:pt x="465" y="1391"/>
                  </a:cubicBezTo>
                  <a:lnTo>
                    <a:pt x="465" y="5856"/>
                  </a:lnTo>
                  <a:cubicBezTo>
                    <a:pt x="465" y="5915"/>
                    <a:pt x="489" y="5951"/>
                    <a:pt x="536" y="5987"/>
                  </a:cubicBezTo>
                  <a:cubicBezTo>
                    <a:pt x="571" y="6004"/>
                    <a:pt x="613" y="6015"/>
                    <a:pt x="651" y="6015"/>
                  </a:cubicBezTo>
                  <a:cubicBezTo>
                    <a:pt x="665" y="6015"/>
                    <a:pt x="678" y="6014"/>
                    <a:pt x="691" y="6010"/>
                  </a:cubicBezTo>
                  <a:lnTo>
                    <a:pt x="2715" y="5344"/>
                  </a:lnTo>
                  <a:lnTo>
                    <a:pt x="2715" y="5463"/>
                  </a:lnTo>
                  <a:lnTo>
                    <a:pt x="358" y="6249"/>
                  </a:lnTo>
                  <a:lnTo>
                    <a:pt x="358" y="1200"/>
                  </a:lnTo>
                  <a:lnTo>
                    <a:pt x="2715" y="414"/>
                  </a:lnTo>
                  <a:close/>
                  <a:moveTo>
                    <a:pt x="2864" y="1"/>
                  </a:moveTo>
                  <a:cubicBezTo>
                    <a:pt x="2846" y="1"/>
                    <a:pt x="2828" y="4"/>
                    <a:pt x="2811" y="10"/>
                  </a:cubicBezTo>
                  <a:lnTo>
                    <a:pt x="120" y="903"/>
                  </a:lnTo>
                  <a:cubicBezTo>
                    <a:pt x="48" y="938"/>
                    <a:pt x="1" y="998"/>
                    <a:pt x="1" y="1069"/>
                  </a:cubicBezTo>
                  <a:lnTo>
                    <a:pt x="1" y="6475"/>
                  </a:lnTo>
                  <a:cubicBezTo>
                    <a:pt x="1" y="6534"/>
                    <a:pt x="36" y="6582"/>
                    <a:pt x="72" y="6606"/>
                  </a:cubicBezTo>
                  <a:cubicBezTo>
                    <a:pt x="108" y="6618"/>
                    <a:pt x="132" y="6641"/>
                    <a:pt x="179" y="6641"/>
                  </a:cubicBezTo>
                  <a:cubicBezTo>
                    <a:pt x="191" y="6641"/>
                    <a:pt x="215" y="6641"/>
                    <a:pt x="239" y="6618"/>
                  </a:cubicBezTo>
                  <a:lnTo>
                    <a:pt x="2870" y="5748"/>
                  </a:lnTo>
                  <a:lnTo>
                    <a:pt x="5513" y="6618"/>
                  </a:lnTo>
                  <a:cubicBezTo>
                    <a:pt x="5525" y="6630"/>
                    <a:pt x="5543" y="6635"/>
                    <a:pt x="5561" y="6635"/>
                  </a:cubicBezTo>
                  <a:cubicBezTo>
                    <a:pt x="5579" y="6635"/>
                    <a:pt x="5597" y="6630"/>
                    <a:pt x="5608" y="6618"/>
                  </a:cubicBezTo>
                  <a:lnTo>
                    <a:pt x="8252" y="5737"/>
                  </a:lnTo>
                  <a:lnTo>
                    <a:pt x="10883" y="6606"/>
                  </a:lnTo>
                  <a:cubicBezTo>
                    <a:pt x="10895" y="6606"/>
                    <a:pt x="10907" y="6630"/>
                    <a:pt x="10942" y="6630"/>
                  </a:cubicBezTo>
                  <a:cubicBezTo>
                    <a:pt x="10966" y="6630"/>
                    <a:pt x="11014" y="6606"/>
                    <a:pt x="11050" y="6594"/>
                  </a:cubicBezTo>
                  <a:cubicBezTo>
                    <a:pt x="11085" y="6558"/>
                    <a:pt x="11121" y="6510"/>
                    <a:pt x="11121" y="6463"/>
                  </a:cubicBezTo>
                  <a:lnTo>
                    <a:pt x="11121" y="3510"/>
                  </a:lnTo>
                  <a:cubicBezTo>
                    <a:pt x="11121" y="3427"/>
                    <a:pt x="11050" y="3355"/>
                    <a:pt x="10954" y="3355"/>
                  </a:cubicBezTo>
                  <a:cubicBezTo>
                    <a:pt x="10871" y="3355"/>
                    <a:pt x="10788" y="3427"/>
                    <a:pt x="10788" y="3510"/>
                  </a:cubicBezTo>
                  <a:lnTo>
                    <a:pt x="10788" y="6225"/>
                  </a:lnTo>
                  <a:lnTo>
                    <a:pt x="8442" y="5439"/>
                  </a:lnTo>
                  <a:lnTo>
                    <a:pt x="8442" y="5320"/>
                  </a:lnTo>
                  <a:lnTo>
                    <a:pt x="10466" y="5987"/>
                  </a:lnTo>
                  <a:cubicBezTo>
                    <a:pt x="10482" y="5991"/>
                    <a:pt x="10499" y="5993"/>
                    <a:pt x="10516" y="5993"/>
                  </a:cubicBezTo>
                  <a:cubicBezTo>
                    <a:pt x="10551" y="5993"/>
                    <a:pt x="10585" y="5983"/>
                    <a:pt x="10609" y="5951"/>
                  </a:cubicBezTo>
                  <a:cubicBezTo>
                    <a:pt x="10657" y="5927"/>
                    <a:pt x="10692" y="5868"/>
                    <a:pt x="10692" y="5820"/>
                  </a:cubicBezTo>
                  <a:lnTo>
                    <a:pt x="10692" y="3486"/>
                  </a:lnTo>
                  <a:cubicBezTo>
                    <a:pt x="10692" y="3391"/>
                    <a:pt x="10609" y="3320"/>
                    <a:pt x="10526" y="3320"/>
                  </a:cubicBezTo>
                  <a:cubicBezTo>
                    <a:pt x="10431" y="3320"/>
                    <a:pt x="10359" y="3391"/>
                    <a:pt x="10359" y="3486"/>
                  </a:cubicBezTo>
                  <a:lnTo>
                    <a:pt x="10359" y="5582"/>
                  </a:lnTo>
                  <a:lnTo>
                    <a:pt x="8466" y="4963"/>
                  </a:lnTo>
                  <a:lnTo>
                    <a:pt x="8442" y="4963"/>
                  </a:lnTo>
                  <a:lnTo>
                    <a:pt x="8442" y="855"/>
                  </a:lnTo>
                  <a:lnTo>
                    <a:pt x="10347" y="1486"/>
                  </a:lnTo>
                  <a:lnTo>
                    <a:pt x="10347" y="2843"/>
                  </a:lnTo>
                  <a:cubicBezTo>
                    <a:pt x="10347" y="2939"/>
                    <a:pt x="10419" y="3010"/>
                    <a:pt x="10514" y="3010"/>
                  </a:cubicBezTo>
                  <a:cubicBezTo>
                    <a:pt x="10597" y="3010"/>
                    <a:pt x="10669" y="2939"/>
                    <a:pt x="10669" y="2843"/>
                  </a:cubicBezTo>
                  <a:lnTo>
                    <a:pt x="10669" y="1367"/>
                  </a:lnTo>
                  <a:cubicBezTo>
                    <a:pt x="10669" y="1296"/>
                    <a:pt x="10633" y="1236"/>
                    <a:pt x="10550" y="1212"/>
                  </a:cubicBezTo>
                  <a:lnTo>
                    <a:pt x="8430" y="498"/>
                  </a:lnTo>
                  <a:lnTo>
                    <a:pt x="8430" y="379"/>
                  </a:lnTo>
                  <a:lnTo>
                    <a:pt x="10776" y="1165"/>
                  </a:lnTo>
                  <a:lnTo>
                    <a:pt x="10776" y="2831"/>
                  </a:lnTo>
                  <a:cubicBezTo>
                    <a:pt x="10776" y="2939"/>
                    <a:pt x="10847" y="3022"/>
                    <a:pt x="10942" y="3022"/>
                  </a:cubicBezTo>
                  <a:cubicBezTo>
                    <a:pt x="11026" y="3022"/>
                    <a:pt x="11109" y="2951"/>
                    <a:pt x="11109" y="2855"/>
                  </a:cubicBezTo>
                  <a:lnTo>
                    <a:pt x="11109" y="1069"/>
                  </a:lnTo>
                  <a:cubicBezTo>
                    <a:pt x="11109" y="998"/>
                    <a:pt x="11062" y="938"/>
                    <a:pt x="10990" y="903"/>
                  </a:cubicBezTo>
                  <a:lnTo>
                    <a:pt x="8287" y="10"/>
                  </a:lnTo>
                  <a:cubicBezTo>
                    <a:pt x="8275" y="4"/>
                    <a:pt x="8258" y="1"/>
                    <a:pt x="8240" y="1"/>
                  </a:cubicBezTo>
                  <a:cubicBezTo>
                    <a:pt x="8222" y="1"/>
                    <a:pt x="8204" y="4"/>
                    <a:pt x="8192" y="10"/>
                  </a:cubicBezTo>
                  <a:lnTo>
                    <a:pt x="5549" y="891"/>
                  </a:lnTo>
                  <a:lnTo>
                    <a:pt x="2918" y="10"/>
                  </a:lnTo>
                  <a:cubicBezTo>
                    <a:pt x="2900" y="4"/>
                    <a:pt x="2882" y="1"/>
                    <a:pt x="286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6489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watch&#10;&#10;Description automatically generated">
            <a:extLst>
              <a:ext uri="{FF2B5EF4-FFF2-40B4-BE49-F238E27FC236}">
                <a16:creationId xmlns:a16="http://schemas.microsoft.com/office/drawing/2014/main" id="{AB7B1269-862D-53A9-0931-C1D45AAFF1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ln>
            <a:noFill/>
          </a:ln>
        </p:spPr>
      </p:pic>
    </p:spTree>
    <p:extLst>
      <p:ext uri="{BB962C8B-B14F-4D97-AF65-F5344CB8AC3E}">
        <p14:creationId xmlns:p14="http://schemas.microsoft.com/office/powerpoint/2010/main" val="11723674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7" name="Google Shape;1207;p55"/>
          <p:cNvSpPr txBox="1">
            <a:spLocks noGrp="1"/>
          </p:cNvSpPr>
          <p:nvPr>
            <p:ph type="title" idx="5"/>
          </p:nvPr>
        </p:nvSpPr>
        <p:spPr>
          <a:xfrm>
            <a:off x="301550" y="1147137"/>
            <a:ext cx="2910900" cy="10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a:latin typeface="Nunito" pitchFamily="2" charset="-93"/>
              </a:rPr>
              <a:t>Duyệt đồ thị theo chiều sâu</a:t>
            </a:r>
            <a:br>
              <a:rPr lang="vi-VN" sz="1600" b="1">
                <a:latin typeface="Nunito" pitchFamily="2" charset="-93"/>
              </a:rPr>
            </a:br>
            <a:r>
              <a:rPr lang="vi-VN" sz="1600" b="1">
                <a:latin typeface="Nunito" pitchFamily="2" charset="-93"/>
              </a:rPr>
              <a:t>(Depth First Search - DFS) </a:t>
            </a:r>
            <a:endParaRPr sz="1600" b="1">
              <a:latin typeface="Nunito" pitchFamily="2" charset="-93"/>
            </a:endParaRPr>
          </a:p>
        </p:txBody>
      </p:sp>
      <p:sp>
        <p:nvSpPr>
          <p:cNvPr id="4" name="Google Shape;443;p36">
            <a:extLst>
              <a:ext uri="{FF2B5EF4-FFF2-40B4-BE49-F238E27FC236}">
                <a16:creationId xmlns:a16="http://schemas.microsoft.com/office/drawing/2014/main" id="{D03F5D8D-68A2-E4C7-7E37-B2A13FB9E014}"/>
              </a:ext>
            </a:extLst>
          </p:cNvPr>
          <p:cNvSpPr txBox="1">
            <a:spLocks/>
          </p:cNvSpPr>
          <p:nvPr/>
        </p:nvSpPr>
        <p:spPr>
          <a:xfrm>
            <a:off x="400506" y="362940"/>
            <a:ext cx="2712888" cy="607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000">
                <a:ln>
                  <a:solidFill>
                    <a:schemeClr val="accent1">
                      <a:lumMod val="10000"/>
                    </a:schemeClr>
                  </a:solidFill>
                </a:ln>
                <a:solidFill>
                  <a:schemeClr val="accent6">
                    <a:lumMod val="75000"/>
                  </a:schemeClr>
                </a:solidFill>
                <a:latin typeface="Nunito Black" pitchFamily="2" charset="-93"/>
              </a:rPr>
              <a:t>#4 BÀI TOÁN</a:t>
            </a:r>
          </a:p>
        </p:txBody>
      </p:sp>
      <p:sp>
        <p:nvSpPr>
          <p:cNvPr id="9" name="Google Shape;896;p48">
            <a:extLst>
              <a:ext uri="{FF2B5EF4-FFF2-40B4-BE49-F238E27FC236}">
                <a16:creationId xmlns:a16="http://schemas.microsoft.com/office/drawing/2014/main" id="{7567D779-CE63-B8C0-913B-F6775B3B1E48}"/>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BB1989C4-B456-4D62-69EC-31F2F6A364B5}"/>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BBEADFC7-ECC6-E77E-02CA-37DDFE48F12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41D80261-6527-3E5C-0599-AD921F024C1B}"/>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9927EDAF-A457-504F-DB9A-35EC9C1FB499}"/>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44619A5E-FC47-7BCB-D4A5-78BFC7891322}"/>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FB51DC4C-5596-53CB-EED4-30A575FB78AC}"/>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A1A95458-898B-1285-2F14-4295CA49A387}"/>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18" name="Google Shape;1208;p55">
            <a:extLst>
              <a:ext uri="{FF2B5EF4-FFF2-40B4-BE49-F238E27FC236}">
                <a16:creationId xmlns:a16="http://schemas.microsoft.com/office/drawing/2014/main" id="{EF476D22-1B10-FCCB-555C-0FBCBFFF978D}"/>
              </a:ext>
            </a:extLst>
          </p:cNvPr>
          <p:cNvSpPr txBox="1">
            <a:spLocks/>
          </p:cNvSpPr>
          <p:nvPr/>
        </p:nvSpPr>
        <p:spPr>
          <a:xfrm>
            <a:off x="400506" y="2206137"/>
            <a:ext cx="2811944" cy="2716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88900" indent="3175" algn="l">
              <a:lnSpc>
                <a:spcPct val="150000"/>
              </a:lnSpc>
            </a:pPr>
            <a:r>
              <a:rPr lang="en-US" sz="1600">
                <a:latin typeface="Nunito" pitchFamily="2" charset="-93"/>
                <a:ea typeface="Calibri" panose="020F0502020204030204" pitchFamily="34" charset="0"/>
                <a:cs typeface="Mangal" panose="02040503050203030202" pitchFamily="18" charset="0"/>
              </a:rPr>
              <a:t>Cho đồ thị G = (V,E) có n đỉnh. Thực hiện duyệt qua các đỉnh của đồ thị theo chiều sâu.</a:t>
            </a:r>
            <a:endParaRPr lang="en-US" sz="1600">
              <a:latin typeface="Nunito" pitchFamily="2" charset="-93"/>
            </a:endParaRPr>
          </a:p>
          <a:p>
            <a:pPr marL="0" indent="139700" algn="l"/>
            <a:endParaRPr lang="en-US"/>
          </a:p>
        </p:txBody>
      </p:sp>
      <p:pic>
        <p:nvPicPr>
          <p:cNvPr id="20" name="Picture 19" descr="Text&#10;&#10;Description automatically generated">
            <a:extLst>
              <a:ext uri="{FF2B5EF4-FFF2-40B4-BE49-F238E27FC236}">
                <a16:creationId xmlns:a16="http://schemas.microsoft.com/office/drawing/2014/main" id="{FCD7DBF3-7928-084D-5870-6CCBE904F7D2}"/>
              </a:ext>
            </a:extLst>
          </p:cNvPr>
          <p:cNvPicPr>
            <a:picLocks noChangeAspect="1"/>
          </p:cNvPicPr>
          <p:nvPr/>
        </p:nvPicPr>
        <p:blipFill rotWithShape="1">
          <a:blip r:embed="rId3"/>
          <a:srcRect l="5595" t="11018" r="6622" b="12834"/>
          <a:stretch/>
        </p:blipFill>
        <p:spPr>
          <a:xfrm>
            <a:off x="3494314" y="1867781"/>
            <a:ext cx="5348136" cy="2279676"/>
          </a:xfrm>
          <a:prstGeom prst="rect">
            <a:avLst/>
          </a:prstGeom>
        </p:spPr>
      </p:pic>
      <p:grpSp>
        <p:nvGrpSpPr>
          <p:cNvPr id="21" name="Group 20">
            <a:extLst>
              <a:ext uri="{FF2B5EF4-FFF2-40B4-BE49-F238E27FC236}">
                <a16:creationId xmlns:a16="http://schemas.microsoft.com/office/drawing/2014/main" id="{0B66D80D-33DE-11D5-38EB-4CBF8201CC2B}"/>
              </a:ext>
            </a:extLst>
          </p:cNvPr>
          <p:cNvGrpSpPr/>
          <p:nvPr/>
        </p:nvGrpSpPr>
        <p:grpSpPr>
          <a:xfrm>
            <a:off x="4761446" y="4162235"/>
            <a:ext cx="2788817" cy="617029"/>
            <a:chOff x="5705246" y="2345813"/>
            <a:chExt cx="3007407" cy="1302061"/>
          </a:xfrm>
        </p:grpSpPr>
        <p:sp>
          <p:nvSpPr>
            <p:cNvPr id="22" name="Rectangle: Rounded Corners 21">
              <a:extLst>
                <a:ext uri="{FF2B5EF4-FFF2-40B4-BE49-F238E27FC236}">
                  <a16:creationId xmlns:a16="http://schemas.microsoft.com/office/drawing/2014/main" id="{92AD9453-AD4E-2DB0-9C9B-8616DF85B5FE}"/>
                </a:ext>
              </a:extLst>
            </p:cNvPr>
            <p:cNvSpPr/>
            <p:nvPr/>
          </p:nvSpPr>
          <p:spPr>
            <a:xfrm>
              <a:off x="5705246" y="2518992"/>
              <a:ext cx="3007407" cy="11288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Độ phức tạp: O(n,m) </a:t>
              </a:r>
            </a:p>
          </p:txBody>
        </p:sp>
        <p:sp>
          <p:nvSpPr>
            <p:cNvPr id="23" name="Google Shape;453;p37">
              <a:extLst>
                <a:ext uri="{FF2B5EF4-FFF2-40B4-BE49-F238E27FC236}">
                  <a16:creationId xmlns:a16="http://schemas.microsoft.com/office/drawing/2014/main" id="{E6E7155C-C3AD-7FB8-1DBF-DB093AA7A86F}"/>
                </a:ext>
              </a:extLst>
            </p:cNvPr>
            <p:cNvSpPr/>
            <p:nvPr/>
          </p:nvSpPr>
          <p:spPr>
            <a:xfrm rot="20569226">
              <a:off x="6828386" y="2345813"/>
              <a:ext cx="761124" cy="412257"/>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86338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7" name="Google Shape;1207;p55"/>
          <p:cNvSpPr txBox="1">
            <a:spLocks noGrp="1"/>
          </p:cNvSpPr>
          <p:nvPr>
            <p:ph type="title" idx="5"/>
          </p:nvPr>
        </p:nvSpPr>
        <p:spPr>
          <a:xfrm>
            <a:off x="301550" y="1147137"/>
            <a:ext cx="2910900" cy="10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latin typeface="Nunito" pitchFamily="2" charset="-93"/>
              </a:rPr>
              <a:t>Bài toán N-Queens</a:t>
            </a:r>
            <a:endParaRPr sz="2000" b="1">
              <a:latin typeface="Nunito" pitchFamily="2" charset="-93"/>
            </a:endParaRPr>
          </a:p>
        </p:txBody>
      </p:sp>
      <p:sp>
        <p:nvSpPr>
          <p:cNvPr id="1208" name="Google Shape;1208;p55"/>
          <p:cNvSpPr txBox="1">
            <a:spLocks noGrp="1"/>
          </p:cNvSpPr>
          <p:nvPr>
            <p:ph type="subTitle" idx="1"/>
          </p:nvPr>
        </p:nvSpPr>
        <p:spPr>
          <a:xfrm>
            <a:off x="400506" y="2206137"/>
            <a:ext cx="2811944" cy="2646279"/>
          </a:xfrm>
          <a:prstGeom prst="rect">
            <a:avLst/>
          </a:prstGeom>
        </p:spPr>
        <p:txBody>
          <a:bodyPr spcFirstLastPara="1" wrap="square" lIns="91425" tIns="91425" rIns="91425" bIns="91425" anchor="t" anchorCtr="0">
            <a:noAutofit/>
          </a:bodyPr>
          <a:lstStyle/>
          <a:p>
            <a:pPr marL="0" indent="0" algn="l"/>
            <a:r>
              <a:rPr lang="en-US" sz="1600">
                <a:effectLst/>
                <a:latin typeface="Nunito" pitchFamily="2" charset="-93"/>
                <a:ea typeface="Calibri" panose="020F0502020204030204" pitchFamily="34" charset="0"/>
                <a:cs typeface="Mangal" panose="02040503050203030202" pitchFamily="18" charset="0"/>
              </a:rPr>
              <a:t>Cho </a:t>
            </a:r>
            <a:r>
              <a:rPr lang="en-US" sz="1600" err="1">
                <a:effectLst/>
                <a:latin typeface="Nunito" pitchFamily="2" charset="-93"/>
                <a:ea typeface="Calibri" panose="020F0502020204030204" pitchFamily="34" charset="0"/>
                <a:cs typeface="Mangal" panose="02040503050203030202" pitchFamily="18" charset="0"/>
              </a:rPr>
              <a:t>bàn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cờ</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vuông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có</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kích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thước</a:t>
            </a:r>
            <a:r>
              <a:rPr lang="en-US" sz="1600">
                <a:latin typeface="Nunito" pitchFamily="2" charset="-93"/>
                <a:ea typeface="Calibri" panose="020F0502020204030204" pitchFamily="34" charset="0"/>
                <a:cs typeface="Mangal" panose="02040503050203030202" pitchFamily="18" charset="0"/>
              </a:rPr>
              <a:t> </a:t>
            </a:r>
            <a:r>
              <a:rPr lang="en-US" sz="1600" err="1">
                <a:latin typeface="Nunito" pitchFamily="2" charset="-93"/>
                <a:ea typeface="Calibri" panose="020F0502020204030204" pitchFamily="34" charset="0"/>
                <a:cs typeface="Mangal" panose="02040503050203030202" pitchFamily="18" charset="0"/>
              </a:rPr>
              <a:t>n</a:t>
            </a:r>
            <a:r>
              <a:rPr lang="en-US" sz="1600" err="1">
                <a:effectLst/>
                <a:latin typeface="Nunito" pitchFamily="2" charset="-93"/>
                <a:ea typeface="Calibri" panose="020F0502020204030204" pitchFamily="34" charset="0"/>
                <a:cs typeface="Mangal" panose="02040503050203030202" pitchFamily="18" charset="0"/>
              </a:rPr>
              <a:t>xn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Tìm</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cách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đặt</a:t>
            </a:r>
            <a:r>
              <a:rPr lang="en-US" sz="1600">
                <a:effectLst/>
                <a:latin typeface="Nunito" pitchFamily="2" charset="-93"/>
                <a:ea typeface="Calibri" panose="020F0502020204030204" pitchFamily="34" charset="0"/>
                <a:cs typeface="Mangal" panose="02040503050203030202" pitchFamily="18" charset="0"/>
              </a:rPr>
              <a:t> n </a:t>
            </a:r>
            <a:r>
              <a:rPr lang="en-US" sz="1600" err="1">
                <a:effectLst/>
                <a:latin typeface="Nunito" pitchFamily="2" charset="-93"/>
                <a:ea typeface="Calibri" panose="020F0502020204030204" pitchFamily="34" charset="0"/>
                <a:cs typeface="Mangal" panose="02040503050203030202" pitchFamily="18" charset="0"/>
              </a:rPr>
              <a:t>quân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hậu</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sao</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cho</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không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có</a:t>
            </a:r>
            <a:r>
              <a:rPr lang="en-US" sz="1600">
                <a:effectLst/>
                <a:latin typeface="Nunito" pitchFamily="2" charset="-93"/>
                <a:ea typeface="Calibri" panose="020F0502020204030204" pitchFamily="34" charset="0"/>
                <a:cs typeface="Mangal" panose="02040503050203030202" pitchFamily="18" charset="0"/>
              </a:rPr>
              <a:t> 2 </a:t>
            </a:r>
            <a:r>
              <a:rPr lang="en-US" sz="1600" err="1">
                <a:effectLst/>
                <a:latin typeface="Nunito" pitchFamily="2" charset="-93"/>
                <a:ea typeface="Calibri" panose="020F0502020204030204" pitchFamily="34" charset="0"/>
                <a:cs typeface="Mangal" panose="02040503050203030202" pitchFamily="18" charset="0"/>
              </a:rPr>
              <a:t>quân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nào</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tấn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công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nhau</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cùng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nằm</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trên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một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hàng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hoặc</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một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cột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hoặc</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một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đường</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chéo</a:t>
            </a:r>
            <a:r>
              <a:rPr lang="en-US" sz="1600">
                <a:effectLst/>
                <a:latin typeface="Nunito" pitchFamily="2" charset="-93"/>
                <a:ea typeface="Calibri" panose="020F0502020204030204" pitchFamily="34" charset="0"/>
                <a:cs typeface="Mangal" panose="02040503050203030202" pitchFamily="18" charset="0"/>
              </a:rPr>
              <a:t>).</a:t>
            </a:r>
          </a:p>
          <a:p>
            <a:pPr marL="0" indent="139700" algn="l"/>
            <a:endParaRPr lang="en-US" sz="1400"/>
          </a:p>
        </p:txBody>
      </p:sp>
      <p:pic>
        <p:nvPicPr>
          <p:cNvPr id="1209" name="Google Shape;1209;p55"/>
          <p:cNvPicPr preferRelativeResize="0"/>
          <p:nvPr/>
        </p:nvPicPr>
        <p:blipFill rotWithShape="1">
          <a:blip r:embed="rId3"/>
          <a:srcRect l="-1813" r="-167"/>
          <a:stretch/>
        </p:blipFill>
        <p:spPr>
          <a:xfrm>
            <a:off x="3522605" y="1882873"/>
            <a:ext cx="5158740" cy="2046631"/>
          </a:xfrm>
          <a:prstGeom prst="rect">
            <a:avLst/>
          </a:prstGeom>
          <a:noFill/>
          <a:ln>
            <a:noFill/>
          </a:ln>
        </p:spPr>
      </p:pic>
      <p:sp>
        <p:nvSpPr>
          <p:cNvPr id="1210" name="Google Shape;1210;p55"/>
          <p:cNvSpPr/>
          <p:nvPr/>
        </p:nvSpPr>
        <p:spPr>
          <a:xfrm rot="169444">
            <a:off x="5937267" y="1757472"/>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3;p36">
            <a:extLst>
              <a:ext uri="{FF2B5EF4-FFF2-40B4-BE49-F238E27FC236}">
                <a16:creationId xmlns:a16="http://schemas.microsoft.com/office/drawing/2014/main" id="{D03F5D8D-68A2-E4C7-7E37-B2A13FB9E014}"/>
              </a:ext>
            </a:extLst>
          </p:cNvPr>
          <p:cNvSpPr txBox="1">
            <a:spLocks/>
          </p:cNvSpPr>
          <p:nvPr/>
        </p:nvSpPr>
        <p:spPr>
          <a:xfrm>
            <a:off x="400506" y="362940"/>
            <a:ext cx="2712888" cy="607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000">
                <a:ln>
                  <a:solidFill>
                    <a:schemeClr val="accent1">
                      <a:lumMod val="10000"/>
                    </a:schemeClr>
                  </a:solidFill>
                </a:ln>
                <a:solidFill>
                  <a:schemeClr val="accent6">
                    <a:lumMod val="75000"/>
                  </a:schemeClr>
                </a:solidFill>
                <a:latin typeface="Nunito Black" pitchFamily="2" charset="-93"/>
              </a:rPr>
              <a:t>#4 BÀI TOÁN</a:t>
            </a:r>
          </a:p>
        </p:txBody>
      </p:sp>
      <p:sp>
        <p:nvSpPr>
          <p:cNvPr id="9" name="Google Shape;896;p48">
            <a:extLst>
              <a:ext uri="{FF2B5EF4-FFF2-40B4-BE49-F238E27FC236}">
                <a16:creationId xmlns:a16="http://schemas.microsoft.com/office/drawing/2014/main" id="{C87A85FB-3D89-BD90-3226-CB6709417099}"/>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61784F5A-62E8-867F-3D98-83B16A0E2130}"/>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F74DC1DC-F736-9341-5D43-EE5EC096275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AEECAAC5-EE88-3BB5-D535-72438CFB3D9E}"/>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A39B887F-0F5E-EDFB-AFCA-2CB7B35C509C}"/>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52A411E4-CAB8-09E1-7A98-544F2CA10274}"/>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BC967358-617D-FF1B-6330-DC93A541C48F}"/>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3C2A7B40-D1A2-FC82-4C94-73678E5A5E1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pic>
        <p:nvPicPr>
          <p:cNvPr id="17" name="Picture 16" descr="Diagram, engineering drawing&#10;&#10;Description automatically generated">
            <a:extLst>
              <a:ext uri="{FF2B5EF4-FFF2-40B4-BE49-F238E27FC236}">
                <a16:creationId xmlns:a16="http://schemas.microsoft.com/office/drawing/2014/main" id="{FF3BBE5B-5DAD-8DF2-7FC1-B5898B4C210E}"/>
              </a:ext>
            </a:extLst>
          </p:cNvPr>
          <p:cNvPicPr>
            <a:picLocks noChangeAspect="1"/>
          </p:cNvPicPr>
          <p:nvPr/>
        </p:nvPicPr>
        <p:blipFill rotWithShape="1">
          <a:blip r:embed="rId4"/>
          <a:srcRect l="5033"/>
          <a:stretch/>
        </p:blipFill>
        <p:spPr>
          <a:xfrm>
            <a:off x="4057777" y="1200301"/>
            <a:ext cx="4456303" cy="3713356"/>
          </a:xfrm>
          <a:prstGeom prst="rect">
            <a:avLst/>
          </a:prstGeom>
        </p:spPr>
      </p:pic>
      <p:sp>
        <p:nvSpPr>
          <p:cNvPr id="2" name="Google Shape;11370;p78">
            <a:extLst>
              <a:ext uri="{FF2B5EF4-FFF2-40B4-BE49-F238E27FC236}">
                <a16:creationId xmlns:a16="http://schemas.microsoft.com/office/drawing/2014/main" id="{5622C7D4-5FD2-2948-E64D-3E3DD5F41B22}"/>
              </a:ext>
            </a:extLst>
          </p:cNvPr>
          <p:cNvSpPr/>
          <p:nvPr/>
        </p:nvSpPr>
        <p:spPr>
          <a:xfrm>
            <a:off x="1559874" y="4266185"/>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09"/>
                                        </p:tgtEl>
                                        <p:attrNameLst>
                                          <p:attrName>style.visibility</p:attrName>
                                        </p:attrNameLst>
                                      </p:cBhvr>
                                      <p:to>
                                        <p:strVal val="visible"/>
                                      </p:to>
                                    </p:set>
                                    <p:anim calcmode="lin" valueType="num">
                                      <p:cBhvr>
                                        <p:cTn id="7" dur="500" fill="hold"/>
                                        <p:tgtEl>
                                          <p:spTgt spid="1209"/>
                                        </p:tgtEl>
                                        <p:attrNameLst>
                                          <p:attrName>ppt_w</p:attrName>
                                        </p:attrNameLst>
                                      </p:cBhvr>
                                      <p:tavLst>
                                        <p:tav tm="0">
                                          <p:val>
                                            <p:fltVal val="0"/>
                                          </p:val>
                                        </p:tav>
                                        <p:tav tm="100000">
                                          <p:val>
                                            <p:strVal val="#ppt_w"/>
                                          </p:val>
                                        </p:tav>
                                      </p:tavLst>
                                    </p:anim>
                                    <p:anim calcmode="lin" valueType="num">
                                      <p:cBhvr>
                                        <p:cTn id="8" dur="500" fill="hold"/>
                                        <p:tgtEl>
                                          <p:spTgt spid="1209"/>
                                        </p:tgtEl>
                                        <p:attrNameLst>
                                          <p:attrName>ppt_h</p:attrName>
                                        </p:attrNameLst>
                                      </p:cBhvr>
                                      <p:tavLst>
                                        <p:tav tm="0">
                                          <p:val>
                                            <p:fltVal val="0"/>
                                          </p:val>
                                        </p:tav>
                                        <p:tav tm="100000">
                                          <p:val>
                                            <p:strVal val="#ppt_h"/>
                                          </p:val>
                                        </p:tav>
                                      </p:tavLst>
                                    </p:anim>
                                    <p:animEffect transition="in" filter="fade">
                                      <p:cBhvr>
                                        <p:cTn id="9" dur="500"/>
                                        <p:tgtEl>
                                          <p:spTgt spid="120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08">
                                            <p:txEl>
                                              <p:pRg st="0" end="0"/>
                                            </p:txEl>
                                          </p:spTgt>
                                        </p:tgtEl>
                                        <p:attrNameLst>
                                          <p:attrName>style.visibility</p:attrName>
                                        </p:attrNameLst>
                                      </p:cBhvr>
                                      <p:to>
                                        <p:strVal val="visible"/>
                                      </p:to>
                                    </p:set>
                                    <p:anim calcmode="lin" valueType="num">
                                      <p:cBhvr>
                                        <p:cTn id="12" dur="500" fill="hold"/>
                                        <p:tgtEl>
                                          <p:spTgt spid="120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208">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20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1209"/>
                                        </p:tgtEl>
                                      </p:cBhvr>
                                    </p:animEffect>
                                    <p:anim calcmode="lin" valueType="num">
                                      <p:cBhvr>
                                        <p:cTn id="19" dur="1000"/>
                                        <p:tgtEl>
                                          <p:spTgt spid="1209"/>
                                        </p:tgtEl>
                                        <p:attrNameLst>
                                          <p:attrName>ppt_x</p:attrName>
                                        </p:attrNameLst>
                                      </p:cBhvr>
                                      <p:tavLst>
                                        <p:tav tm="0">
                                          <p:val>
                                            <p:strVal val="ppt_x"/>
                                          </p:val>
                                        </p:tav>
                                        <p:tav tm="100000">
                                          <p:val>
                                            <p:strVal val="ppt_x"/>
                                          </p:val>
                                        </p:tav>
                                      </p:tavLst>
                                    </p:anim>
                                    <p:anim calcmode="lin" valueType="num">
                                      <p:cBhvr>
                                        <p:cTn id="20" dur="1000"/>
                                        <p:tgtEl>
                                          <p:spTgt spid="1209"/>
                                        </p:tgtEl>
                                        <p:attrNameLst>
                                          <p:attrName>ppt_y</p:attrName>
                                        </p:attrNameLst>
                                      </p:cBhvr>
                                      <p:tavLst>
                                        <p:tav tm="0">
                                          <p:val>
                                            <p:strVal val="ppt_y"/>
                                          </p:val>
                                        </p:tav>
                                        <p:tav tm="100000">
                                          <p:val>
                                            <p:strVal val="ppt_y+.1"/>
                                          </p:val>
                                        </p:tav>
                                      </p:tavLst>
                                    </p:anim>
                                    <p:set>
                                      <p:cBhvr>
                                        <p:cTn id="21" dur="1" fill="hold">
                                          <p:stCondLst>
                                            <p:cond delay="999"/>
                                          </p:stCondLst>
                                        </p:cTn>
                                        <p:tgtEl>
                                          <p:spTgt spid="120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Diagram, engineering drawing&#10;&#10;Description automatically generated">
            <a:extLst>
              <a:ext uri="{FF2B5EF4-FFF2-40B4-BE49-F238E27FC236}">
                <a16:creationId xmlns:a16="http://schemas.microsoft.com/office/drawing/2014/main" id="{49F2A6B3-9A83-46BA-7429-35C75982BA53}"/>
              </a:ext>
            </a:extLst>
          </p:cNvPr>
          <p:cNvPicPr>
            <a:picLocks noChangeAspect="1"/>
          </p:cNvPicPr>
          <p:nvPr/>
        </p:nvPicPr>
        <p:blipFill rotWithShape="1">
          <a:blip r:embed="rId2"/>
          <a:srcRect l="5033"/>
          <a:stretch/>
        </p:blipFill>
        <p:spPr>
          <a:xfrm>
            <a:off x="1485709" y="0"/>
            <a:ext cx="6172582" cy="5143500"/>
          </a:xfrm>
          <a:prstGeom prst="rect">
            <a:avLst/>
          </a:prstGeom>
        </p:spPr>
      </p:pic>
    </p:spTree>
    <p:extLst>
      <p:ext uri="{BB962C8B-B14F-4D97-AF65-F5344CB8AC3E}">
        <p14:creationId xmlns:p14="http://schemas.microsoft.com/office/powerpoint/2010/main" val="1628434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A4EAA655-0C7F-77EB-756A-11BEC3FB016B}"/>
              </a:ext>
            </a:extLst>
          </p:cNvPr>
          <p:cNvGraphicFramePr>
            <a:graphicFrameLocks noGrp="1"/>
          </p:cNvGraphicFramePr>
          <p:nvPr/>
        </p:nvGraphicFramePr>
        <p:xfrm>
          <a:off x="3917051" y="196851"/>
          <a:ext cx="876300" cy="63577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324809"/>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5430991"/>
                  </a:ext>
                </a:extLst>
              </a:tr>
            </a:tbl>
          </a:graphicData>
        </a:graphic>
      </p:graphicFrame>
      <p:graphicFrame>
        <p:nvGraphicFramePr>
          <p:cNvPr id="3" name="Table 8">
            <a:extLst>
              <a:ext uri="{FF2B5EF4-FFF2-40B4-BE49-F238E27FC236}">
                <a16:creationId xmlns:a16="http://schemas.microsoft.com/office/drawing/2014/main" id="{3AD6800F-008E-D9FB-2C81-228E7883F914}"/>
              </a:ext>
            </a:extLst>
          </p:cNvPr>
          <p:cNvGraphicFramePr>
            <a:graphicFrameLocks noGrp="1"/>
          </p:cNvGraphicFramePr>
          <p:nvPr/>
        </p:nvGraphicFramePr>
        <p:xfrm>
          <a:off x="2400104" y="1033783"/>
          <a:ext cx="876300" cy="66625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graphicFrame>
        <p:nvGraphicFramePr>
          <p:cNvPr id="8" name="Table 8">
            <a:extLst>
              <a:ext uri="{FF2B5EF4-FFF2-40B4-BE49-F238E27FC236}">
                <a16:creationId xmlns:a16="http://schemas.microsoft.com/office/drawing/2014/main" id="{310EE42C-041B-03D6-31B7-54D8D41A9C83}"/>
              </a:ext>
            </a:extLst>
          </p:cNvPr>
          <p:cNvGraphicFramePr>
            <a:graphicFrameLocks noGrp="1"/>
          </p:cNvGraphicFramePr>
          <p:nvPr/>
        </p:nvGraphicFramePr>
        <p:xfrm>
          <a:off x="5576513" y="1051816"/>
          <a:ext cx="876300" cy="66625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5430991"/>
                  </a:ext>
                </a:extLst>
              </a:tr>
            </a:tbl>
          </a:graphicData>
        </a:graphic>
      </p:graphicFrame>
      <p:sp>
        <p:nvSpPr>
          <p:cNvPr id="12" name="TextBox 11">
            <a:extLst>
              <a:ext uri="{FF2B5EF4-FFF2-40B4-BE49-F238E27FC236}">
                <a16:creationId xmlns:a16="http://schemas.microsoft.com/office/drawing/2014/main" id="{C7D485A5-A4D7-DA1E-9200-520282874F7F}"/>
              </a:ext>
            </a:extLst>
          </p:cNvPr>
          <p:cNvSpPr txBox="1"/>
          <p:nvPr/>
        </p:nvSpPr>
        <p:spPr>
          <a:xfrm>
            <a:off x="4265886" y="-50685"/>
            <a:ext cx="260008" cy="253916"/>
          </a:xfrm>
          <a:prstGeom prst="rect">
            <a:avLst/>
          </a:prstGeom>
          <a:noFill/>
        </p:spPr>
        <p:txBody>
          <a:bodyPr wrap="none" rtlCol="0">
            <a:spAutoFit/>
          </a:bodyPr>
          <a:lstStyle/>
          <a:p>
            <a:r>
              <a:rPr lang="en-US" sz="1050" b="1">
                <a:solidFill>
                  <a:srgbClr val="FF0000"/>
                </a:solidFill>
              </a:rPr>
              <a:t>0</a:t>
            </a:r>
          </a:p>
        </p:txBody>
      </p:sp>
      <p:cxnSp>
        <p:nvCxnSpPr>
          <p:cNvPr id="14" name="Straight Connector 13">
            <a:extLst>
              <a:ext uri="{FF2B5EF4-FFF2-40B4-BE49-F238E27FC236}">
                <a16:creationId xmlns:a16="http://schemas.microsoft.com/office/drawing/2014/main" id="{BE0FEFEA-CB7F-45AE-2F17-74326E61C8E5}"/>
              </a:ext>
            </a:extLst>
          </p:cNvPr>
          <p:cNvCxnSpPr>
            <a:cxnSpLocks/>
            <a:endCxn id="3" idx="0"/>
          </p:cNvCxnSpPr>
          <p:nvPr/>
        </p:nvCxnSpPr>
        <p:spPr>
          <a:xfrm flipH="1">
            <a:off x="2838254" y="288036"/>
            <a:ext cx="1217174" cy="745747"/>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0C067B20-6604-49A6-5390-C7BE57EA6377}"/>
              </a:ext>
            </a:extLst>
          </p:cNvPr>
          <p:cNvSpPr txBox="1"/>
          <p:nvPr/>
        </p:nvSpPr>
        <p:spPr>
          <a:xfrm>
            <a:off x="2725122" y="756783"/>
            <a:ext cx="260008" cy="253916"/>
          </a:xfrm>
          <a:prstGeom prst="rect">
            <a:avLst/>
          </a:prstGeom>
          <a:noFill/>
        </p:spPr>
        <p:txBody>
          <a:bodyPr wrap="none" rtlCol="0">
            <a:spAutoFit/>
          </a:bodyPr>
          <a:lstStyle/>
          <a:p>
            <a:r>
              <a:rPr lang="en-US" sz="1050" b="1">
                <a:solidFill>
                  <a:srgbClr val="FF0000"/>
                </a:solidFill>
              </a:rPr>
              <a:t>1</a:t>
            </a:r>
          </a:p>
        </p:txBody>
      </p:sp>
      <p:cxnSp>
        <p:nvCxnSpPr>
          <p:cNvPr id="17" name="Straight Connector 16">
            <a:extLst>
              <a:ext uri="{FF2B5EF4-FFF2-40B4-BE49-F238E27FC236}">
                <a16:creationId xmlns:a16="http://schemas.microsoft.com/office/drawing/2014/main" id="{78B13928-E545-B491-5BF6-37BED6277D14}"/>
              </a:ext>
            </a:extLst>
          </p:cNvPr>
          <p:cNvCxnSpPr/>
          <p:nvPr/>
        </p:nvCxnSpPr>
        <p:spPr>
          <a:xfrm flipH="1">
            <a:off x="589788" y="1296162"/>
            <a:ext cx="1879092" cy="507492"/>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9C530A4-7107-3761-9DB4-9EBD68A7E6FF}"/>
              </a:ext>
            </a:extLst>
          </p:cNvPr>
          <p:cNvSpPr txBox="1"/>
          <p:nvPr/>
        </p:nvSpPr>
        <p:spPr>
          <a:xfrm>
            <a:off x="425209" y="1775716"/>
            <a:ext cx="274434" cy="415498"/>
          </a:xfrm>
          <a:prstGeom prst="rect">
            <a:avLst/>
          </a:prstGeom>
          <a:noFill/>
        </p:spPr>
        <p:txBody>
          <a:bodyPr wrap="none" rtlCol="0">
            <a:spAutoFit/>
          </a:bodyPr>
          <a:lstStyle/>
          <a:p>
            <a:r>
              <a:rPr lang="en-US" sz="1050"/>
              <a:t>1</a:t>
            </a:r>
          </a:p>
          <a:p>
            <a:r>
              <a:rPr lang="en-US" sz="1050"/>
              <a:t>X</a:t>
            </a:r>
          </a:p>
        </p:txBody>
      </p:sp>
      <p:cxnSp>
        <p:nvCxnSpPr>
          <p:cNvPr id="19" name="Straight Connector 18">
            <a:extLst>
              <a:ext uri="{FF2B5EF4-FFF2-40B4-BE49-F238E27FC236}">
                <a16:creationId xmlns:a16="http://schemas.microsoft.com/office/drawing/2014/main" id="{EE350DAE-9ABD-9952-F6D7-384475907695}"/>
              </a:ext>
            </a:extLst>
          </p:cNvPr>
          <p:cNvCxnSpPr>
            <a:cxnSpLocks/>
          </p:cNvCxnSpPr>
          <p:nvPr/>
        </p:nvCxnSpPr>
        <p:spPr>
          <a:xfrm flipH="1">
            <a:off x="1035558" y="1322211"/>
            <a:ext cx="1703125" cy="488219"/>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DF8D327B-0496-27AB-BB59-C3B62BF8EC98}"/>
              </a:ext>
            </a:extLst>
          </p:cNvPr>
          <p:cNvSpPr txBox="1"/>
          <p:nvPr/>
        </p:nvSpPr>
        <p:spPr>
          <a:xfrm>
            <a:off x="853841" y="1784665"/>
            <a:ext cx="274434" cy="415498"/>
          </a:xfrm>
          <a:prstGeom prst="rect">
            <a:avLst/>
          </a:prstGeom>
          <a:noFill/>
        </p:spPr>
        <p:txBody>
          <a:bodyPr wrap="none" rtlCol="0">
            <a:spAutoFit/>
          </a:bodyPr>
          <a:lstStyle/>
          <a:p>
            <a:r>
              <a:rPr lang="en-US" sz="1050"/>
              <a:t>2</a:t>
            </a:r>
          </a:p>
          <a:p>
            <a:r>
              <a:rPr lang="en-US" sz="1050"/>
              <a:t>X</a:t>
            </a:r>
          </a:p>
        </p:txBody>
      </p:sp>
      <p:cxnSp>
        <p:nvCxnSpPr>
          <p:cNvPr id="24" name="Straight Connector 23">
            <a:extLst>
              <a:ext uri="{FF2B5EF4-FFF2-40B4-BE49-F238E27FC236}">
                <a16:creationId xmlns:a16="http://schemas.microsoft.com/office/drawing/2014/main" id="{FF1EFEF2-402D-B93F-92BA-C9922D9511AC}"/>
              </a:ext>
            </a:extLst>
          </p:cNvPr>
          <p:cNvCxnSpPr>
            <a:cxnSpLocks/>
          </p:cNvCxnSpPr>
          <p:nvPr/>
        </p:nvCxnSpPr>
        <p:spPr>
          <a:xfrm flipH="1">
            <a:off x="2253039" y="1322211"/>
            <a:ext cx="698348" cy="719442"/>
          </a:xfrm>
          <a:prstGeom prst="line">
            <a:avLst/>
          </a:prstGeom>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DEDE003E-32E0-8FDC-0AA0-22537F4A7C36}"/>
              </a:ext>
            </a:extLst>
          </p:cNvPr>
          <p:cNvSpPr txBox="1"/>
          <p:nvPr/>
        </p:nvSpPr>
        <p:spPr>
          <a:xfrm>
            <a:off x="2071536" y="1810430"/>
            <a:ext cx="260008" cy="253916"/>
          </a:xfrm>
          <a:prstGeom prst="rect">
            <a:avLst/>
          </a:prstGeom>
          <a:noFill/>
        </p:spPr>
        <p:txBody>
          <a:bodyPr wrap="none" rtlCol="0">
            <a:spAutoFit/>
          </a:bodyPr>
          <a:lstStyle/>
          <a:p>
            <a:r>
              <a:rPr lang="en-US" sz="1050" b="1">
                <a:solidFill>
                  <a:srgbClr val="FF0000"/>
                </a:solidFill>
              </a:rPr>
              <a:t>2</a:t>
            </a:r>
          </a:p>
        </p:txBody>
      </p:sp>
      <p:graphicFrame>
        <p:nvGraphicFramePr>
          <p:cNvPr id="26" name="Table 8">
            <a:extLst>
              <a:ext uri="{FF2B5EF4-FFF2-40B4-BE49-F238E27FC236}">
                <a16:creationId xmlns:a16="http://schemas.microsoft.com/office/drawing/2014/main" id="{AECBCE73-7EFD-D188-1879-8E0D62E4F6FB}"/>
              </a:ext>
            </a:extLst>
          </p:cNvPr>
          <p:cNvGraphicFramePr>
            <a:graphicFrameLocks noGrp="1"/>
          </p:cNvGraphicFramePr>
          <p:nvPr/>
        </p:nvGraphicFramePr>
        <p:xfrm>
          <a:off x="1814888" y="2048428"/>
          <a:ext cx="876300" cy="69673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en-US" sz="1000" b="1"/>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cxnSp>
        <p:nvCxnSpPr>
          <p:cNvPr id="28" name="Straight Connector 27">
            <a:extLst>
              <a:ext uri="{FF2B5EF4-FFF2-40B4-BE49-F238E27FC236}">
                <a16:creationId xmlns:a16="http://schemas.microsoft.com/office/drawing/2014/main" id="{D32966BB-9857-FC36-E30B-0E4B49F626C2}"/>
              </a:ext>
            </a:extLst>
          </p:cNvPr>
          <p:cNvCxnSpPr/>
          <p:nvPr/>
        </p:nvCxnSpPr>
        <p:spPr>
          <a:xfrm flipH="1">
            <a:off x="1268730" y="2475738"/>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90E6FAEC-6E5D-EBFE-9AD3-71F34139C828}"/>
              </a:ext>
            </a:extLst>
          </p:cNvPr>
          <p:cNvCxnSpPr/>
          <p:nvPr/>
        </p:nvCxnSpPr>
        <p:spPr>
          <a:xfrm flipH="1">
            <a:off x="1557936" y="2475738"/>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6057041-E205-C7BE-1A00-F460E1CEDEF9}"/>
              </a:ext>
            </a:extLst>
          </p:cNvPr>
          <p:cNvCxnSpPr/>
          <p:nvPr/>
        </p:nvCxnSpPr>
        <p:spPr>
          <a:xfrm flipH="1">
            <a:off x="1787351" y="2482373"/>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9034E9F-C609-16D3-AFE5-F8570F4A5383}"/>
              </a:ext>
            </a:extLst>
          </p:cNvPr>
          <p:cNvCxnSpPr/>
          <p:nvPr/>
        </p:nvCxnSpPr>
        <p:spPr>
          <a:xfrm flipH="1">
            <a:off x="2024099" y="2507675"/>
            <a:ext cx="658368" cy="616773"/>
          </a:xfrm>
          <a:prstGeom prst="line">
            <a:avLst/>
          </a:prstGeom>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E1DA81DF-D22E-870E-31FE-23E336245016}"/>
              </a:ext>
            </a:extLst>
          </p:cNvPr>
          <p:cNvSpPr txBox="1"/>
          <p:nvPr/>
        </p:nvSpPr>
        <p:spPr>
          <a:xfrm>
            <a:off x="1095350" y="3048789"/>
            <a:ext cx="192024" cy="415498"/>
          </a:xfrm>
          <a:prstGeom prst="rect">
            <a:avLst/>
          </a:prstGeom>
          <a:noFill/>
        </p:spPr>
        <p:txBody>
          <a:bodyPr wrap="square" rtlCol="0">
            <a:spAutoFit/>
          </a:bodyPr>
          <a:lstStyle/>
          <a:p>
            <a:r>
              <a:rPr lang="en-US" sz="1050"/>
              <a:t>1</a:t>
            </a:r>
          </a:p>
          <a:p>
            <a:r>
              <a:rPr lang="en-US" sz="1050"/>
              <a:t>X</a:t>
            </a:r>
          </a:p>
        </p:txBody>
      </p:sp>
      <p:sp>
        <p:nvSpPr>
          <p:cNvPr id="33" name="TextBox 32">
            <a:extLst>
              <a:ext uri="{FF2B5EF4-FFF2-40B4-BE49-F238E27FC236}">
                <a16:creationId xmlns:a16="http://schemas.microsoft.com/office/drawing/2014/main" id="{41531166-CFD1-8228-ABE1-75A4600E9878}"/>
              </a:ext>
            </a:extLst>
          </p:cNvPr>
          <p:cNvSpPr txBox="1"/>
          <p:nvPr/>
        </p:nvSpPr>
        <p:spPr>
          <a:xfrm>
            <a:off x="1396978" y="3076706"/>
            <a:ext cx="192024" cy="415498"/>
          </a:xfrm>
          <a:prstGeom prst="rect">
            <a:avLst/>
          </a:prstGeom>
          <a:noFill/>
        </p:spPr>
        <p:txBody>
          <a:bodyPr wrap="square" rtlCol="0">
            <a:spAutoFit/>
          </a:bodyPr>
          <a:lstStyle/>
          <a:p>
            <a:r>
              <a:rPr lang="en-US" sz="1050"/>
              <a:t>2</a:t>
            </a:r>
          </a:p>
          <a:p>
            <a:r>
              <a:rPr lang="en-US" sz="1050"/>
              <a:t>X</a:t>
            </a:r>
          </a:p>
        </p:txBody>
      </p:sp>
      <p:sp>
        <p:nvSpPr>
          <p:cNvPr id="34" name="TextBox 33">
            <a:extLst>
              <a:ext uri="{FF2B5EF4-FFF2-40B4-BE49-F238E27FC236}">
                <a16:creationId xmlns:a16="http://schemas.microsoft.com/office/drawing/2014/main" id="{29F140AD-3EFF-0B18-1515-623243373DC3}"/>
              </a:ext>
            </a:extLst>
          </p:cNvPr>
          <p:cNvSpPr txBox="1"/>
          <p:nvPr/>
        </p:nvSpPr>
        <p:spPr>
          <a:xfrm>
            <a:off x="1642915" y="3084468"/>
            <a:ext cx="192024" cy="415498"/>
          </a:xfrm>
          <a:prstGeom prst="rect">
            <a:avLst/>
          </a:prstGeom>
          <a:noFill/>
        </p:spPr>
        <p:txBody>
          <a:bodyPr wrap="square" rtlCol="0">
            <a:spAutoFit/>
          </a:bodyPr>
          <a:lstStyle/>
          <a:p>
            <a:r>
              <a:rPr lang="en-US" sz="1050"/>
              <a:t>3</a:t>
            </a:r>
          </a:p>
          <a:p>
            <a:r>
              <a:rPr lang="en-US" sz="1050"/>
              <a:t>X</a:t>
            </a:r>
          </a:p>
        </p:txBody>
      </p:sp>
      <p:sp>
        <p:nvSpPr>
          <p:cNvPr id="35" name="TextBox 34">
            <a:extLst>
              <a:ext uri="{FF2B5EF4-FFF2-40B4-BE49-F238E27FC236}">
                <a16:creationId xmlns:a16="http://schemas.microsoft.com/office/drawing/2014/main" id="{A04B193F-7310-D205-12FE-E34CAD3E8889}"/>
              </a:ext>
            </a:extLst>
          </p:cNvPr>
          <p:cNvSpPr txBox="1"/>
          <p:nvPr/>
        </p:nvSpPr>
        <p:spPr>
          <a:xfrm>
            <a:off x="1927098" y="3084468"/>
            <a:ext cx="192024" cy="415498"/>
          </a:xfrm>
          <a:prstGeom prst="rect">
            <a:avLst/>
          </a:prstGeom>
          <a:noFill/>
        </p:spPr>
        <p:txBody>
          <a:bodyPr wrap="square" rtlCol="0">
            <a:spAutoFit/>
          </a:bodyPr>
          <a:lstStyle/>
          <a:p>
            <a:r>
              <a:rPr lang="en-US" sz="1050"/>
              <a:t>4</a:t>
            </a:r>
          </a:p>
          <a:p>
            <a:r>
              <a:rPr lang="en-US" sz="1050"/>
              <a:t>X</a:t>
            </a:r>
          </a:p>
        </p:txBody>
      </p:sp>
      <p:cxnSp>
        <p:nvCxnSpPr>
          <p:cNvPr id="37" name="Straight Connector 36">
            <a:extLst>
              <a:ext uri="{FF2B5EF4-FFF2-40B4-BE49-F238E27FC236}">
                <a16:creationId xmlns:a16="http://schemas.microsoft.com/office/drawing/2014/main" id="{051F6E1F-18A4-3C49-55A9-57BDD6F53A61}"/>
              </a:ext>
            </a:extLst>
          </p:cNvPr>
          <p:cNvCxnSpPr>
            <a:cxnSpLocks/>
          </p:cNvCxnSpPr>
          <p:nvPr/>
        </p:nvCxnSpPr>
        <p:spPr>
          <a:xfrm>
            <a:off x="3161539" y="1296162"/>
            <a:ext cx="779330" cy="721929"/>
          </a:xfrm>
          <a:prstGeom prst="line">
            <a:avLst/>
          </a:prstGeom>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73EDB81A-1755-2594-3EDD-2A2F4E665C88}"/>
              </a:ext>
            </a:extLst>
          </p:cNvPr>
          <p:cNvSpPr txBox="1"/>
          <p:nvPr/>
        </p:nvSpPr>
        <p:spPr>
          <a:xfrm>
            <a:off x="3888536" y="1775717"/>
            <a:ext cx="260008" cy="253916"/>
          </a:xfrm>
          <a:prstGeom prst="rect">
            <a:avLst/>
          </a:prstGeom>
          <a:noFill/>
        </p:spPr>
        <p:txBody>
          <a:bodyPr wrap="none" rtlCol="0">
            <a:spAutoFit/>
          </a:bodyPr>
          <a:lstStyle/>
          <a:p>
            <a:r>
              <a:rPr lang="en-US" sz="1050" b="1">
                <a:solidFill>
                  <a:srgbClr val="FF0000"/>
                </a:solidFill>
              </a:rPr>
              <a:t>3</a:t>
            </a:r>
          </a:p>
        </p:txBody>
      </p:sp>
      <p:graphicFrame>
        <p:nvGraphicFramePr>
          <p:cNvPr id="39" name="Table 8">
            <a:extLst>
              <a:ext uri="{FF2B5EF4-FFF2-40B4-BE49-F238E27FC236}">
                <a16:creationId xmlns:a16="http://schemas.microsoft.com/office/drawing/2014/main" id="{1264C78A-9BBE-1134-EF62-7474EE9C7A04}"/>
              </a:ext>
            </a:extLst>
          </p:cNvPr>
          <p:cNvGraphicFramePr>
            <a:graphicFrameLocks noGrp="1"/>
          </p:cNvGraphicFramePr>
          <p:nvPr/>
        </p:nvGraphicFramePr>
        <p:xfrm>
          <a:off x="3487424" y="2014981"/>
          <a:ext cx="876300" cy="69673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sp>
        <p:nvSpPr>
          <p:cNvPr id="43" name="TextBox 42">
            <a:extLst>
              <a:ext uri="{FF2B5EF4-FFF2-40B4-BE49-F238E27FC236}">
                <a16:creationId xmlns:a16="http://schemas.microsoft.com/office/drawing/2014/main" id="{4659738F-63A9-A1C3-3823-32465888955E}"/>
              </a:ext>
            </a:extLst>
          </p:cNvPr>
          <p:cNvSpPr txBox="1"/>
          <p:nvPr/>
        </p:nvSpPr>
        <p:spPr>
          <a:xfrm>
            <a:off x="2723402" y="3041170"/>
            <a:ext cx="192024" cy="415498"/>
          </a:xfrm>
          <a:prstGeom prst="rect">
            <a:avLst/>
          </a:prstGeom>
          <a:noFill/>
        </p:spPr>
        <p:txBody>
          <a:bodyPr wrap="square" rtlCol="0">
            <a:spAutoFit/>
          </a:bodyPr>
          <a:lstStyle/>
          <a:p>
            <a:r>
              <a:rPr lang="en-US" sz="1050"/>
              <a:t>1</a:t>
            </a:r>
          </a:p>
          <a:p>
            <a:r>
              <a:rPr lang="en-US" sz="1050"/>
              <a:t>X</a:t>
            </a:r>
          </a:p>
        </p:txBody>
      </p:sp>
      <p:cxnSp>
        <p:nvCxnSpPr>
          <p:cNvPr id="44" name="Straight Connector 43">
            <a:extLst>
              <a:ext uri="{FF2B5EF4-FFF2-40B4-BE49-F238E27FC236}">
                <a16:creationId xmlns:a16="http://schemas.microsoft.com/office/drawing/2014/main" id="{3C75271C-3A85-F96C-1C4E-FF42D810FFE8}"/>
              </a:ext>
            </a:extLst>
          </p:cNvPr>
          <p:cNvCxnSpPr/>
          <p:nvPr/>
        </p:nvCxnSpPr>
        <p:spPr>
          <a:xfrm flipH="1">
            <a:off x="2947220" y="2466080"/>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BB5A6C3A-63D1-8A3F-2360-03B4F7D27F4C}"/>
              </a:ext>
            </a:extLst>
          </p:cNvPr>
          <p:cNvCxnSpPr>
            <a:cxnSpLocks/>
          </p:cNvCxnSpPr>
          <p:nvPr/>
        </p:nvCxnSpPr>
        <p:spPr>
          <a:xfrm flipH="1">
            <a:off x="3639834" y="2452464"/>
            <a:ext cx="196631" cy="792507"/>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7" name="Table 8">
            <a:extLst>
              <a:ext uri="{FF2B5EF4-FFF2-40B4-BE49-F238E27FC236}">
                <a16:creationId xmlns:a16="http://schemas.microsoft.com/office/drawing/2014/main" id="{201E09CF-52F9-4F6C-C0A8-F7B45A04D5D4}"/>
              </a:ext>
            </a:extLst>
          </p:cNvPr>
          <p:cNvGraphicFramePr>
            <a:graphicFrameLocks noGrp="1"/>
          </p:cNvGraphicFramePr>
          <p:nvPr/>
        </p:nvGraphicFramePr>
        <p:xfrm>
          <a:off x="3224611" y="3182064"/>
          <a:ext cx="876300" cy="72721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cxnSp>
        <p:nvCxnSpPr>
          <p:cNvPr id="48" name="Straight Connector 47">
            <a:extLst>
              <a:ext uri="{FF2B5EF4-FFF2-40B4-BE49-F238E27FC236}">
                <a16:creationId xmlns:a16="http://schemas.microsoft.com/office/drawing/2014/main" id="{F8A61907-7A64-DB8B-4CF1-D408731220DC}"/>
              </a:ext>
            </a:extLst>
          </p:cNvPr>
          <p:cNvCxnSpPr/>
          <p:nvPr/>
        </p:nvCxnSpPr>
        <p:spPr>
          <a:xfrm flipH="1">
            <a:off x="2641690" y="3822875"/>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34CD94B6-34B5-0B42-B4D9-14D6F2D07EE6}"/>
              </a:ext>
            </a:extLst>
          </p:cNvPr>
          <p:cNvCxnSpPr/>
          <p:nvPr/>
        </p:nvCxnSpPr>
        <p:spPr>
          <a:xfrm flipH="1">
            <a:off x="2930896" y="3822875"/>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08962871-BC0A-E56A-2D23-A883686297E4}"/>
              </a:ext>
            </a:extLst>
          </p:cNvPr>
          <p:cNvCxnSpPr/>
          <p:nvPr/>
        </p:nvCxnSpPr>
        <p:spPr>
          <a:xfrm flipH="1">
            <a:off x="3160310" y="3829510"/>
            <a:ext cx="658368" cy="61677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403DE6F3-136B-423E-B70E-3A9C4A78DD3D}"/>
              </a:ext>
            </a:extLst>
          </p:cNvPr>
          <p:cNvCxnSpPr/>
          <p:nvPr/>
        </p:nvCxnSpPr>
        <p:spPr>
          <a:xfrm flipH="1">
            <a:off x="3397059" y="3854812"/>
            <a:ext cx="658368" cy="616773"/>
          </a:xfrm>
          <a:prstGeom prst="line">
            <a:avLst/>
          </a:prstGeom>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9E3119F1-165C-3DEA-29F9-03AF828EDBAC}"/>
              </a:ext>
            </a:extLst>
          </p:cNvPr>
          <p:cNvSpPr txBox="1"/>
          <p:nvPr/>
        </p:nvSpPr>
        <p:spPr>
          <a:xfrm>
            <a:off x="3669889" y="2905065"/>
            <a:ext cx="260008" cy="253916"/>
          </a:xfrm>
          <a:prstGeom prst="rect">
            <a:avLst/>
          </a:prstGeom>
          <a:noFill/>
        </p:spPr>
        <p:txBody>
          <a:bodyPr wrap="none" rtlCol="0">
            <a:spAutoFit/>
          </a:bodyPr>
          <a:lstStyle/>
          <a:p>
            <a:r>
              <a:rPr lang="en-US" sz="1050" b="1">
                <a:solidFill>
                  <a:srgbClr val="FF0000"/>
                </a:solidFill>
              </a:rPr>
              <a:t>4</a:t>
            </a:r>
          </a:p>
        </p:txBody>
      </p:sp>
      <p:sp>
        <p:nvSpPr>
          <p:cNvPr id="53" name="TextBox 52">
            <a:extLst>
              <a:ext uri="{FF2B5EF4-FFF2-40B4-BE49-F238E27FC236}">
                <a16:creationId xmlns:a16="http://schemas.microsoft.com/office/drawing/2014/main" id="{3473CDB1-3517-D5D7-0524-BAE6622BE6D2}"/>
              </a:ext>
            </a:extLst>
          </p:cNvPr>
          <p:cNvSpPr txBox="1"/>
          <p:nvPr/>
        </p:nvSpPr>
        <p:spPr>
          <a:xfrm>
            <a:off x="2412629" y="4446004"/>
            <a:ext cx="192024" cy="415498"/>
          </a:xfrm>
          <a:prstGeom prst="rect">
            <a:avLst/>
          </a:prstGeom>
          <a:noFill/>
        </p:spPr>
        <p:txBody>
          <a:bodyPr wrap="square" rtlCol="0">
            <a:spAutoFit/>
          </a:bodyPr>
          <a:lstStyle/>
          <a:p>
            <a:r>
              <a:rPr lang="en-US" sz="1050"/>
              <a:t>1</a:t>
            </a:r>
          </a:p>
          <a:p>
            <a:r>
              <a:rPr lang="en-US" sz="1050"/>
              <a:t>X</a:t>
            </a:r>
          </a:p>
        </p:txBody>
      </p:sp>
      <p:sp>
        <p:nvSpPr>
          <p:cNvPr id="54" name="TextBox 53">
            <a:extLst>
              <a:ext uri="{FF2B5EF4-FFF2-40B4-BE49-F238E27FC236}">
                <a16:creationId xmlns:a16="http://schemas.microsoft.com/office/drawing/2014/main" id="{C4D4D742-B492-4154-8D75-CD53A66E30DF}"/>
              </a:ext>
            </a:extLst>
          </p:cNvPr>
          <p:cNvSpPr txBox="1"/>
          <p:nvPr/>
        </p:nvSpPr>
        <p:spPr>
          <a:xfrm>
            <a:off x="2714257" y="4473922"/>
            <a:ext cx="192024" cy="415498"/>
          </a:xfrm>
          <a:prstGeom prst="rect">
            <a:avLst/>
          </a:prstGeom>
          <a:noFill/>
        </p:spPr>
        <p:txBody>
          <a:bodyPr wrap="square" rtlCol="0">
            <a:spAutoFit/>
          </a:bodyPr>
          <a:lstStyle/>
          <a:p>
            <a:r>
              <a:rPr lang="en-US" sz="1050"/>
              <a:t>2</a:t>
            </a:r>
          </a:p>
          <a:p>
            <a:r>
              <a:rPr lang="en-US" sz="1050"/>
              <a:t>X</a:t>
            </a:r>
          </a:p>
        </p:txBody>
      </p:sp>
      <p:sp>
        <p:nvSpPr>
          <p:cNvPr id="55" name="TextBox 54">
            <a:extLst>
              <a:ext uri="{FF2B5EF4-FFF2-40B4-BE49-F238E27FC236}">
                <a16:creationId xmlns:a16="http://schemas.microsoft.com/office/drawing/2014/main" id="{98C8DA37-DEB7-DDD7-2AB3-5CDE26CC86BC}"/>
              </a:ext>
            </a:extLst>
          </p:cNvPr>
          <p:cNvSpPr txBox="1"/>
          <p:nvPr/>
        </p:nvSpPr>
        <p:spPr>
          <a:xfrm>
            <a:off x="2960194" y="4481683"/>
            <a:ext cx="192024" cy="415498"/>
          </a:xfrm>
          <a:prstGeom prst="rect">
            <a:avLst/>
          </a:prstGeom>
          <a:noFill/>
        </p:spPr>
        <p:txBody>
          <a:bodyPr wrap="square" rtlCol="0">
            <a:spAutoFit/>
          </a:bodyPr>
          <a:lstStyle/>
          <a:p>
            <a:r>
              <a:rPr lang="en-US" sz="1050"/>
              <a:t>3</a:t>
            </a:r>
          </a:p>
          <a:p>
            <a:r>
              <a:rPr lang="en-US" sz="1050"/>
              <a:t>X</a:t>
            </a:r>
          </a:p>
        </p:txBody>
      </p:sp>
      <p:sp>
        <p:nvSpPr>
          <p:cNvPr id="56" name="TextBox 55">
            <a:extLst>
              <a:ext uri="{FF2B5EF4-FFF2-40B4-BE49-F238E27FC236}">
                <a16:creationId xmlns:a16="http://schemas.microsoft.com/office/drawing/2014/main" id="{467EA663-11B3-C7BC-1E30-9DD3A1270654}"/>
              </a:ext>
            </a:extLst>
          </p:cNvPr>
          <p:cNvSpPr txBox="1"/>
          <p:nvPr/>
        </p:nvSpPr>
        <p:spPr>
          <a:xfrm>
            <a:off x="3244377" y="4481683"/>
            <a:ext cx="192024" cy="415498"/>
          </a:xfrm>
          <a:prstGeom prst="rect">
            <a:avLst/>
          </a:prstGeom>
          <a:noFill/>
        </p:spPr>
        <p:txBody>
          <a:bodyPr wrap="square" rtlCol="0">
            <a:spAutoFit/>
          </a:bodyPr>
          <a:lstStyle/>
          <a:p>
            <a:r>
              <a:rPr lang="en-US" sz="1050"/>
              <a:t>4</a:t>
            </a:r>
          </a:p>
          <a:p>
            <a:r>
              <a:rPr lang="en-US" sz="1050"/>
              <a:t>X</a:t>
            </a:r>
          </a:p>
        </p:txBody>
      </p:sp>
      <p:cxnSp>
        <p:nvCxnSpPr>
          <p:cNvPr id="58" name="Straight Connector 57">
            <a:extLst>
              <a:ext uri="{FF2B5EF4-FFF2-40B4-BE49-F238E27FC236}">
                <a16:creationId xmlns:a16="http://schemas.microsoft.com/office/drawing/2014/main" id="{FEFC6D2E-D802-B5CE-88E3-4980BE452150}"/>
              </a:ext>
            </a:extLst>
          </p:cNvPr>
          <p:cNvCxnSpPr>
            <a:cxnSpLocks/>
          </p:cNvCxnSpPr>
          <p:nvPr/>
        </p:nvCxnSpPr>
        <p:spPr>
          <a:xfrm>
            <a:off x="4055427" y="2466080"/>
            <a:ext cx="374841" cy="575091"/>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3E578338-DF4A-B732-1CD2-4DB9D792B8A3}"/>
              </a:ext>
            </a:extLst>
          </p:cNvPr>
          <p:cNvCxnSpPr>
            <a:cxnSpLocks/>
          </p:cNvCxnSpPr>
          <p:nvPr/>
        </p:nvCxnSpPr>
        <p:spPr>
          <a:xfrm>
            <a:off x="4278682" y="2448593"/>
            <a:ext cx="374841" cy="575091"/>
          </a:xfrm>
          <a:prstGeom prst="line">
            <a:avLst/>
          </a:prstGeom>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D817CF54-B0EB-9332-6963-829FD5EC8385}"/>
              </a:ext>
            </a:extLst>
          </p:cNvPr>
          <p:cNvSpPr txBox="1"/>
          <p:nvPr/>
        </p:nvSpPr>
        <p:spPr>
          <a:xfrm>
            <a:off x="4296113" y="3082852"/>
            <a:ext cx="192024" cy="415498"/>
          </a:xfrm>
          <a:prstGeom prst="rect">
            <a:avLst/>
          </a:prstGeom>
          <a:noFill/>
        </p:spPr>
        <p:txBody>
          <a:bodyPr wrap="square" rtlCol="0">
            <a:spAutoFit/>
          </a:bodyPr>
          <a:lstStyle/>
          <a:p>
            <a:r>
              <a:rPr lang="en-US" sz="1050"/>
              <a:t>3</a:t>
            </a:r>
          </a:p>
          <a:p>
            <a:r>
              <a:rPr lang="en-US" sz="1050"/>
              <a:t>X</a:t>
            </a:r>
          </a:p>
        </p:txBody>
      </p:sp>
      <p:sp>
        <p:nvSpPr>
          <p:cNvPr id="62" name="TextBox 61">
            <a:extLst>
              <a:ext uri="{FF2B5EF4-FFF2-40B4-BE49-F238E27FC236}">
                <a16:creationId xmlns:a16="http://schemas.microsoft.com/office/drawing/2014/main" id="{8BBA011A-6C18-37F3-D4FF-F31BBDDAB46A}"/>
              </a:ext>
            </a:extLst>
          </p:cNvPr>
          <p:cNvSpPr txBox="1"/>
          <p:nvPr/>
        </p:nvSpPr>
        <p:spPr>
          <a:xfrm>
            <a:off x="4580296" y="3082852"/>
            <a:ext cx="192024" cy="415498"/>
          </a:xfrm>
          <a:prstGeom prst="rect">
            <a:avLst/>
          </a:prstGeom>
          <a:noFill/>
        </p:spPr>
        <p:txBody>
          <a:bodyPr wrap="square" rtlCol="0">
            <a:spAutoFit/>
          </a:bodyPr>
          <a:lstStyle/>
          <a:p>
            <a:r>
              <a:rPr lang="en-US" sz="1050"/>
              <a:t>4</a:t>
            </a:r>
          </a:p>
          <a:p>
            <a:r>
              <a:rPr lang="en-US" sz="1050"/>
              <a:t>X</a:t>
            </a:r>
          </a:p>
        </p:txBody>
      </p:sp>
      <p:cxnSp>
        <p:nvCxnSpPr>
          <p:cNvPr id="65" name="Straight Connector 64">
            <a:extLst>
              <a:ext uri="{FF2B5EF4-FFF2-40B4-BE49-F238E27FC236}">
                <a16:creationId xmlns:a16="http://schemas.microsoft.com/office/drawing/2014/main" id="{6C8803A8-C908-BACA-BABD-48C8BA384121}"/>
              </a:ext>
            </a:extLst>
          </p:cNvPr>
          <p:cNvCxnSpPr>
            <a:cxnSpLocks/>
            <a:endCxn id="8" idx="0"/>
          </p:cNvCxnSpPr>
          <p:nvPr/>
        </p:nvCxnSpPr>
        <p:spPr>
          <a:xfrm>
            <a:off x="4265887" y="288036"/>
            <a:ext cx="1748776" cy="763780"/>
          </a:xfrm>
          <a:prstGeom prst="line">
            <a:avLst/>
          </a:prstGeom>
        </p:spPr>
        <p:style>
          <a:lnRef idx="3">
            <a:schemeClr val="dk1"/>
          </a:lnRef>
          <a:fillRef idx="0">
            <a:schemeClr val="dk1"/>
          </a:fillRef>
          <a:effectRef idx="2">
            <a:schemeClr val="dk1"/>
          </a:effectRef>
          <a:fontRef idx="minor">
            <a:schemeClr val="tx1"/>
          </a:fontRef>
        </p:style>
      </p:cxnSp>
      <p:sp>
        <p:nvSpPr>
          <p:cNvPr id="67" name="TextBox 66">
            <a:extLst>
              <a:ext uri="{FF2B5EF4-FFF2-40B4-BE49-F238E27FC236}">
                <a16:creationId xmlns:a16="http://schemas.microsoft.com/office/drawing/2014/main" id="{1CD67DB1-4D94-B068-C4E6-AF76B42FD608}"/>
              </a:ext>
            </a:extLst>
          </p:cNvPr>
          <p:cNvSpPr txBox="1"/>
          <p:nvPr/>
        </p:nvSpPr>
        <p:spPr>
          <a:xfrm>
            <a:off x="5940799" y="809300"/>
            <a:ext cx="260008" cy="253916"/>
          </a:xfrm>
          <a:prstGeom prst="rect">
            <a:avLst/>
          </a:prstGeom>
          <a:noFill/>
        </p:spPr>
        <p:txBody>
          <a:bodyPr wrap="none" rtlCol="0">
            <a:spAutoFit/>
          </a:bodyPr>
          <a:lstStyle/>
          <a:p>
            <a:r>
              <a:rPr lang="en-US" sz="1050" b="1">
                <a:solidFill>
                  <a:srgbClr val="FF0000"/>
                </a:solidFill>
              </a:rPr>
              <a:t>5</a:t>
            </a:r>
          </a:p>
        </p:txBody>
      </p:sp>
      <p:cxnSp>
        <p:nvCxnSpPr>
          <p:cNvPr id="68" name="Straight Connector 67">
            <a:extLst>
              <a:ext uri="{FF2B5EF4-FFF2-40B4-BE49-F238E27FC236}">
                <a16:creationId xmlns:a16="http://schemas.microsoft.com/office/drawing/2014/main" id="{4BEFA2AE-64FD-E542-71F5-6170495481EF}"/>
              </a:ext>
            </a:extLst>
          </p:cNvPr>
          <p:cNvCxnSpPr>
            <a:cxnSpLocks/>
          </p:cNvCxnSpPr>
          <p:nvPr/>
        </p:nvCxnSpPr>
        <p:spPr>
          <a:xfrm flipH="1">
            <a:off x="5508499" y="1315098"/>
            <a:ext cx="187137" cy="720808"/>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8BDEED6D-B2DB-8531-AF34-13A247536B8C}"/>
              </a:ext>
            </a:extLst>
          </p:cNvPr>
          <p:cNvCxnSpPr>
            <a:cxnSpLocks/>
          </p:cNvCxnSpPr>
          <p:nvPr/>
        </p:nvCxnSpPr>
        <p:spPr>
          <a:xfrm flipH="1">
            <a:off x="5940034" y="1315098"/>
            <a:ext cx="44808" cy="699405"/>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583732BB-B18A-C9E6-28B0-8BF49C6DF2D9}"/>
              </a:ext>
            </a:extLst>
          </p:cNvPr>
          <p:cNvCxnSpPr>
            <a:cxnSpLocks/>
          </p:cNvCxnSpPr>
          <p:nvPr/>
        </p:nvCxnSpPr>
        <p:spPr>
          <a:xfrm>
            <a:off x="6214257" y="1321732"/>
            <a:ext cx="100442" cy="726218"/>
          </a:xfrm>
          <a:prstGeom prst="line">
            <a:avLst/>
          </a:prstGeom>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F7A2804F-E69F-7055-5AD4-144773EDEFCB}"/>
              </a:ext>
            </a:extLst>
          </p:cNvPr>
          <p:cNvSpPr txBox="1"/>
          <p:nvPr/>
        </p:nvSpPr>
        <p:spPr>
          <a:xfrm>
            <a:off x="5370384" y="2042389"/>
            <a:ext cx="192024" cy="415498"/>
          </a:xfrm>
          <a:prstGeom prst="rect">
            <a:avLst/>
          </a:prstGeom>
          <a:noFill/>
        </p:spPr>
        <p:txBody>
          <a:bodyPr wrap="square" rtlCol="0">
            <a:spAutoFit/>
          </a:bodyPr>
          <a:lstStyle/>
          <a:p>
            <a:r>
              <a:rPr lang="en-US" sz="1050"/>
              <a:t>1</a:t>
            </a:r>
          </a:p>
          <a:p>
            <a:r>
              <a:rPr lang="en-US" sz="1050"/>
              <a:t>X</a:t>
            </a:r>
          </a:p>
        </p:txBody>
      </p:sp>
      <p:sp>
        <p:nvSpPr>
          <p:cNvPr id="84" name="TextBox 83">
            <a:extLst>
              <a:ext uri="{FF2B5EF4-FFF2-40B4-BE49-F238E27FC236}">
                <a16:creationId xmlns:a16="http://schemas.microsoft.com/office/drawing/2014/main" id="{99F6E420-0CD7-535E-69DE-5D47FCC548A2}"/>
              </a:ext>
            </a:extLst>
          </p:cNvPr>
          <p:cNvSpPr txBox="1"/>
          <p:nvPr/>
        </p:nvSpPr>
        <p:spPr>
          <a:xfrm>
            <a:off x="5782027" y="2015497"/>
            <a:ext cx="192024" cy="415498"/>
          </a:xfrm>
          <a:prstGeom prst="rect">
            <a:avLst/>
          </a:prstGeom>
          <a:noFill/>
        </p:spPr>
        <p:txBody>
          <a:bodyPr wrap="square" rtlCol="0">
            <a:spAutoFit/>
          </a:bodyPr>
          <a:lstStyle/>
          <a:p>
            <a:r>
              <a:rPr lang="en-US" sz="1050"/>
              <a:t>2</a:t>
            </a:r>
          </a:p>
          <a:p>
            <a:r>
              <a:rPr lang="en-US" sz="1050"/>
              <a:t>X</a:t>
            </a:r>
          </a:p>
        </p:txBody>
      </p:sp>
      <p:sp>
        <p:nvSpPr>
          <p:cNvPr id="85" name="TextBox 84">
            <a:extLst>
              <a:ext uri="{FF2B5EF4-FFF2-40B4-BE49-F238E27FC236}">
                <a16:creationId xmlns:a16="http://schemas.microsoft.com/office/drawing/2014/main" id="{A330BC4E-9B6B-CF80-033D-D3A9C3487094}"/>
              </a:ext>
            </a:extLst>
          </p:cNvPr>
          <p:cNvSpPr txBox="1"/>
          <p:nvPr/>
        </p:nvSpPr>
        <p:spPr>
          <a:xfrm>
            <a:off x="6183257" y="2050357"/>
            <a:ext cx="192024" cy="415498"/>
          </a:xfrm>
          <a:prstGeom prst="rect">
            <a:avLst/>
          </a:prstGeom>
          <a:noFill/>
        </p:spPr>
        <p:txBody>
          <a:bodyPr wrap="square" rtlCol="0">
            <a:spAutoFit/>
          </a:bodyPr>
          <a:lstStyle/>
          <a:p>
            <a:r>
              <a:rPr lang="en-US" sz="1050"/>
              <a:t>3</a:t>
            </a:r>
          </a:p>
          <a:p>
            <a:r>
              <a:rPr lang="en-US" sz="1050"/>
              <a:t>X</a:t>
            </a:r>
          </a:p>
        </p:txBody>
      </p:sp>
      <p:cxnSp>
        <p:nvCxnSpPr>
          <p:cNvPr id="87" name="Straight Connector 86">
            <a:extLst>
              <a:ext uri="{FF2B5EF4-FFF2-40B4-BE49-F238E27FC236}">
                <a16:creationId xmlns:a16="http://schemas.microsoft.com/office/drawing/2014/main" id="{C1A61D54-BEDB-FE27-90A3-D45CEBF635A5}"/>
              </a:ext>
            </a:extLst>
          </p:cNvPr>
          <p:cNvCxnSpPr>
            <a:cxnSpLocks/>
          </p:cNvCxnSpPr>
          <p:nvPr/>
        </p:nvCxnSpPr>
        <p:spPr>
          <a:xfrm>
            <a:off x="6375281" y="1319325"/>
            <a:ext cx="994980" cy="61945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8" name="Table 8">
            <a:extLst>
              <a:ext uri="{FF2B5EF4-FFF2-40B4-BE49-F238E27FC236}">
                <a16:creationId xmlns:a16="http://schemas.microsoft.com/office/drawing/2014/main" id="{B77F27C7-B618-CD3D-E399-17C08A8272F4}"/>
              </a:ext>
            </a:extLst>
          </p:cNvPr>
          <p:cNvGraphicFramePr>
            <a:graphicFrameLocks noGrp="1"/>
          </p:cNvGraphicFramePr>
          <p:nvPr/>
        </p:nvGraphicFramePr>
        <p:xfrm>
          <a:off x="6932111" y="1938783"/>
          <a:ext cx="876300" cy="69673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sp>
        <p:nvSpPr>
          <p:cNvPr id="91" name="TextBox 90">
            <a:extLst>
              <a:ext uri="{FF2B5EF4-FFF2-40B4-BE49-F238E27FC236}">
                <a16:creationId xmlns:a16="http://schemas.microsoft.com/office/drawing/2014/main" id="{FBF2B0AF-26E5-FBDA-3AA4-3AD1478311DD}"/>
              </a:ext>
            </a:extLst>
          </p:cNvPr>
          <p:cNvSpPr txBox="1"/>
          <p:nvPr/>
        </p:nvSpPr>
        <p:spPr>
          <a:xfrm>
            <a:off x="7272759" y="1705502"/>
            <a:ext cx="260008" cy="253916"/>
          </a:xfrm>
          <a:prstGeom prst="rect">
            <a:avLst/>
          </a:prstGeom>
          <a:noFill/>
        </p:spPr>
        <p:txBody>
          <a:bodyPr wrap="none" rtlCol="0">
            <a:spAutoFit/>
          </a:bodyPr>
          <a:lstStyle/>
          <a:p>
            <a:r>
              <a:rPr lang="en-US" sz="1050" b="1">
                <a:solidFill>
                  <a:srgbClr val="FF0000"/>
                </a:solidFill>
              </a:rPr>
              <a:t>6</a:t>
            </a:r>
          </a:p>
        </p:txBody>
      </p:sp>
      <p:cxnSp>
        <p:nvCxnSpPr>
          <p:cNvPr id="93" name="Straight Connector 92">
            <a:extLst>
              <a:ext uri="{FF2B5EF4-FFF2-40B4-BE49-F238E27FC236}">
                <a16:creationId xmlns:a16="http://schemas.microsoft.com/office/drawing/2014/main" id="{BE440E3A-7590-911E-E5A0-DEF3211A40D0}"/>
              </a:ext>
            </a:extLst>
          </p:cNvPr>
          <p:cNvCxnSpPr>
            <a:cxnSpLocks/>
          </p:cNvCxnSpPr>
          <p:nvPr/>
        </p:nvCxnSpPr>
        <p:spPr>
          <a:xfrm flipH="1">
            <a:off x="6167064" y="2386584"/>
            <a:ext cx="905401" cy="705927"/>
          </a:xfrm>
          <a:prstGeom prst="line">
            <a:avLst/>
          </a:prstGeom>
        </p:spPr>
        <p:style>
          <a:lnRef idx="3">
            <a:schemeClr val="dk1"/>
          </a:lnRef>
          <a:fillRef idx="0">
            <a:schemeClr val="dk1"/>
          </a:fillRef>
          <a:effectRef idx="2">
            <a:schemeClr val="dk1"/>
          </a:effectRef>
          <a:fontRef idx="minor">
            <a:schemeClr val="tx1"/>
          </a:fontRef>
        </p:style>
      </p:cxnSp>
      <p:graphicFrame>
        <p:nvGraphicFramePr>
          <p:cNvPr id="94" name="Table 8">
            <a:extLst>
              <a:ext uri="{FF2B5EF4-FFF2-40B4-BE49-F238E27FC236}">
                <a16:creationId xmlns:a16="http://schemas.microsoft.com/office/drawing/2014/main" id="{3FDA8E4D-3BE1-D291-9D1B-54DB15B96E4C}"/>
              </a:ext>
            </a:extLst>
          </p:cNvPr>
          <p:cNvGraphicFramePr>
            <a:graphicFrameLocks noGrp="1"/>
          </p:cNvGraphicFramePr>
          <p:nvPr/>
        </p:nvGraphicFramePr>
        <p:xfrm>
          <a:off x="5743463" y="3092511"/>
          <a:ext cx="876300" cy="72721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58242">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sp>
        <p:nvSpPr>
          <p:cNvPr id="95" name="TextBox 94">
            <a:extLst>
              <a:ext uri="{FF2B5EF4-FFF2-40B4-BE49-F238E27FC236}">
                <a16:creationId xmlns:a16="http://schemas.microsoft.com/office/drawing/2014/main" id="{643B6C38-FBD5-9834-EDD0-1FB44B934452}"/>
              </a:ext>
            </a:extLst>
          </p:cNvPr>
          <p:cNvSpPr txBox="1"/>
          <p:nvPr/>
        </p:nvSpPr>
        <p:spPr>
          <a:xfrm>
            <a:off x="6022713" y="2871332"/>
            <a:ext cx="260008" cy="253916"/>
          </a:xfrm>
          <a:prstGeom prst="rect">
            <a:avLst/>
          </a:prstGeom>
          <a:noFill/>
        </p:spPr>
        <p:txBody>
          <a:bodyPr wrap="none" rtlCol="0">
            <a:spAutoFit/>
          </a:bodyPr>
          <a:lstStyle/>
          <a:p>
            <a:r>
              <a:rPr lang="en-US" sz="1050" b="1">
                <a:solidFill>
                  <a:srgbClr val="FF0000"/>
                </a:solidFill>
              </a:rPr>
              <a:t>7</a:t>
            </a:r>
          </a:p>
        </p:txBody>
      </p:sp>
      <p:cxnSp>
        <p:nvCxnSpPr>
          <p:cNvPr id="96" name="Straight Connector 95">
            <a:extLst>
              <a:ext uri="{FF2B5EF4-FFF2-40B4-BE49-F238E27FC236}">
                <a16:creationId xmlns:a16="http://schemas.microsoft.com/office/drawing/2014/main" id="{4F12C8F4-1F76-8539-E596-130D82AC24A0}"/>
              </a:ext>
            </a:extLst>
          </p:cNvPr>
          <p:cNvCxnSpPr>
            <a:cxnSpLocks/>
          </p:cNvCxnSpPr>
          <p:nvPr/>
        </p:nvCxnSpPr>
        <p:spPr>
          <a:xfrm flipH="1">
            <a:off x="5628698" y="3711272"/>
            <a:ext cx="187137" cy="720808"/>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F1384A4E-AE0A-6D19-6A44-D6D12EFE1D90}"/>
              </a:ext>
            </a:extLst>
          </p:cNvPr>
          <p:cNvCxnSpPr>
            <a:cxnSpLocks/>
          </p:cNvCxnSpPr>
          <p:nvPr/>
        </p:nvCxnSpPr>
        <p:spPr>
          <a:xfrm flipH="1">
            <a:off x="6060233" y="3711272"/>
            <a:ext cx="44808" cy="699405"/>
          </a:xfrm>
          <a:prstGeom prst="line">
            <a:avLst/>
          </a:prstGeom>
        </p:spPr>
        <p:style>
          <a:lnRef idx="3">
            <a:schemeClr val="dk1"/>
          </a:lnRef>
          <a:fillRef idx="0">
            <a:schemeClr val="dk1"/>
          </a:fillRef>
          <a:effectRef idx="2">
            <a:schemeClr val="dk1"/>
          </a:effectRef>
          <a:fontRef idx="minor">
            <a:schemeClr val="tx1"/>
          </a:fontRef>
        </p:style>
      </p:cxnSp>
      <p:sp>
        <p:nvSpPr>
          <p:cNvPr id="98" name="TextBox 97">
            <a:extLst>
              <a:ext uri="{FF2B5EF4-FFF2-40B4-BE49-F238E27FC236}">
                <a16:creationId xmlns:a16="http://schemas.microsoft.com/office/drawing/2014/main" id="{3EFAC427-A5DF-331B-0ABB-B81E24BD62D1}"/>
              </a:ext>
            </a:extLst>
          </p:cNvPr>
          <p:cNvSpPr txBox="1"/>
          <p:nvPr/>
        </p:nvSpPr>
        <p:spPr>
          <a:xfrm>
            <a:off x="5490583" y="4438562"/>
            <a:ext cx="192024" cy="415498"/>
          </a:xfrm>
          <a:prstGeom prst="rect">
            <a:avLst/>
          </a:prstGeom>
          <a:noFill/>
        </p:spPr>
        <p:txBody>
          <a:bodyPr wrap="square" rtlCol="0">
            <a:spAutoFit/>
          </a:bodyPr>
          <a:lstStyle/>
          <a:p>
            <a:r>
              <a:rPr lang="en-US" sz="1050"/>
              <a:t>1</a:t>
            </a:r>
          </a:p>
          <a:p>
            <a:r>
              <a:rPr lang="en-US" sz="1050"/>
              <a:t>X</a:t>
            </a:r>
          </a:p>
        </p:txBody>
      </p:sp>
      <p:sp>
        <p:nvSpPr>
          <p:cNvPr id="99" name="TextBox 98">
            <a:extLst>
              <a:ext uri="{FF2B5EF4-FFF2-40B4-BE49-F238E27FC236}">
                <a16:creationId xmlns:a16="http://schemas.microsoft.com/office/drawing/2014/main" id="{60828B65-92DB-350E-537B-B94FAB697940}"/>
              </a:ext>
            </a:extLst>
          </p:cNvPr>
          <p:cNvSpPr txBox="1"/>
          <p:nvPr/>
        </p:nvSpPr>
        <p:spPr>
          <a:xfrm>
            <a:off x="5902226" y="4411670"/>
            <a:ext cx="192024" cy="415498"/>
          </a:xfrm>
          <a:prstGeom prst="rect">
            <a:avLst/>
          </a:prstGeom>
          <a:noFill/>
        </p:spPr>
        <p:txBody>
          <a:bodyPr wrap="square" rtlCol="0">
            <a:spAutoFit/>
          </a:bodyPr>
          <a:lstStyle/>
          <a:p>
            <a:r>
              <a:rPr lang="en-US" sz="1050"/>
              <a:t>2</a:t>
            </a:r>
          </a:p>
          <a:p>
            <a:r>
              <a:rPr lang="en-US" sz="1050"/>
              <a:t>X</a:t>
            </a:r>
          </a:p>
        </p:txBody>
      </p:sp>
      <p:cxnSp>
        <p:nvCxnSpPr>
          <p:cNvPr id="101" name="Straight Connector 100">
            <a:extLst>
              <a:ext uri="{FF2B5EF4-FFF2-40B4-BE49-F238E27FC236}">
                <a16:creationId xmlns:a16="http://schemas.microsoft.com/office/drawing/2014/main" id="{E11153CC-BCCD-7E28-394A-03FD6EEE0789}"/>
              </a:ext>
            </a:extLst>
          </p:cNvPr>
          <p:cNvCxnSpPr>
            <a:cxnSpLocks/>
          </p:cNvCxnSpPr>
          <p:nvPr/>
        </p:nvCxnSpPr>
        <p:spPr>
          <a:xfrm>
            <a:off x="6285860" y="3785817"/>
            <a:ext cx="1084401" cy="26320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02" name="Table 8">
            <a:extLst>
              <a:ext uri="{FF2B5EF4-FFF2-40B4-BE49-F238E27FC236}">
                <a16:creationId xmlns:a16="http://schemas.microsoft.com/office/drawing/2014/main" id="{1859C482-CA46-AD73-BB01-620A53F906A3}"/>
              </a:ext>
            </a:extLst>
          </p:cNvPr>
          <p:cNvGraphicFramePr>
            <a:graphicFrameLocks noGrp="1"/>
          </p:cNvGraphicFramePr>
          <p:nvPr/>
        </p:nvGraphicFramePr>
        <p:xfrm>
          <a:off x="6947741" y="4049016"/>
          <a:ext cx="876300" cy="757696"/>
        </p:xfrm>
        <a:graphic>
          <a:graphicData uri="http://schemas.openxmlformats.org/drawingml/2006/table">
            <a:tbl>
              <a:tblPr>
                <a:tableStyleId>{5C22544A-7EE6-4342-B048-85BDC9FD1C3A}</a:tableStyleId>
              </a:tblPr>
              <a:tblGrid>
                <a:gridCol w="219075">
                  <a:extLst>
                    <a:ext uri="{9D8B030D-6E8A-4147-A177-3AD203B41FA5}">
                      <a16:colId xmlns:a16="http://schemas.microsoft.com/office/drawing/2014/main" val="3203164604"/>
                    </a:ext>
                  </a:extLst>
                </a:gridCol>
                <a:gridCol w="219075">
                  <a:extLst>
                    <a:ext uri="{9D8B030D-6E8A-4147-A177-3AD203B41FA5}">
                      <a16:colId xmlns:a16="http://schemas.microsoft.com/office/drawing/2014/main" val="3537178462"/>
                    </a:ext>
                  </a:extLst>
                </a:gridCol>
                <a:gridCol w="219075">
                  <a:extLst>
                    <a:ext uri="{9D8B030D-6E8A-4147-A177-3AD203B41FA5}">
                      <a16:colId xmlns:a16="http://schemas.microsoft.com/office/drawing/2014/main" val="3301571212"/>
                    </a:ext>
                  </a:extLst>
                </a:gridCol>
                <a:gridCol w="219075">
                  <a:extLst>
                    <a:ext uri="{9D8B030D-6E8A-4147-A177-3AD203B41FA5}">
                      <a16:colId xmlns:a16="http://schemas.microsoft.com/office/drawing/2014/main" val="4204406502"/>
                    </a:ext>
                  </a:extLst>
                </a:gridCol>
              </a:tblGrid>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9324809"/>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447946"/>
                  </a:ext>
                </a:extLst>
              </a:tr>
              <a:tr h="185613">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2162133"/>
                  </a:ext>
                </a:extLst>
              </a:tr>
              <a:tr h="185613">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000" b="1"/>
                        <a:t>Q</a:t>
                      </a:r>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p>
                  </a:txBody>
                  <a:tcPr marL="37022" marR="37022" marT="18512" marB="18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85430991"/>
                  </a:ext>
                </a:extLst>
              </a:tr>
            </a:tbl>
          </a:graphicData>
        </a:graphic>
      </p:graphicFrame>
      <p:sp>
        <p:nvSpPr>
          <p:cNvPr id="103" name="TextBox 102">
            <a:extLst>
              <a:ext uri="{FF2B5EF4-FFF2-40B4-BE49-F238E27FC236}">
                <a16:creationId xmlns:a16="http://schemas.microsoft.com/office/drawing/2014/main" id="{773A17BF-6CD3-E9DD-65CE-EA58FC8BE0F7}"/>
              </a:ext>
            </a:extLst>
          </p:cNvPr>
          <p:cNvSpPr txBox="1"/>
          <p:nvPr/>
        </p:nvSpPr>
        <p:spPr>
          <a:xfrm>
            <a:off x="7272759" y="3785816"/>
            <a:ext cx="260008" cy="253916"/>
          </a:xfrm>
          <a:prstGeom prst="rect">
            <a:avLst/>
          </a:prstGeom>
          <a:noFill/>
        </p:spPr>
        <p:txBody>
          <a:bodyPr wrap="none" rtlCol="0">
            <a:spAutoFit/>
          </a:bodyPr>
          <a:lstStyle/>
          <a:p>
            <a:r>
              <a:rPr lang="en-US" sz="1050" b="1">
                <a:solidFill>
                  <a:srgbClr val="FF0000"/>
                </a:solidFill>
              </a:rPr>
              <a:t>8</a:t>
            </a:r>
          </a:p>
        </p:txBody>
      </p:sp>
      <p:sp>
        <p:nvSpPr>
          <p:cNvPr id="104" name="TextBox 103">
            <a:extLst>
              <a:ext uri="{FF2B5EF4-FFF2-40B4-BE49-F238E27FC236}">
                <a16:creationId xmlns:a16="http://schemas.microsoft.com/office/drawing/2014/main" id="{D9D2B288-EC8B-115D-6996-0F5975BF2D9B}"/>
              </a:ext>
            </a:extLst>
          </p:cNvPr>
          <p:cNvSpPr txBox="1"/>
          <p:nvPr/>
        </p:nvSpPr>
        <p:spPr>
          <a:xfrm>
            <a:off x="7824042" y="4272177"/>
            <a:ext cx="1069841" cy="553998"/>
          </a:xfrm>
          <a:prstGeom prst="rect">
            <a:avLst/>
          </a:prstGeom>
          <a:noFill/>
        </p:spPr>
        <p:txBody>
          <a:bodyPr wrap="square" rtlCol="0">
            <a:spAutoFit/>
          </a:bodyPr>
          <a:lstStyle/>
          <a:p>
            <a:r>
              <a:rPr lang="en-US" sz="1500" b="1"/>
              <a:t> </a:t>
            </a:r>
            <a:r>
              <a:rPr lang="en-US" sz="1500" b="1">
                <a:sym typeface="Wingdings" panose="05000000000000000000" pitchFamily="2" charset="2"/>
              </a:rPr>
              <a:t> </a:t>
            </a:r>
            <a:r>
              <a:rPr lang="en-US" sz="1500" b="1"/>
              <a:t>Solution</a:t>
            </a:r>
          </a:p>
        </p:txBody>
      </p:sp>
      <p:grpSp>
        <p:nvGrpSpPr>
          <p:cNvPr id="4" name="Group 3">
            <a:extLst>
              <a:ext uri="{FF2B5EF4-FFF2-40B4-BE49-F238E27FC236}">
                <a16:creationId xmlns:a16="http://schemas.microsoft.com/office/drawing/2014/main" id="{E38842C4-98B4-049F-DB48-6B5AD1887704}"/>
              </a:ext>
            </a:extLst>
          </p:cNvPr>
          <p:cNvGrpSpPr/>
          <p:nvPr/>
        </p:nvGrpSpPr>
        <p:grpSpPr>
          <a:xfrm>
            <a:off x="153925" y="123086"/>
            <a:ext cx="2788817" cy="617029"/>
            <a:chOff x="5705246" y="2345813"/>
            <a:chExt cx="3007407" cy="1302061"/>
          </a:xfrm>
        </p:grpSpPr>
        <p:sp>
          <p:nvSpPr>
            <p:cNvPr id="5" name="Rectangle: Rounded Corners 4">
              <a:extLst>
                <a:ext uri="{FF2B5EF4-FFF2-40B4-BE49-F238E27FC236}">
                  <a16:creationId xmlns:a16="http://schemas.microsoft.com/office/drawing/2014/main" id="{60793045-DCC6-0345-A9D4-E967B3292DB2}"/>
                </a:ext>
              </a:extLst>
            </p:cNvPr>
            <p:cNvSpPr/>
            <p:nvPr/>
          </p:nvSpPr>
          <p:spPr>
            <a:xfrm>
              <a:off x="5705246" y="2518992"/>
              <a:ext cx="3007407" cy="11288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Độ phức tạp: O(n!) </a:t>
              </a:r>
            </a:p>
          </p:txBody>
        </p:sp>
        <p:sp>
          <p:nvSpPr>
            <p:cNvPr id="6" name="Google Shape;453;p37">
              <a:extLst>
                <a:ext uri="{FF2B5EF4-FFF2-40B4-BE49-F238E27FC236}">
                  <a16:creationId xmlns:a16="http://schemas.microsoft.com/office/drawing/2014/main" id="{7F3415D7-90D9-6151-39B6-C49054ADBFC9}"/>
                </a:ext>
              </a:extLst>
            </p:cNvPr>
            <p:cNvSpPr/>
            <p:nvPr/>
          </p:nvSpPr>
          <p:spPr>
            <a:xfrm rot="20569226">
              <a:off x="6828386" y="2345813"/>
              <a:ext cx="761124" cy="412257"/>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3977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arn(inVertical)">
                                      <p:cBhvr>
                                        <p:cTn id="54" dur="500"/>
                                        <p:tgtEl>
                                          <p:spTgt spid="26"/>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barn(inVertical)">
                                      <p:cBhvr>
                                        <p:cTn id="62" dur="500"/>
                                        <p:tgtEl>
                                          <p:spTgt spid="31"/>
                                        </p:tgtEl>
                                      </p:cBhvr>
                                    </p:animEffect>
                                  </p:childTnLst>
                                </p:cTn>
                              </p:par>
                              <p:par>
                                <p:cTn id="63" presetID="16" presetClass="entr" presetSubtype="21"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arn(inVertical)">
                                      <p:cBhvr>
                                        <p:cTn id="65" dur="500"/>
                                        <p:tgtEl>
                                          <p:spTgt spid="30"/>
                                        </p:tgtEl>
                                      </p:cBhvr>
                                    </p:animEffect>
                                  </p:childTnLst>
                                </p:cTn>
                              </p:par>
                              <p:par>
                                <p:cTn id="66" presetID="16" presetClass="entr" presetSubtype="21"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barn(inVertical)">
                                      <p:cBhvr>
                                        <p:cTn id="68" dur="500"/>
                                        <p:tgtEl>
                                          <p:spTgt spid="29"/>
                                        </p:tgtEl>
                                      </p:cBhvr>
                                    </p:animEffect>
                                  </p:childTnLst>
                                </p:cTn>
                              </p:par>
                              <p:par>
                                <p:cTn id="69" presetID="16" presetClass="entr" presetSubtype="21"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barn(inVertical)">
                                      <p:cBhvr>
                                        <p:cTn id="76" dur="500"/>
                                        <p:tgtEl>
                                          <p:spTgt spid="35"/>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arn(inVertical)">
                                      <p:cBhvr>
                                        <p:cTn id="79" dur="500"/>
                                        <p:tgtEl>
                                          <p:spTgt spid="3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barn(inVertical)">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barn(inVertical)">
                                      <p:cBhvr>
                                        <p:cTn id="101" dur="5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arn(inVertical)">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barn(inVertical)">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4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nodeType="click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barn(inVertical)">
                                      <p:cBhvr>
                                        <p:cTn id="124" dur="500"/>
                                        <p:tgtEl>
                                          <p:spTgt spid="51"/>
                                        </p:tgtEl>
                                      </p:cBhvr>
                                    </p:animEffect>
                                  </p:childTnLst>
                                </p:cTn>
                              </p:par>
                              <p:par>
                                <p:cTn id="125" presetID="16" presetClass="entr" presetSubtype="21"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barn(inVertical)">
                                      <p:cBhvr>
                                        <p:cTn id="127" dur="500"/>
                                        <p:tgtEl>
                                          <p:spTgt spid="50"/>
                                        </p:tgtEl>
                                      </p:cBhvr>
                                    </p:animEffect>
                                  </p:childTnLst>
                                </p:cTn>
                              </p:par>
                              <p:par>
                                <p:cTn id="128" presetID="16" presetClass="entr" presetSubtype="21" fill="hold" nodeType="with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barn(inVertical)">
                                      <p:cBhvr>
                                        <p:cTn id="130" dur="500"/>
                                        <p:tgtEl>
                                          <p:spTgt spid="49"/>
                                        </p:tgtEl>
                                      </p:cBhvr>
                                    </p:animEffect>
                                  </p:childTnLst>
                                </p:cTn>
                              </p:par>
                              <p:par>
                                <p:cTn id="131" presetID="16" presetClass="entr" presetSubtype="21"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barn(inVertical)">
                                      <p:cBhvr>
                                        <p:cTn id="133" dur="500"/>
                                        <p:tgtEl>
                                          <p:spTgt spid="48"/>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grpId="0" nodeType="click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barn(inVertical)">
                                      <p:cBhvr>
                                        <p:cTn id="138" dur="500"/>
                                        <p:tgtEl>
                                          <p:spTgt spid="56"/>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barn(inVertical)">
                                      <p:cBhvr>
                                        <p:cTn id="141" dur="500"/>
                                        <p:tgtEl>
                                          <p:spTgt spid="55"/>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barn(inVertical)">
                                      <p:cBhvr>
                                        <p:cTn id="144" dur="500"/>
                                        <p:tgtEl>
                                          <p:spTgt spid="54"/>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barn(inVertical)">
                                      <p:cBhvr>
                                        <p:cTn id="147" dur="500"/>
                                        <p:tgtEl>
                                          <p:spTgt spid="53"/>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fade">
                                      <p:cBhvr>
                                        <p:cTn id="152" dur="500"/>
                                        <p:tgtEl>
                                          <p:spTgt spid="58"/>
                                        </p:tgtEl>
                                      </p:cBhvr>
                                    </p:animEffect>
                                  </p:childTnLst>
                                </p:cTn>
                              </p:par>
                              <p:par>
                                <p:cTn id="153" presetID="10" presetClass="entr" presetSubtype="0"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grpId="0" nodeType="click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barn(inVertical)">
                                      <p:cBhvr>
                                        <p:cTn id="160" dur="500"/>
                                        <p:tgtEl>
                                          <p:spTgt spid="62"/>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barn(inVertical)">
                                      <p:cBhvr>
                                        <p:cTn id="163" dur="500"/>
                                        <p:tgtEl>
                                          <p:spTgt spid="61"/>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65"/>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7"/>
                                        </p:tgtEl>
                                        <p:attrNameLst>
                                          <p:attrName>style.visibility</p:attrName>
                                        </p:attrNameLst>
                                      </p:cBhvr>
                                      <p:to>
                                        <p:strVal val="visible"/>
                                      </p:to>
                                    </p:set>
                                    <p:animEffect transition="in" filter="fade">
                                      <p:cBhvr>
                                        <p:cTn id="172" dur="500"/>
                                        <p:tgtEl>
                                          <p:spTgt spid="67"/>
                                        </p:tgtEl>
                                      </p:cBhvr>
                                    </p:animEffect>
                                  </p:childTnLst>
                                </p:cTn>
                              </p:par>
                              <p:par>
                                <p:cTn id="173" presetID="10" presetClass="entr" presetSubtype="0" fill="hold" nodeType="withEffect">
                                  <p:stCondLst>
                                    <p:cond delay="0"/>
                                  </p:stCondLst>
                                  <p:childTnLst>
                                    <p:set>
                                      <p:cBhvr>
                                        <p:cTn id="174" dur="1" fill="hold">
                                          <p:stCondLst>
                                            <p:cond delay="0"/>
                                          </p:stCondLst>
                                        </p:cTn>
                                        <p:tgtEl>
                                          <p:spTgt spid="8"/>
                                        </p:tgtEl>
                                        <p:attrNameLst>
                                          <p:attrName>style.visibility</p:attrName>
                                        </p:attrNameLst>
                                      </p:cBhvr>
                                      <p:to>
                                        <p:strVal val="visible"/>
                                      </p:to>
                                    </p:set>
                                    <p:animEffect transition="in" filter="fade">
                                      <p:cBhvr>
                                        <p:cTn id="175" dur="500"/>
                                        <p:tgtEl>
                                          <p:spTgt spid="8"/>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70"/>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69"/>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68"/>
                                        </p:tgtEl>
                                        <p:attrNameLst>
                                          <p:attrName>style.visibility</p:attrName>
                                        </p:attrNameLst>
                                      </p:cBhvr>
                                      <p:to>
                                        <p:strVal val="visible"/>
                                      </p:to>
                                    </p:set>
                                  </p:childTnLst>
                                </p:cTn>
                              </p:par>
                              <p:par>
                                <p:cTn id="184" presetID="16" presetClass="entr" presetSubtype="21" fill="hold" grpId="0" nodeType="with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barn(inVertical)">
                                      <p:cBhvr>
                                        <p:cTn id="186" dur="500"/>
                                        <p:tgtEl>
                                          <p:spTgt spid="85"/>
                                        </p:tgtEl>
                                      </p:cBhvr>
                                    </p:animEffect>
                                  </p:childTnLst>
                                </p:cTn>
                              </p:par>
                              <p:par>
                                <p:cTn id="187" presetID="16" presetClass="entr" presetSubtype="21" fill="hold" grpId="0" nodeType="withEffect">
                                  <p:stCondLst>
                                    <p:cond delay="0"/>
                                  </p:stCondLst>
                                  <p:childTnLst>
                                    <p:set>
                                      <p:cBhvr>
                                        <p:cTn id="188" dur="1" fill="hold">
                                          <p:stCondLst>
                                            <p:cond delay="0"/>
                                          </p:stCondLst>
                                        </p:cTn>
                                        <p:tgtEl>
                                          <p:spTgt spid="84"/>
                                        </p:tgtEl>
                                        <p:attrNameLst>
                                          <p:attrName>style.visibility</p:attrName>
                                        </p:attrNameLst>
                                      </p:cBhvr>
                                      <p:to>
                                        <p:strVal val="visible"/>
                                      </p:to>
                                    </p:set>
                                    <p:animEffect transition="in" filter="barn(inVertical)">
                                      <p:cBhvr>
                                        <p:cTn id="189" dur="500"/>
                                        <p:tgtEl>
                                          <p:spTgt spid="84"/>
                                        </p:tgtEl>
                                      </p:cBhvr>
                                    </p:animEffect>
                                  </p:childTnLst>
                                </p:cTn>
                              </p:par>
                              <p:par>
                                <p:cTn id="190" presetID="16" presetClass="entr" presetSubtype="21"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barn(inVertical)">
                                      <p:cBhvr>
                                        <p:cTn id="192" dur="500"/>
                                        <p:tgtEl>
                                          <p:spTgt spid="8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87"/>
                                        </p:tgtEl>
                                        <p:attrNameLst>
                                          <p:attrName>style.visibility</p:attrName>
                                        </p:attrNameLst>
                                      </p:cBhvr>
                                      <p:to>
                                        <p:strVal val="visible"/>
                                      </p:to>
                                    </p:set>
                                    <p:animEffect transition="in" filter="fade">
                                      <p:cBhvr>
                                        <p:cTn id="197" dur="500"/>
                                        <p:tgtEl>
                                          <p:spTgt spid="87"/>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fade">
                                      <p:cBhvr>
                                        <p:cTn id="202" dur="500"/>
                                        <p:tgtEl>
                                          <p:spTgt spid="88"/>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91"/>
                                        </p:tgtEl>
                                        <p:attrNameLst>
                                          <p:attrName>style.visibility</p:attrName>
                                        </p:attrNameLst>
                                      </p:cBhvr>
                                      <p:to>
                                        <p:strVal val="visible"/>
                                      </p:to>
                                    </p:set>
                                    <p:animEffect transition="in" filter="fade">
                                      <p:cBhvr>
                                        <p:cTn id="205" dur="500"/>
                                        <p:tgtEl>
                                          <p:spTgt spid="91"/>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93"/>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94"/>
                                        </p:tgtEl>
                                        <p:attrNameLst>
                                          <p:attrName>style.visibility</p:attrName>
                                        </p:attrNameLst>
                                      </p:cBhvr>
                                      <p:to>
                                        <p:strVal val="visible"/>
                                      </p:to>
                                    </p:set>
                                    <p:animEffect transition="in" filter="fade">
                                      <p:cBhvr>
                                        <p:cTn id="214" dur="500"/>
                                        <p:tgtEl>
                                          <p:spTgt spid="9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95"/>
                                        </p:tgtEl>
                                        <p:attrNameLst>
                                          <p:attrName>style.visibility</p:attrName>
                                        </p:attrNameLst>
                                      </p:cBhvr>
                                      <p:to>
                                        <p:strVal val="visible"/>
                                      </p:to>
                                    </p:set>
                                    <p:animEffect transition="in" filter="fade">
                                      <p:cBhvr>
                                        <p:cTn id="217" dur="500"/>
                                        <p:tgtEl>
                                          <p:spTgt spid="95"/>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nodeType="clickEffect">
                                  <p:stCondLst>
                                    <p:cond delay="0"/>
                                  </p:stCondLst>
                                  <p:childTnLst>
                                    <p:set>
                                      <p:cBhvr>
                                        <p:cTn id="221" dur="1" fill="hold">
                                          <p:stCondLst>
                                            <p:cond delay="0"/>
                                          </p:stCondLst>
                                        </p:cTn>
                                        <p:tgtEl>
                                          <p:spTgt spid="97"/>
                                        </p:tgtEl>
                                        <p:attrNameLst>
                                          <p:attrName>style.visibility</p:attrName>
                                        </p:attrNameLst>
                                      </p:cBhvr>
                                      <p:to>
                                        <p:strVal val="visible"/>
                                      </p:to>
                                    </p:set>
                                  </p:childTnLst>
                                </p:cTn>
                              </p:par>
                              <p:par>
                                <p:cTn id="222" presetID="1" presetClass="entr" presetSubtype="0" fill="hold" nodeType="withEffect">
                                  <p:stCondLst>
                                    <p:cond delay="0"/>
                                  </p:stCondLst>
                                  <p:childTnLst>
                                    <p:set>
                                      <p:cBhvr>
                                        <p:cTn id="223" dur="1" fill="hold">
                                          <p:stCondLst>
                                            <p:cond delay="0"/>
                                          </p:stCondLst>
                                        </p:cTn>
                                        <p:tgtEl>
                                          <p:spTgt spid="96"/>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99"/>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98"/>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01"/>
                                        </p:tgtEl>
                                        <p:attrNameLst>
                                          <p:attrName>style.visibility</p:attrName>
                                        </p:attrNameLst>
                                      </p:cBhvr>
                                      <p:to>
                                        <p:strVal val="visible"/>
                                      </p:to>
                                    </p:set>
                                    <p:animEffect transition="in" filter="fade">
                                      <p:cBhvr>
                                        <p:cTn id="232" dur="500"/>
                                        <p:tgtEl>
                                          <p:spTgt spid="101"/>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102"/>
                                        </p:tgtEl>
                                        <p:attrNameLst>
                                          <p:attrName>style.visibility</p:attrName>
                                        </p:attrNameLst>
                                      </p:cBhvr>
                                      <p:to>
                                        <p:strVal val="visible"/>
                                      </p:to>
                                    </p:set>
                                    <p:animEffect transition="in" filter="fade">
                                      <p:cBhvr>
                                        <p:cTn id="237" dur="500"/>
                                        <p:tgtEl>
                                          <p:spTgt spid="102"/>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03"/>
                                        </p:tgtEl>
                                        <p:attrNameLst>
                                          <p:attrName>style.visibility</p:attrName>
                                        </p:attrNameLst>
                                      </p:cBhvr>
                                      <p:to>
                                        <p:strVal val="visible"/>
                                      </p:to>
                                    </p:set>
                                    <p:animEffect transition="in" filter="fade">
                                      <p:cBhvr>
                                        <p:cTn id="240" dur="500"/>
                                        <p:tgtEl>
                                          <p:spTgt spid="103"/>
                                        </p:tgtEl>
                                      </p:cBhvr>
                                    </p:animEffect>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104">
                                            <p:txEl>
                                              <p:pRg st="0" end="0"/>
                                            </p:txEl>
                                          </p:spTgt>
                                        </p:tgtEl>
                                        <p:attrNameLst>
                                          <p:attrName>style.visibility</p:attrName>
                                        </p:attrNameLst>
                                      </p:cBhvr>
                                      <p:to>
                                        <p:strVal val="visible"/>
                                      </p:to>
                                    </p:set>
                                    <p:anim calcmode="lin" valueType="num">
                                      <p:cBhvr additive="base">
                                        <p:cTn id="245" dur="5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base">
                                        <p:cTn id="246" dur="500" fill="hold"/>
                                        <p:tgtEl>
                                          <p:spTgt spid="1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2" grpId="0"/>
      <p:bldP spid="25" grpId="0"/>
      <p:bldP spid="32" grpId="0"/>
      <p:bldP spid="33" grpId="0"/>
      <p:bldP spid="34" grpId="0"/>
      <p:bldP spid="35" grpId="0"/>
      <p:bldP spid="38" grpId="0"/>
      <p:bldP spid="43" grpId="0"/>
      <p:bldP spid="52" grpId="0"/>
      <p:bldP spid="53" grpId="0"/>
      <p:bldP spid="54" grpId="0"/>
      <p:bldP spid="55" grpId="0"/>
      <p:bldP spid="56" grpId="0"/>
      <p:bldP spid="61" grpId="0"/>
      <p:bldP spid="62" grpId="0"/>
      <p:bldP spid="67" grpId="0"/>
      <p:bldP spid="83" grpId="0"/>
      <p:bldP spid="84" grpId="0"/>
      <p:bldP spid="85" grpId="0"/>
      <p:bldP spid="91" grpId="0"/>
      <p:bldP spid="95" grpId="0"/>
      <p:bldP spid="98" grpId="0"/>
      <p:bldP spid="99" grpId="0"/>
      <p:bldP spid="1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7" name="Google Shape;1207;p55"/>
          <p:cNvSpPr txBox="1">
            <a:spLocks noGrp="1"/>
          </p:cNvSpPr>
          <p:nvPr>
            <p:ph type="title" idx="5"/>
          </p:nvPr>
        </p:nvSpPr>
        <p:spPr>
          <a:xfrm>
            <a:off x="301550" y="1147137"/>
            <a:ext cx="2910900" cy="10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latin typeface="Nunito" pitchFamily="2" charset="-93"/>
              </a:rPr>
              <a:t>Chu trình Hamilton</a:t>
            </a:r>
            <a:endParaRPr sz="2000" b="1">
              <a:latin typeface="Nunito" pitchFamily="2" charset="-93"/>
            </a:endParaRPr>
          </a:p>
        </p:txBody>
      </p:sp>
      <p:sp>
        <p:nvSpPr>
          <p:cNvPr id="1208" name="Google Shape;1208;p55"/>
          <p:cNvSpPr txBox="1">
            <a:spLocks noGrp="1"/>
          </p:cNvSpPr>
          <p:nvPr>
            <p:ph type="subTitle" idx="1"/>
          </p:nvPr>
        </p:nvSpPr>
        <p:spPr>
          <a:xfrm>
            <a:off x="400506" y="2206137"/>
            <a:ext cx="2811944" cy="2691540"/>
          </a:xfrm>
          <a:prstGeom prst="rect">
            <a:avLst/>
          </a:prstGeom>
        </p:spPr>
        <p:txBody>
          <a:bodyPr spcFirstLastPara="1" wrap="square" lIns="91425" tIns="91425" rIns="91425" bIns="91425" anchor="t" anchorCtr="0">
            <a:noAutofit/>
          </a:bodyPr>
          <a:lstStyle/>
          <a:p>
            <a:pPr marL="0" indent="0" algn="l">
              <a:lnSpc>
                <a:spcPct val="150000"/>
              </a:lnSpc>
            </a:pPr>
            <a:r>
              <a:rPr lang="en-US" sz="1600">
                <a:effectLst/>
                <a:latin typeface="Nunito" pitchFamily="2" charset="-93"/>
                <a:ea typeface="Calibri" panose="020F0502020204030204" pitchFamily="34" charset="0"/>
                <a:cs typeface="Mangal" panose="02040503050203030202" pitchFamily="18" charset="0"/>
              </a:rPr>
              <a:t>Cho </a:t>
            </a:r>
            <a:r>
              <a:rPr lang="en-US" sz="1600" err="1">
                <a:effectLst/>
                <a:latin typeface="Nunito" pitchFamily="2" charset="-93"/>
                <a:ea typeface="Calibri" panose="020F0502020204030204" pitchFamily="34" charset="0"/>
                <a:cs typeface="Mangal" panose="02040503050203030202" pitchFamily="18" charset="0"/>
              </a:rPr>
              <a:t>đồ</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thị</a:t>
            </a:r>
            <a:r>
              <a:rPr lang="en-US" sz="1600">
                <a:effectLst/>
                <a:latin typeface="Nunito" pitchFamily="2" charset="-93"/>
                <a:ea typeface="Calibri" panose="020F0502020204030204" pitchFamily="34" charset="0"/>
                <a:cs typeface="Mangal" panose="02040503050203030202" pitchFamily="18" charset="0"/>
              </a:rPr>
              <a:t> G = (V,E) </a:t>
            </a:r>
            <a:r>
              <a:rPr lang="en-US" sz="1600" err="1">
                <a:effectLst/>
                <a:latin typeface="Nunito" pitchFamily="2" charset="-93"/>
                <a:ea typeface="Calibri" panose="020F0502020204030204" pitchFamily="34" charset="0"/>
                <a:cs typeface="Mangal" panose="02040503050203030202" pitchFamily="18" charset="0"/>
              </a:rPr>
              <a:t>có</a:t>
            </a:r>
            <a:r>
              <a:rPr lang="en-US" sz="1600">
                <a:effectLst/>
                <a:latin typeface="Nunito" pitchFamily="2" charset="-93"/>
                <a:ea typeface="Calibri" panose="020F0502020204030204" pitchFamily="34" charset="0"/>
                <a:cs typeface="Mangal" panose="02040503050203030202" pitchFamily="18" charset="0"/>
              </a:rPr>
              <a:t> n </a:t>
            </a:r>
            <a:r>
              <a:rPr lang="en-US" sz="1600" err="1">
                <a:effectLst/>
                <a:latin typeface="Nunito" pitchFamily="2" charset="-93"/>
                <a:ea typeface="Calibri" panose="020F0502020204030204" pitchFamily="34" charset="0"/>
                <a:cs typeface="Mangal" panose="02040503050203030202" pitchFamily="18" charset="0"/>
              </a:rPr>
              <a:t>đỉnh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Tìm</a:t>
            </a:r>
            <a:r>
              <a:rPr lang="en-US" sz="1600">
                <a:effectLst/>
                <a:latin typeface="Nunito" pitchFamily="2" charset="-93"/>
                <a:ea typeface="Calibri" panose="020F0502020204030204" pitchFamily="34" charset="0"/>
                <a:cs typeface="Mangal" panose="02040503050203030202" pitchFamily="18" charset="0"/>
              </a:rPr>
              <a:t> chu </a:t>
            </a:r>
            <a:r>
              <a:rPr lang="en-US" sz="1600" err="1">
                <a:effectLst/>
                <a:latin typeface="Nunito" pitchFamily="2" charset="-93"/>
                <a:ea typeface="Calibri" panose="020F0502020204030204" pitchFamily="34" charset="0"/>
                <a:cs typeface="Mangal" panose="02040503050203030202" pitchFamily="18" charset="0"/>
              </a:rPr>
              <a:t>trình</a:t>
            </a:r>
            <a:r>
              <a:rPr lang="en-US" sz="1600">
                <a:effectLst/>
                <a:latin typeface="Nunito" pitchFamily="2" charset="-93"/>
                <a:ea typeface="Calibri" panose="020F0502020204030204" pitchFamily="34" charset="0"/>
                <a:cs typeface="Mangal" panose="02040503050203030202" pitchFamily="18" charset="0"/>
              </a:rPr>
              <a:t> Hamilton </a:t>
            </a:r>
            <a:r>
              <a:rPr lang="en-US" sz="1600" err="1">
                <a:effectLst/>
                <a:latin typeface="Nunito" pitchFamily="2" charset="-93"/>
                <a:ea typeface="Calibri" panose="020F0502020204030204" pitchFamily="34" charset="0"/>
                <a:cs typeface="Mangal" panose="02040503050203030202" pitchFamily="18" charset="0"/>
              </a:rPr>
              <a:t>đi</a:t>
            </a:r>
            <a:r>
              <a:rPr lang="en-US" sz="1600">
                <a:effectLst/>
                <a:latin typeface="Nunito" pitchFamily="2" charset="-93"/>
                <a:ea typeface="Calibri" panose="020F0502020204030204" pitchFamily="34" charset="0"/>
                <a:cs typeface="Mangal" panose="02040503050203030202" pitchFamily="18" charset="0"/>
              </a:rPr>
              <a:t> qua </a:t>
            </a:r>
            <a:r>
              <a:rPr lang="en-US" sz="1600" err="1">
                <a:effectLst/>
                <a:latin typeface="Nunito" pitchFamily="2" charset="-93"/>
                <a:ea typeface="Calibri" panose="020F0502020204030204" pitchFamily="34" charset="0"/>
                <a:cs typeface="Mangal" panose="02040503050203030202" pitchFamily="18" charset="0"/>
              </a:rPr>
              <a:t>tất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cả</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các</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đỉnh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mỗi</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đỉnh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một</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lần</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và</a:t>
            </a:r>
            <a:r>
              <a:rPr lang="en-US" sz="1600">
                <a:effectLst/>
                <a:latin typeface="Nunito" pitchFamily="2" charset="-93"/>
                <a:ea typeface="Calibri" panose="020F0502020204030204" pitchFamily="34" charset="0"/>
                <a:cs typeface="Mangal" panose="02040503050203030202" pitchFamily="18" charset="0"/>
              </a:rPr>
              <a:t> quay </a:t>
            </a:r>
            <a:r>
              <a:rPr lang="en-US" sz="1600" err="1">
                <a:effectLst/>
                <a:latin typeface="Nunito" pitchFamily="2" charset="-93"/>
                <a:ea typeface="Calibri" panose="020F0502020204030204" pitchFamily="34" charset="0"/>
                <a:cs typeface="Mangal" panose="02040503050203030202" pitchFamily="18" charset="0"/>
              </a:rPr>
              <a:t>về</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đỉnh</a:t>
            </a:r>
            <a:r>
              <a:rPr lang="en-US" sz="1600">
                <a:effectLst/>
                <a:latin typeface="Nunito" pitchFamily="2" charset="-93"/>
                <a:ea typeface="Calibri" panose="020F0502020204030204" pitchFamily="34" charset="0"/>
                <a:cs typeface="Mangal" panose="02040503050203030202" pitchFamily="18" charset="0"/>
              </a:rPr>
              <a:t> </a:t>
            </a:r>
            <a:r>
              <a:rPr lang="en-US" sz="1600" err="1">
                <a:effectLst/>
                <a:latin typeface="Nunito" pitchFamily="2" charset="-93"/>
                <a:ea typeface="Calibri" panose="020F0502020204030204" pitchFamily="34" charset="0"/>
                <a:cs typeface="Mangal" panose="02040503050203030202" pitchFamily="18" charset="0"/>
              </a:rPr>
              <a:t>xuất</a:t>
            </a:r>
            <a:r>
              <a:rPr lang="en-US" sz="1600">
                <a:effectLst/>
                <a:latin typeface="Nunito" pitchFamily="2" charset="-93"/>
                <a:ea typeface="Calibri" panose="020F0502020204030204" pitchFamily="34" charset="0"/>
                <a:cs typeface="Mangal" panose="02040503050203030202" pitchFamily="18" charset="0"/>
              </a:rPr>
              <a:t> phát.</a:t>
            </a:r>
            <a:endParaRPr lang="en-US" sz="1200">
              <a:latin typeface="Nunito" pitchFamily="2" charset="-93"/>
            </a:endParaRPr>
          </a:p>
        </p:txBody>
      </p:sp>
      <p:pic>
        <p:nvPicPr>
          <p:cNvPr id="1209" name="Google Shape;1209;p55"/>
          <p:cNvPicPr preferRelativeResize="0"/>
          <p:nvPr/>
        </p:nvPicPr>
        <p:blipFill>
          <a:blip r:embed="rId3"/>
          <a:srcRect t="1002" b="1002"/>
          <a:stretch/>
        </p:blipFill>
        <p:spPr>
          <a:xfrm>
            <a:off x="4005338" y="1856461"/>
            <a:ext cx="4418562" cy="2647549"/>
          </a:xfrm>
          <a:prstGeom prst="rect">
            <a:avLst/>
          </a:prstGeom>
          <a:noFill/>
          <a:ln>
            <a:noFill/>
          </a:ln>
        </p:spPr>
      </p:pic>
      <p:sp>
        <p:nvSpPr>
          <p:cNvPr id="1210" name="Google Shape;1210;p55"/>
          <p:cNvSpPr/>
          <p:nvPr/>
        </p:nvSpPr>
        <p:spPr>
          <a:xfrm rot="169444">
            <a:off x="5844062" y="1703137"/>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3;p36">
            <a:extLst>
              <a:ext uri="{FF2B5EF4-FFF2-40B4-BE49-F238E27FC236}">
                <a16:creationId xmlns:a16="http://schemas.microsoft.com/office/drawing/2014/main" id="{D03F5D8D-68A2-E4C7-7E37-B2A13FB9E014}"/>
              </a:ext>
            </a:extLst>
          </p:cNvPr>
          <p:cNvSpPr txBox="1">
            <a:spLocks/>
          </p:cNvSpPr>
          <p:nvPr/>
        </p:nvSpPr>
        <p:spPr>
          <a:xfrm>
            <a:off x="400506" y="362940"/>
            <a:ext cx="2712888" cy="607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000">
                <a:ln>
                  <a:solidFill>
                    <a:schemeClr val="accent1">
                      <a:lumMod val="10000"/>
                    </a:schemeClr>
                  </a:solidFill>
                </a:ln>
                <a:solidFill>
                  <a:schemeClr val="accent6">
                    <a:lumMod val="75000"/>
                  </a:schemeClr>
                </a:solidFill>
                <a:latin typeface="Nunito Black" pitchFamily="2" charset="-93"/>
              </a:rPr>
              <a:t>#4 BÀI TOÁN</a:t>
            </a:r>
          </a:p>
        </p:txBody>
      </p:sp>
      <p:sp>
        <p:nvSpPr>
          <p:cNvPr id="9" name="Google Shape;896;p48">
            <a:extLst>
              <a:ext uri="{FF2B5EF4-FFF2-40B4-BE49-F238E27FC236}">
                <a16:creationId xmlns:a16="http://schemas.microsoft.com/office/drawing/2014/main" id="{B8621452-0EA1-5F27-1256-E3A28A45894A}"/>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01BF52B2-11CB-BCE5-5683-525EC0B8E471}"/>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48CC173F-A482-B67B-D87E-72BD2DF31F75}"/>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E36990B5-82A0-890D-B548-46F46948F8F2}"/>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45FE2691-18CA-0780-297B-B01D4E519CF6}"/>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1CAE1A65-5480-4735-6166-DFF5FC1BDC3D}"/>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12C87A66-6D26-9838-E3CD-71E130CC12EC}"/>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EDDD12F7-A36D-CB63-0109-218424DFB9F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pic>
        <p:nvPicPr>
          <p:cNvPr id="18" name="Picture 17">
            <a:extLst>
              <a:ext uri="{FF2B5EF4-FFF2-40B4-BE49-F238E27FC236}">
                <a16:creationId xmlns:a16="http://schemas.microsoft.com/office/drawing/2014/main" id="{2E093FA0-F9DD-E9EE-7D63-CDF8D36584D4}"/>
              </a:ext>
            </a:extLst>
          </p:cNvPr>
          <p:cNvPicPr>
            <a:picLocks noChangeAspect="1"/>
          </p:cNvPicPr>
          <p:nvPr/>
        </p:nvPicPr>
        <p:blipFill rotWithShape="1">
          <a:blip r:embed="rId4"/>
          <a:srcRect l="3349" t="2724"/>
          <a:stretch/>
        </p:blipFill>
        <p:spPr>
          <a:xfrm>
            <a:off x="3616960" y="1624286"/>
            <a:ext cx="5093488" cy="3058073"/>
          </a:xfrm>
          <a:prstGeom prst="rect">
            <a:avLst/>
          </a:prstGeom>
        </p:spPr>
      </p:pic>
      <p:grpSp>
        <p:nvGrpSpPr>
          <p:cNvPr id="2" name="Google Shape;11946;p79">
            <a:extLst>
              <a:ext uri="{FF2B5EF4-FFF2-40B4-BE49-F238E27FC236}">
                <a16:creationId xmlns:a16="http://schemas.microsoft.com/office/drawing/2014/main" id="{54F067BD-C2CA-48B5-59BC-9376EF4E3265}"/>
              </a:ext>
            </a:extLst>
          </p:cNvPr>
          <p:cNvGrpSpPr/>
          <p:nvPr/>
        </p:nvGrpSpPr>
        <p:grpSpPr>
          <a:xfrm>
            <a:off x="1464953" y="4125009"/>
            <a:ext cx="583303" cy="557350"/>
            <a:chOff x="3560600" y="3763338"/>
            <a:chExt cx="352345" cy="363655"/>
          </a:xfrm>
        </p:grpSpPr>
        <p:sp>
          <p:nvSpPr>
            <p:cNvPr id="3" name="Google Shape;11947;p79">
              <a:extLst>
                <a:ext uri="{FF2B5EF4-FFF2-40B4-BE49-F238E27FC236}">
                  <a16:creationId xmlns:a16="http://schemas.microsoft.com/office/drawing/2014/main" id="{7EFBED6D-EEE2-D055-84A7-42778346E219}"/>
                </a:ext>
              </a:extLst>
            </p:cNvPr>
            <p:cNvSpPr/>
            <p:nvPr/>
          </p:nvSpPr>
          <p:spPr>
            <a:xfrm>
              <a:off x="3665841" y="3763338"/>
              <a:ext cx="143352" cy="173543"/>
            </a:xfrm>
            <a:custGeom>
              <a:avLst/>
              <a:gdLst/>
              <a:ahLst/>
              <a:cxnLst/>
              <a:rect l="l" t="t" r="r" b="b"/>
              <a:pathLst>
                <a:path w="4525" h="5478" extrusionOk="0">
                  <a:moveTo>
                    <a:pt x="2251" y="1"/>
                  </a:moveTo>
                  <a:cubicBezTo>
                    <a:pt x="1691" y="1"/>
                    <a:pt x="1179" y="191"/>
                    <a:pt x="774" y="549"/>
                  </a:cubicBezTo>
                  <a:cubicBezTo>
                    <a:pt x="370" y="906"/>
                    <a:pt x="108" y="1382"/>
                    <a:pt x="12" y="1918"/>
                  </a:cubicBezTo>
                  <a:cubicBezTo>
                    <a:pt x="0" y="2013"/>
                    <a:pt x="60" y="2096"/>
                    <a:pt x="143" y="2120"/>
                  </a:cubicBezTo>
                  <a:cubicBezTo>
                    <a:pt x="151" y="2121"/>
                    <a:pt x="159" y="2122"/>
                    <a:pt x="167" y="2122"/>
                  </a:cubicBezTo>
                  <a:cubicBezTo>
                    <a:pt x="252" y="2122"/>
                    <a:pt x="324" y="2064"/>
                    <a:pt x="346" y="1977"/>
                  </a:cubicBezTo>
                  <a:cubicBezTo>
                    <a:pt x="477" y="1049"/>
                    <a:pt x="1286" y="346"/>
                    <a:pt x="2239" y="346"/>
                  </a:cubicBezTo>
                  <a:cubicBezTo>
                    <a:pt x="3299" y="346"/>
                    <a:pt x="4168" y="1203"/>
                    <a:pt x="4168" y="2263"/>
                  </a:cubicBezTo>
                  <a:cubicBezTo>
                    <a:pt x="4168" y="3096"/>
                    <a:pt x="3632" y="3847"/>
                    <a:pt x="2822" y="4097"/>
                  </a:cubicBezTo>
                  <a:cubicBezTo>
                    <a:pt x="2775" y="4108"/>
                    <a:pt x="2751" y="4144"/>
                    <a:pt x="2739" y="4168"/>
                  </a:cubicBezTo>
                  <a:lnTo>
                    <a:pt x="2239" y="4990"/>
                  </a:lnTo>
                  <a:lnTo>
                    <a:pt x="1751" y="4168"/>
                  </a:lnTo>
                  <a:cubicBezTo>
                    <a:pt x="1739" y="4144"/>
                    <a:pt x="1691" y="4108"/>
                    <a:pt x="1667" y="4097"/>
                  </a:cubicBezTo>
                  <a:cubicBezTo>
                    <a:pt x="977" y="3870"/>
                    <a:pt x="477" y="3287"/>
                    <a:pt x="358" y="2573"/>
                  </a:cubicBezTo>
                  <a:cubicBezTo>
                    <a:pt x="347" y="2496"/>
                    <a:pt x="266" y="2440"/>
                    <a:pt x="189" y="2440"/>
                  </a:cubicBezTo>
                  <a:cubicBezTo>
                    <a:pt x="182" y="2440"/>
                    <a:pt x="174" y="2441"/>
                    <a:pt x="167" y="2442"/>
                  </a:cubicBezTo>
                  <a:cubicBezTo>
                    <a:pt x="72" y="2454"/>
                    <a:pt x="12" y="2549"/>
                    <a:pt x="24" y="2632"/>
                  </a:cubicBezTo>
                  <a:cubicBezTo>
                    <a:pt x="108" y="3049"/>
                    <a:pt x="286" y="3418"/>
                    <a:pt x="548" y="3739"/>
                  </a:cubicBezTo>
                  <a:cubicBezTo>
                    <a:pt x="798" y="4037"/>
                    <a:pt x="1132" y="4251"/>
                    <a:pt x="1501" y="4394"/>
                  </a:cubicBezTo>
                  <a:lnTo>
                    <a:pt x="2108" y="5406"/>
                  </a:lnTo>
                  <a:cubicBezTo>
                    <a:pt x="2144" y="5442"/>
                    <a:pt x="2203" y="5478"/>
                    <a:pt x="2263" y="5478"/>
                  </a:cubicBezTo>
                  <a:cubicBezTo>
                    <a:pt x="2322" y="5478"/>
                    <a:pt x="2382" y="5442"/>
                    <a:pt x="2406" y="5406"/>
                  </a:cubicBezTo>
                  <a:lnTo>
                    <a:pt x="3025" y="4394"/>
                  </a:lnTo>
                  <a:cubicBezTo>
                    <a:pt x="3930" y="4073"/>
                    <a:pt x="4525" y="3227"/>
                    <a:pt x="4525" y="2263"/>
                  </a:cubicBezTo>
                  <a:cubicBezTo>
                    <a:pt x="4489" y="1013"/>
                    <a:pt x="3477" y="1"/>
                    <a:pt x="2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48;p79">
              <a:extLst>
                <a:ext uri="{FF2B5EF4-FFF2-40B4-BE49-F238E27FC236}">
                  <a16:creationId xmlns:a16="http://schemas.microsoft.com/office/drawing/2014/main" id="{B7BA913B-6605-7320-276B-A2F114C09EFC}"/>
                </a:ext>
              </a:extLst>
            </p:cNvPr>
            <p:cNvSpPr/>
            <p:nvPr/>
          </p:nvSpPr>
          <p:spPr>
            <a:xfrm>
              <a:off x="3696761" y="3794099"/>
              <a:ext cx="82653" cy="78661"/>
            </a:xfrm>
            <a:custGeom>
              <a:avLst/>
              <a:gdLst/>
              <a:ahLst/>
              <a:cxnLst/>
              <a:rect l="l" t="t" r="r" b="b"/>
              <a:pathLst>
                <a:path w="2609" h="2483" extrusionOk="0">
                  <a:moveTo>
                    <a:pt x="1584" y="328"/>
                  </a:moveTo>
                  <a:cubicBezTo>
                    <a:pt x="1727" y="328"/>
                    <a:pt x="1882" y="387"/>
                    <a:pt x="2001" y="506"/>
                  </a:cubicBezTo>
                  <a:cubicBezTo>
                    <a:pt x="2239" y="732"/>
                    <a:pt x="2239" y="1102"/>
                    <a:pt x="2001" y="1340"/>
                  </a:cubicBezTo>
                  <a:cubicBezTo>
                    <a:pt x="1888" y="1453"/>
                    <a:pt x="1736" y="1509"/>
                    <a:pt x="1584" y="1509"/>
                  </a:cubicBezTo>
                  <a:cubicBezTo>
                    <a:pt x="1433" y="1509"/>
                    <a:pt x="1281" y="1453"/>
                    <a:pt x="1168" y="1340"/>
                  </a:cubicBezTo>
                  <a:cubicBezTo>
                    <a:pt x="941" y="1113"/>
                    <a:pt x="941" y="732"/>
                    <a:pt x="1168" y="506"/>
                  </a:cubicBezTo>
                  <a:cubicBezTo>
                    <a:pt x="1287" y="387"/>
                    <a:pt x="1430" y="328"/>
                    <a:pt x="1584" y="328"/>
                  </a:cubicBezTo>
                  <a:close/>
                  <a:moveTo>
                    <a:pt x="1584" y="0"/>
                  </a:moveTo>
                  <a:cubicBezTo>
                    <a:pt x="1346" y="0"/>
                    <a:pt x="1108" y="89"/>
                    <a:pt x="929" y="268"/>
                  </a:cubicBezTo>
                  <a:cubicBezTo>
                    <a:pt x="596" y="590"/>
                    <a:pt x="572" y="1090"/>
                    <a:pt x="822" y="1447"/>
                  </a:cubicBezTo>
                  <a:lnTo>
                    <a:pt x="60" y="2197"/>
                  </a:lnTo>
                  <a:cubicBezTo>
                    <a:pt x="1" y="2256"/>
                    <a:pt x="1" y="2375"/>
                    <a:pt x="60" y="2435"/>
                  </a:cubicBezTo>
                  <a:cubicBezTo>
                    <a:pt x="96" y="2471"/>
                    <a:pt x="144" y="2483"/>
                    <a:pt x="179" y="2483"/>
                  </a:cubicBezTo>
                  <a:cubicBezTo>
                    <a:pt x="227" y="2483"/>
                    <a:pt x="275" y="2471"/>
                    <a:pt x="298" y="2435"/>
                  </a:cubicBezTo>
                  <a:lnTo>
                    <a:pt x="1060" y="1685"/>
                  </a:lnTo>
                  <a:cubicBezTo>
                    <a:pt x="1227" y="1780"/>
                    <a:pt x="1406" y="1840"/>
                    <a:pt x="1584" y="1840"/>
                  </a:cubicBezTo>
                  <a:cubicBezTo>
                    <a:pt x="1822" y="1840"/>
                    <a:pt x="2061" y="1756"/>
                    <a:pt x="2239" y="1578"/>
                  </a:cubicBezTo>
                  <a:cubicBezTo>
                    <a:pt x="2608" y="1209"/>
                    <a:pt x="2608" y="625"/>
                    <a:pt x="2239" y="268"/>
                  </a:cubicBezTo>
                  <a:cubicBezTo>
                    <a:pt x="2061" y="89"/>
                    <a:pt x="1822" y="0"/>
                    <a:pt x="1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49;p79">
              <a:extLst>
                <a:ext uri="{FF2B5EF4-FFF2-40B4-BE49-F238E27FC236}">
                  <a16:creationId xmlns:a16="http://schemas.microsoft.com/office/drawing/2014/main" id="{B8170019-4457-81E0-3C37-A89A94525A84}"/>
                </a:ext>
              </a:extLst>
            </p:cNvPr>
            <p:cNvSpPr/>
            <p:nvPr/>
          </p:nvSpPr>
          <p:spPr>
            <a:xfrm>
              <a:off x="3560600" y="3916574"/>
              <a:ext cx="352345" cy="210419"/>
            </a:xfrm>
            <a:custGeom>
              <a:avLst/>
              <a:gdLst/>
              <a:ahLst/>
              <a:cxnLst/>
              <a:rect l="l" t="t" r="r" b="b"/>
              <a:pathLst>
                <a:path w="11122" h="6642" extrusionOk="0">
                  <a:moveTo>
                    <a:pt x="3037" y="391"/>
                  </a:moveTo>
                  <a:lnTo>
                    <a:pt x="5394" y="1176"/>
                  </a:lnTo>
                  <a:lnTo>
                    <a:pt x="5394" y="1296"/>
                  </a:lnTo>
                  <a:lnTo>
                    <a:pt x="3037" y="510"/>
                  </a:lnTo>
                  <a:lnTo>
                    <a:pt x="3037" y="391"/>
                  </a:lnTo>
                  <a:close/>
                  <a:moveTo>
                    <a:pt x="8085" y="391"/>
                  </a:moveTo>
                  <a:lnTo>
                    <a:pt x="8085" y="510"/>
                  </a:lnTo>
                  <a:lnTo>
                    <a:pt x="5728" y="1296"/>
                  </a:lnTo>
                  <a:lnTo>
                    <a:pt x="5728" y="1176"/>
                  </a:lnTo>
                  <a:lnTo>
                    <a:pt x="8085" y="391"/>
                  </a:lnTo>
                  <a:close/>
                  <a:moveTo>
                    <a:pt x="2691" y="855"/>
                  </a:moveTo>
                  <a:lnTo>
                    <a:pt x="2691" y="4975"/>
                  </a:lnTo>
                  <a:lnTo>
                    <a:pt x="2680" y="4975"/>
                  </a:lnTo>
                  <a:lnTo>
                    <a:pt x="786" y="5594"/>
                  </a:lnTo>
                  <a:lnTo>
                    <a:pt x="786" y="1486"/>
                  </a:lnTo>
                  <a:lnTo>
                    <a:pt x="2691" y="855"/>
                  </a:lnTo>
                  <a:close/>
                  <a:moveTo>
                    <a:pt x="8085" y="867"/>
                  </a:moveTo>
                  <a:lnTo>
                    <a:pt x="8085" y="4975"/>
                  </a:lnTo>
                  <a:lnTo>
                    <a:pt x="8049" y="4975"/>
                  </a:lnTo>
                  <a:lnTo>
                    <a:pt x="5728" y="5748"/>
                  </a:lnTo>
                  <a:lnTo>
                    <a:pt x="5728" y="1641"/>
                  </a:lnTo>
                  <a:lnTo>
                    <a:pt x="5763" y="1641"/>
                  </a:lnTo>
                  <a:lnTo>
                    <a:pt x="8085" y="867"/>
                  </a:lnTo>
                  <a:close/>
                  <a:moveTo>
                    <a:pt x="3037" y="879"/>
                  </a:moveTo>
                  <a:lnTo>
                    <a:pt x="5358" y="1653"/>
                  </a:lnTo>
                  <a:lnTo>
                    <a:pt x="5394" y="1653"/>
                  </a:lnTo>
                  <a:lnTo>
                    <a:pt x="5394" y="5760"/>
                  </a:lnTo>
                  <a:lnTo>
                    <a:pt x="3072" y="4986"/>
                  </a:lnTo>
                  <a:lnTo>
                    <a:pt x="3037" y="4986"/>
                  </a:lnTo>
                  <a:lnTo>
                    <a:pt x="3037" y="879"/>
                  </a:lnTo>
                  <a:close/>
                  <a:moveTo>
                    <a:pt x="3037" y="5320"/>
                  </a:moveTo>
                  <a:lnTo>
                    <a:pt x="5394" y="6106"/>
                  </a:lnTo>
                  <a:lnTo>
                    <a:pt x="5394" y="6225"/>
                  </a:lnTo>
                  <a:lnTo>
                    <a:pt x="3037" y="5439"/>
                  </a:lnTo>
                  <a:lnTo>
                    <a:pt x="3037" y="5320"/>
                  </a:lnTo>
                  <a:close/>
                  <a:moveTo>
                    <a:pt x="8085" y="5320"/>
                  </a:moveTo>
                  <a:lnTo>
                    <a:pt x="8085" y="5439"/>
                  </a:lnTo>
                  <a:lnTo>
                    <a:pt x="5728" y="6225"/>
                  </a:lnTo>
                  <a:lnTo>
                    <a:pt x="5728" y="6106"/>
                  </a:lnTo>
                  <a:lnTo>
                    <a:pt x="8085" y="5320"/>
                  </a:lnTo>
                  <a:close/>
                  <a:moveTo>
                    <a:pt x="2715" y="414"/>
                  </a:moveTo>
                  <a:lnTo>
                    <a:pt x="2715" y="510"/>
                  </a:lnTo>
                  <a:lnTo>
                    <a:pt x="584" y="1224"/>
                  </a:lnTo>
                  <a:cubicBezTo>
                    <a:pt x="513" y="1248"/>
                    <a:pt x="465" y="1307"/>
                    <a:pt x="465" y="1391"/>
                  </a:cubicBezTo>
                  <a:lnTo>
                    <a:pt x="465" y="5856"/>
                  </a:lnTo>
                  <a:cubicBezTo>
                    <a:pt x="465" y="5915"/>
                    <a:pt x="489" y="5951"/>
                    <a:pt x="536" y="5987"/>
                  </a:cubicBezTo>
                  <a:cubicBezTo>
                    <a:pt x="571" y="6004"/>
                    <a:pt x="613" y="6015"/>
                    <a:pt x="651" y="6015"/>
                  </a:cubicBezTo>
                  <a:cubicBezTo>
                    <a:pt x="665" y="6015"/>
                    <a:pt x="678" y="6014"/>
                    <a:pt x="691" y="6010"/>
                  </a:cubicBezTo>
                  <a:lnTo>
                    <a:pt x="2715" y="5344"/>
                  </a:lnTo>
                  <a:lnTo>
                    <a:pt x="2715" y="5463"/>
                  </a:lnTo>
                  <a:lnTo>
                    <a:pt x="358" y="6249"/>
                  </a:lnTo>
                  <a:lnTo>
                    <a:pt x="358" y="1200"/>
                  </a:lnTo>
                  <a:lnTo>
                    <a:pt x="2715" y="414"/>
                  </a:lnTo>
                  <a:close/>
                  <a:moveTo>
                    <a:pt x="2864" y="1"/>
                  </a:moveTo>
                  <a:cubicBezTo>
                    <a:pt x="2846" y="1"/>
                    <a:pt x="2828" y="4"/>
                    <a:pt x="2811" y="10"/>
                  </a:cubicBezTo>
                  <a:lnTo>
                    <a:pt x="120" y="903"/>
                  </a:lnTo>
                  <a:cubicBezTo>
                    <a:pt x="48" y="938"/>
                    <a:pt x="1" y="998"/>
                    <a:pt x="1" y="1069"/>
                  </a:cubicBezTo>
                  <a:lnTo>
                    <a:pt x="1" y="6475"/>
                  </a:lnTo>
                  <a:cubicBezTo>
                    <a:pt x="1" y="6534"/>
                    <a:pt x="36" y="6582"/>
                    <a:pt x="72" y="6606"/>
                  </a:cubicBezTo>
                  <a:cubicBezTo>
                    <a:pt x="108" y="6618"/>
                    <a:pt x="132" y="6641"/>
                    <a:pt x="179" y="6641"/>
                  </a:cubicBezTo>
                  <a:cubicBezTo>
                    <a:pt x="191" y="6641"/>
                    <a:pt x="215" y="6641"/>
                    <a:pt x="239" y="6618"/>
                  </a:cubicBezTo>
                  <a:lnTo>
                    <a:pt x="2870" y="5748"/>
                  </a:lnTo>
                  <a:lnTo>
                    <a:pt x="5513" y="6618"/>
                  </a:lnTo>
                  <a:cubicBezTo>
                    <a:pt x="5525" y="6630"/>
                    <a:pt x="5543" y="6635"/>
                    <a:pt x="5561" y="6635"/>
                  </a:cubicBezTo>
                  <a:cubicBezTo>
                    <a:pt x="5579" y="6635"/>
                    <a:pt x="5597" y="6630"/>
                    <a:pt x="5608" y="6618"/>
                  </a:cubicBezTo>
                  <a:lnTo>
                    <a:pt x="8252" y="5737"/>
                  </a:lnTo>
                  <a:lnTo>
                    <a:pt x="10883" y="6606"/>
                  </a:lnTo>
                  <a:cubicBezTo>
                    <a:pt x="10895" y="6606"/>
                    <a:pt x="10907" y="6630"/>
                    <a:pt x="10942" y="6630"/>
                  </a:cubicBezTo>
                  <a:cubicBezTo>
                    <a:pt x="10966" y="6630"/>
                    <a:pt x="11014" y="6606"/>
                    <a:pt x="11050" y="6594"/>
                  </a:cubicBezTo>
                  <a:cubicBezTo>
                    <a:pt x="11085" y="6558"/>
                    <a:pt x="11121" y="6510"/>
                    <a:pt x="11121" y="6463"/>
                  </a:cubicBezTo>
                  <a:lnTo>
                    <a:pt x="11121" y="3510"/>
                  </a:lnTo>
                  <a:cubicBezTo>
                    <a:pt x="11121" y="3427"/>
                    <a:pt x="11050" y="3355"/>
                    <a:pt x="10954" y="3355"/>
                  </a:cubicBezTo>
                  <a:cubicBezTo>
                    <a:pt x="10871" y="3355"/>
                    <a:pt x="10788" y="3427"/>
                    <a:pt x="10788" y="3510"/>
                  </a:cubicBezTo>
                  <a:lnTo>
                    <a:pt x="10788" y="6225"/>
                  </a:lnTo>
                  <a:lnTo>
                    <a:pt x="8442" y="5439"/>
                  </a:lnTo>
                  <a:lnTo>
                    <a:pt x="8442" y="5320"/>
                  </a:lnTo>
                  <a:lnTo>
                    <a:pt x="10466" y="5987"/>
                  </a:lnTo>
                  <a:cubicBezTo>
                    <a:pt x="10482" y="5991"/>
                    <a:pt x="10499" y="5993"/>
                    <a:pt x="10516" y="5993"/>
                  </a:cubicBezTo>
                  <a:cubicBezTo>
                    <a:pt x="10551" y="5993"/>
                    <a:pt x="10585" y="5983"/>
                    <a:pt x="10609" y="5951"/>
                  </a:cubicBezTo>
                  <a:cubicBezTo>
                    <a:pt x="10657" y="5927"/>
                    <a:pt x="10692" y="5868"/>
                    <a:pt x="10692" y="5820"/>
                  </a:cubicBezTo>
                  <a:lnTo>
                    <a:pt x="10692" y="3486"/>
                  </a:lnTo>
                  <a:cubicBezTo>
                    <a:pt x="10692" y="3391"/>
                    <a:pt x="10609" y="3320"/>
                    <a:pt x="10526" y="3320"/>
                  </a:cubicBezTo>
                  <a:cubicBezTo>
                    <a:pt x="10431" y="3320"/>
                    <a:pt x="10359" y="3391"/>
                    <a:pt x="10359" y="3486"/>
                  </a:cubicBezTo>
                  <a:lnTo>
                    <a:pt x="10359" y="5582"/>
                  </a:lnTo>
                  <a:lnTo>
                    <a:pt x="8466" y="4963"/>
                  </a:lnTo>
                  <a:lnTo>
                    <a:pt x="8442" y="4963"/>
                  </a:lnTo>
                  <a:lnTo>
                    <a:pt x="8442" y="855"/>
                  </a:lnTo>
                  <a:lnTo>
                    <a:pt x="10347" y="1486"/>
                  </a:lnTo>
                  <a:lnTo>
                    <a:pt x="10347" y="2843"/>
                  </a:lnTo>
                  <a:cubicBezTo>
                    <a:pt x="10347" y="2939"/>
                    <a:pt x="10419" y="3010"/>
                    <a:pt x="10514" y="3010"/>
                  </a:cubicBezTo>
                  <a:cubicBezTo>
                    <a:pt x="10597" y="3010"/>
                    <a:pt x="10669" y="2939"/>
                    <a:pt x="10669" y="2843"/>
                  </a:cubicBezTo>
                  <a:lnTo>
                    <a:pt x="10669" y="1367"/>
                  </a:lnTo>
                  <a:cubicBezTo>
                    <a:pt x="10669" y="1296"/>
                    <a:pt x="10633" y="1236"/>
                    <a:pt x="10550" y="1212"/>
                  </a:cubicBezTo>
                  <a:lnTo>
                    <a:pt x="8430" y="498"/>
                  </a:lnTo>
                  <a:lnTo>
                    <a:pt x="8430" y="379"/>
                  </a:lnTo>
                  <a:lnTo>
                    <a:pt x="10776" y="1165"/>
                  </a:lnTo>
                  <a:lnTo>
                    <a:pt x="10776" y="2831"/>
                  </a:lnTo>
                  <a:cubicBezTo>
                    <a:pt x="10776" y="2939"/>
                    <a:pt x="10847" y="3022"/>
                    <a:pt x="10942" y="3022"/>
                  </a:cubicBezTo>
                  <a:cubicBezTo>
                    <a:pt x="11026" y="3022"/>
                    <a:pt x="11109" y="2951"/>
                    <a:pt x="11109" y="2855"/>
                  </a:cubicBezTo>
                  <a:lnTo>
                    <a:pt x="11109" y="1069"/>
                  </a:lnTo>
                  <a:cubicBezTo>
                    <a:pt x="11109" y="998"/>
                    <a:pt x="11062" y="938"/>
                    <a:pt x="10990" y="903"/>
                  </a:cubicBezTo>
                  <a:lnTo>
                    <a:pt x="8287" y="10"/>
                  </a:lnTo>
                  <a:cubicBezTo>
                    <a:pt x="8275" y="4"/>
                    <a:pt x="8258" y="1"/>
                    <a:pt x="8240" y="1"/>
                  </a:cubicBezTo>
                  <a:cubicBezTo>
                    <a:pt x="8222" y="1"/>
                    <a:pt x="8204" y="4"/>
                    <a:pt x="8192" y="10"/>
                  </a:cubicBezTo>
                  <a:lnTo>
                    <a:pt x="5549" y="891"/>
                  </a:lnTo>
                  <a:lnTo>
                    <a:pt x="2918" y="10"/>
                  </a:lnTo>
                  <a:cubicBezTo>
                    <a:pt x="2900" y="4"/>
                    <a:pt x="2882" y="1"/>
                    <a:pt x="286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6024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08">
                                            <p:txEl>
                                              <p:pRg st="0" end="0"/>
                                            </p:txEl>
                                          </p:spTgt>
                                        </p:tgtEl>
                                        <p:attrNameLst>
                                          <p:attrName>style.visibility</p:attrName>
                                        </p:attrNameLst>
                                      </p:cBhvr>
                                      <p:to>
                                        <p:strVal val="visible"/>
                                      </p:to>
                                    </p:set>
                                    <p:anim calcmode="lin" valueType="num">
                                      <p:cBhvr>
                                        <p:cTn id="7" dur="500" fill="hold"/>
                                        <p:tgtEl>
                                          <p:spTgt spid="120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0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0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09"/>
                                        </p:tgtEl>
                                        <p:attrNameLst>
                                          <p:attrName>style.visibility</p:attrName>
                                        </p:attrNameLst>
                                      </p:cBhvr>
                                      <p:to>
                                        <p:strVal val="visible"/>
                                      </p:to>
                                    </p:set>
                                    <p:anim calcmode="lin" valueType="num">
                                      <p:cBhvr>
                                        <p:cTn id="12" dur="500" fill="hold"/>
                                        <p:tgtEl>
                                          <p:spTgt spid="1209"/>
                                        </p:tgtEl>
                                        <p:attrNameLst>
                                          <p:attrName>ppt_w</p:attrName>
                                        </p:attrNameLst>
                                      </p:cBhvr>
                                      <p:tavLst>
                                        <p:tav tm="0">
                                          <p:val>
                                            <p:fltVal val="0"/>
                                          </p:val>
                                        </p:tav>
                                        <p:tav tm="100000">
                                          <p:val>
                                            <p:strVal val="#ppt_w"/>
                                          </p:val>
                                        </p:tav>
                                      </p:tavLst>
                                    </p:anim>
                                    <p:anim calcmode="lin" valueType="num">
                                      <p:cBhvr>
                                        <p:cTn id="13" dur="500" fill="hold"/>
                                        <p:tgtEl>
                                          <p:spTgt spid="1209"/>
                                        </p:tgtEl>
                                        <p:attrNameLst>
                                          <p:attrName>ppt_h</p:attrName>
                                        </p:attrNameLst>
                                      </p:cBhvr>
                                      <p:tavLst>
                                        <p:tav tm="0">
                                          <p:val>
                                            <p:fltVal val="0"/>
                                          </p:val>
                                        </p:tav>
                                        <p:tav tm="100000">
                                          <p:val>
                                            <p:strVal val="#ppt_h"/>
                                          </p:val>
                                        </p:tav>
                                      </p:tavLst>
                                    </p:anim>
                                    <p:animEffect transition="in" filter="fade">
                                      <p:cBhvr>
                                        <p:cTn id="14" dur="500"/>
                                        <p:tgtEl>
                                          <p:spTgt spid="120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209"/>
                                        </p:tgtEl>
                                      </p:cBhvr>
                                    </p:animEffect>
                                    <p:set>
                                      <p:cBhvr>
                                        <p:cTn id="19" dur="1" fill="hold">
                                          <p:stCondLst>
                                            <p:cond delay="499"/>
                                          </p:stCondLst>
                                        </p:cTn>
                                        <p:tgtEl>
                                          <p:spTgt spid="120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0B2A2-1374-5428-7EF2-A7F9A73D8C77}"/>
              </a:ext>
            </a:extLst>
          </p:cNvPr>
          <p:cNvPicPr>
            <a:picLocks noChangeAspect="1"/>
          </p:cNvPicPr>
          <p:nvPr/>
        </p:nvPicPr>
        <p:blipFill>
          <a:blip r:embed="rId2"/>
          <a:stretch>
            <a:fillRect/>
          </a:stretch>
        </p:blipFill>
        <p:spPr>
          <a:xfrm>
            <a:off x="651170" y="591902"/>
            <a:ext cx="7841660" cy="3959696"/>
          </a:xfrm>
          <a:prstGeom prst="rect">
            <a:avLst/>
          </a:prstGeom>
        </p:spPr>
      </p:pic>
      <p:sp>
        <p:nvSpPr>
          <p:cNvPr id="3" name="Flowchart: Connector 2">
            <a:extLst>
              <a:ext uri="{FF2B5EF4-FFF2-40B4-BE49-F238E27FC236}">
                <a16:creationId xmlns:a16="http://schemas.microsoft.com/office/drawing/2014/main" id="{FAB71C4F-5709-8F92-8E2D-F04A741906AD}"/>
              </a:ext>
            </a:extLst>
          </p:cNvPr>
          <p:cNvSpPr/>
          <p:nvPr/>
        </p:nvSpPr>
        <p:spPr>
          <a:xfrm>
            <a:off x="1108770" y="22562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Flowchart: Connector 3">
            <a:extLst>
              <a:ext uri="{FF2B5EF4-FFF2-40B4-BE49-F238E27FC236}">
                <a16:creationId xmlns:a16="http://schemas.microsoft.com/office/drawing/2014/main" id="{A4681113-D002-16AF-545A-05E4DFC0D313}"/>
              </a:ext>
            </a:extLst>
          </p:cNvPr>
          <p:cNvSpPr/>
          <p:nvPr/>
        </p:nvSpPr>
        <p:spPr>
          <a:xfrm>
            <a:off x="6307688" y="1033619"/>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Flowchart: Connector 4">
            <a:extLst>
              <a:ext uri="{FF2B5EF4-FFF2-40B4-BE49-F238E27FC236}">
                <a16:creationId xmlns:a16="http://schemas.microsoft.com/office/drawing/2014/main" id="{24ADE4A3-C4E8-A292-BC42-9FF488EDFE75}"/>
              </a:ext>
            </a:extLst>
          </p:cNvPr>
          <p:cNvSpPr/>
          <p:nvPr/>
        </p:nvSpPr>
        <p:spPr>
          <a:xfrm>
            <a:off x="1888696" y="22562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lowchart: Connector 5">
            <a:extLst>
              <a:ext uri="{FF2B5EF4-FFF2-40B4-BE49-F238E27FC236}">
                <a16:creationId xmlns:a16="http://schemas.microsoft.com/office/drawing/2014/main" id="{836AB6DB-7BCC-2184-CA05-0BDE6F8A836C}"/>
              </a:ext>
            </a:extLst>
          </p:cNvPr>
          <p:cNvSpPr/>
          <p:nvPr/>
        </p:nvSpPr>
        <p:spPr>
          <a:xfrm>
            <a:off x="5847025" y="1667464"/>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Flowchart: Connector 6">
            <a:extLst>
              <a:ext uri="{FF2B5EF4-FFF2-40B4-BE49-F238E27FC236}">
                <a16:creationId xmlns:a16="http://schemas.microsoft.com/office/drawing/2014/main" id="{0D450A14-D6DD-1097-E84F-BA344CBD5DDB}"/>
              </a:ext>
            </a:extLst>
          </p:cNvPr>
          <p:cNvSpPr/>
          <p:nvPr/>
        </p:nvSpPr>
        <p:spPr>
          <a:xfrm>
            <a:off x="1498733" y="2571750"/>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Flowchart: Connector 7">
            <a:extLst>
              <a:ext uri="{FF2B5EF4-FFF2-40B4-BE49-F238E27FC236}">
                <a16:creationId xmlns:a16="http://schemas.microsoft.com/office/drawing/2014/main" id="{F4E04DDA-8D5D-127E-77FD-EB5E91C67FC9}"/>
              </a:ext>
            </a:extLst>
          </p:cNvPr>
          <p:cNvSpPr/>
          <p:nvPr/>
        </p:nvSpPr>
        <p:spPr>
          <a:xfrm>
            <a:off x="4177552" y="2098548"/>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Flowchart: Connector 8">
            <a:extLst>
              <a:ext uri="{FF2B5EF4-FFF2-40B4-BE49-F238E27FC236}">
                <a16:creationId xmlns:a16="http://schemas.microsoft.com/office/drawing/2014/main" id="{C80CC9B2-6AA4-ED90-CB6F-7E0E34A79979}"/>
              </a:ext>
            </a:extLst>
          </p:cNvPr>
          <p:cNvSpPr/>
          <p:nvPr/>
        </p:nvSpPr>
        <p:spPr>
          <a:xfrm>
            <a:off x="3470970" y="2477955"/>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Flowchart: Connector 9">
            <a:extLst>
              <a:ext uri="{FF2B5EF4-FFF2-40B4-BE49-F238E27FC236}">
                <a16:creationId xmlns:a16="http://schemas.microsoft.com/office/drawing/2014/main" id="{66946BB1-4327-7E79-9A0F-DFF934235A2D}"/>
              </a:ext>
            </a:extLst>
          </p:cNvPr>
          <p:cNvSpPr/>
          <p:nvPr/>
        </p:nvSpPr>
        <p:spPr>
          <a:xfrm>
            <a:off x="1108769" y="29420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Flowchart: Connector 10">
            <a:extLst>
              <a:ext uri="{FF2B5EF4-FFF2-40B4-BE49-F238E27FC236}">
                <a16:creationId xmlns:a16="http://schemas.microsoft.com/office/drawing/2014/main" id="{41160519-0E02-C0F7-DF66-5150561AA9FB}"/>
              </a:ext>
            </a:extLst>
          </p:cNvPr>
          <p:cNvSpPr/>
          <p:nvPr/>
        </p:nvSpPr>
        <p:spPr>
          <a:xfrm>
            <a:off x="3470970" y="29420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Flowchart: Connector 11">
            <a:extLst>
              <a:ext uri="{FF2B5EF4-FFF2-40B4-BE49-F238E27FC236}">
                <a16:creationId xmlns:a16="http://schemas.microsoft.com/office/drawing/2014/main" id="{9FF84EEF-012E-B5EE-8C13-77E9E66F1AFE}"/>
              </a:ext>
            </a:extLst>
          </p:cNvPr>
          <p:cNvSpPr/>
          <p:nvPr/>
        </p:nvSpPr>
        <p:spPr>
          <a:xfrm>
            <a:off x="1888694" y="2913196"/>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Flowchart: Connector 12">
            <a:extLst>
              <a:ext uri="{FF2B5EF4-FFF2-40B4-BE49-F238E27FC236}">
                <a16:creationId xmlns:a16="http://schemas.microsoft.com/office/drawing/2014/main" id="{C5A59E16-1A1D-9FF3-5C19-24800EF75108}"/>
              </a:ext>
            </a:extLst>
          </p:cNvPr>
          <p:cNvSpPr/>
          <p:nvPr/>
        </p:nvSpPr>
        <p:spPr>
          <a:xfrm>
            <a:off x="3471584" y="343137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Flowchart: Connector 13">
            <a:extLst>
              <a:ext uri="{FF2B5EF4-FFF2-40B4-BE49-F238E27FC236}">
                <a16:creationId xmlns:a16="http://schemas.microsoft.com/office/drawing/2014/main" id="{2D82478F-1296-97CF-C7FB-23EA6F79DCB3}"/>
              </a:ext>
            </a:extLst>
          </p:cNvPr>
          <p:cNvSpPr/>
          <p:nvPr/>
        </p:nvSpPr>
        <p:spPr>
          <a:xfrm>
            <a:off x="2464684" y="2597728"/>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Flowchart: Connector 15">
            <a:extLst>
              <a:ext uri="{FF2B5EF4-FFF2-40B4-BE49-F238E27FC236}">
                <a16:creationId xmlns:a16="http://schemas.microsoft.com/office/drawing/2014/main" id="{D805A97C-75A8-74EF-2985-5E84B0B7D909}"/>
              </a:ext>
            </a:extLst>
          </p:cNvPr>
          <p:cNvSpPr/>
          <p:nvPr/>
        </p:nvSpPr>
        <p:spPr>
          <a:xfrm>
            <a:off x="4741606" y="2483150"/>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Flowchart: Connector 17">
            <a:extLst>
              <a:ext uri="{FF2B5EF4-FFF2-40B4-BE49-F238E27FC236}">
                <a16:creationId xmlns:a16="http://schemas.microsoft.com/office/drawing/2014/main" id="{CB843743-0446-B29A-F33B-5241A848AB16}"/>
              </a:ext>
            </a:extLst>
          </p:cNvPr>
          <p:cNvSpPr/>
          <p:nvPr/>
        </p:nvSpPr>
        <p:spPr>
          <a:xfrm>
            <a:off x="4328938" y="29420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Flowchart: Connector 18">
            <a:extLst>
              <a:ext uri="{FF2B5EF4-FFF2-40B4-BE49-F238E27FC236}">
                <a16:creationId xmlns:a16="http://schemas.microsoft.com/office/drawing/2014/main" id="{C35D8FDE-8BEC-580D-3B5A-56D6DCAD1664}"/>
              </a:ext>
            </a:extLst>
          </p:cNvPr>
          <p:cNvSpPr/>
          <p:nvPr/>
        </p:nvSpPr>
        <p:spPr>
          <a:xfrm>
            <a:off x="5186906" y="2942082"/>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Flowchart: Connector 19">
            <a:extLst>
              <a:ext uri="{FF2B5EF4-FFF2-40B4-BE49-F238E27FC236}">
                <a16:creationId xmlns:a16="http://schemas.microsoft.com/office/drawing/2014/main" id="{A7DA475C-05CB-F4E9-7BA6-B025E9BA8D75}"/>
              </a:ext>
            </a:extLst>
          </p:cNvPr>
          <p:cNvSpPr/>
          <p:nvPr/>
        </p:nvSpPr>
        <p:spPr>
          <a:xfrm>
            <a:off x="7384880" y="2153828"/>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Flowchart: Connector 20">
            <a:extLst>
              <a:ext uri="{FF2B5EF4-FFF2-40B4-BE49-F238E27FC236}">
                <a16:creationId xmlns:a16="http://schemas.microsoft.com/office/drawing/2014/main" id="{C10D7A36-06AA-4467-09FE-1C8ED4CE3581}"/>
              </a:ext>
            </a:extLst>
          </p:cNvPr>
          <p:cNvSpPr/>
          <p:nvPr/>
        </p:nvSpPr>
        <p:spPr>
          <a:xfrm>
            <a:off x="7384880" y="2516471"/>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Flowchart: Connector 21">
            <a:extLst>
              <a:ext uri="{FF2B5EF4-FFF2-40B4-BE49-F238E27FC236}">
                <a16:creationId xmlns:a16="http://schemas.microsoft.com/office/drawing/2014/main" id="{71E84679-50A5-E026-2328-DFB8304A4C4B}"/>
              </a:ext>
            </a:extLst>
          </p:cNvPr>
          <p:cNvSpPr/>
          <p:nvPr/>
        </p:nvSpPr>
        <p:spPr>
          <a:xfrm>
            <a:off x="7384880" y="3013658"/>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Flowchart: Connector 22">
            <a:extLst>
              <a:ext uri="{FF2B5EF4-FFF2-40B4-BE49-F238E27FC236}">
                <a16:creationId xmlns:a16="http://schemas.microsoft.com/office/drawing/2014/main" id="{E5A34E76-31A4-94BE-6D7A-CE432A06D99D}"/>
              </a:ext>
            </a:extLst>
          </p:cNvPr>
          <p:cNvSpPr/>
          <p:nvPr/>
        </p:nvSpPr>
        <p:spPr>
          <a:xfrm>
            <a:off x="7384880" y="3467159"/>
            <a:ext cx="322326" cy="315468"/>
          </a:xfrm>
          <a:prstGeom prst="flowChartConnector">
            <a:avLst/>
          </a:prstGeom>
          <a:solidFill>
            <a:schemeClr val="accent2">
              <a:lumMod val="75000"/>
              <a:alpha val="8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a:extLst>
              <a:ext uri="{FF2B5EF4-FFF2-40B4-BE49-F238E27FC236}">
                <a16:creationId xmlns:a16="http://schemas.microsoft.com/office/drawing/2014/main" id="{557DC25B-0EFB-22A2-8083-996A42578EE2}"/>
              </a:ext>
            </a:extLst>
          </p:cNvPr>
          <p:cNvSpPr/>
          <p:nvPr/>
        </p:nvSpPr>
        <p:spPr>
          <a:xfrm>
            <a:off x="7384880" y="4024746"/>
            <a:ext cx="322326" cy="242455"/>
          </a:xfrm>
          <a:prstGeom prst="rect">
            <a:avLst/>
          </a:prstGeom>
          <a:solidFill>
            <a:schemeClr val="accent2">
              <a:lumMod val="7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5" name="Group 14">
            <a:extLst>
              <a:ext uri="{FF2B5EF4-FFF2-40B4-BE49-F238E27FC236}">
                <a16:creationId xmlns:a16="http://schemas.microsoft.com/office/drawing/2014/main" id="{6DD61EAC-49DD-7952-3D07-ACEFEE4F8E3E}"/>
              </a:ext>
            </a:extLst>
          </p:cNvPr>
          <p:cNvGrpSpPr/>
          <p:nvPr/>
        </p:nvGrpSpPr>
        <p:grpSpPr>
          <a:xfrm>
            <a:off x="265487" y="367437"/>
            <a:ext cx="2788817" cy="617029"/>
            <a:chOff x="5705246" y="2345813"/>
            <a:chExt cx="3007407" cy="1302061"/>
          </a:xfrm>
        </p:grpSpPr>
        <p:sp>
          <p:nvSpPr>
            <p:cNvPr id="17" name="Rectangle: Rounded Corners 16">
              <a:extLst>
                <a:ext uri="{FF2B5EF4-FFF2-40B4-BE49-F238E27FC236}">
                  <a16:creationId xmlns:a16="http://schemas.microsoft.com/office/drawing/2014/main" id="{C93C5601-22E6-169B-C0CC-32CB75255A31}"/>
                </a:ext>
              </a:extLst>
            </p:cNvPr>
            <p:cNvSpPr/>
            <p:nvPr/>
          </p:nvSpPr>
          <p:spPr>
            <a:xfrm>
              <a:off x="5705246" y="2518992"/>
              <a:ext cx="3007407" cy="11288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lnSpc>
                  <a:spcPct val="150000"/>
                </a:lnSpc>
              </a:pPr>
              <a:r>
                <a:rPr lang="vi-VN" sz="1600">
                  <a:ln>
                    <a:solidFill>
                      <a:sysClr val="windowText" lastClr="000000"/>
                    </a:solidFill>
                  </a:ln>
                  <a:solidFill>
                    <a:sysClr val="windowText" lastClr="000000"/>
                  </a:solidFill>
                </a:rPr>
                <a:t>Độ phức tạp: O(n!) </a:t>
              </a:r>
            </a:p>
          </p:txBody>
        </p:sp>
        <p:sp>
          <p:nvSpPr>
            <p:cNvPr id="25" name="Google Shape;453;p37">
              <a:extLst>
                <a:ext uri="{FF2B5EF4-FFF2-40B4-BE49-F238E27FC236}">
                  <a16:creationId xmlns:a16="http://schemas.microsoft.com/office/drawing/2014/main" id="{76BEFD12-D05B-126D-CF48-36BC57BB2424}"/>
                </a:ext>
              </a:extLst>
            </p:cNvPr>
            <p:cNvSpPr/>
            <p:nvPr/>
          </p:nvSpPr>
          <p:spPr>
            <a:xfrm rot="20569226">
              <a:off x="6828386" y="2345813"/>
              <a:ext cx="761124" cy="412257"/>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171;p70">
            <a:extLst>
              <a:ext uri="{FF2B5EF4-FFF2-40B4-BE49-F238E27FC236}">
                <a16:creationId xmlns:a16="http://schemas.microsoft.com/office/drawing/2014/main" id="{04591CFD-65FD-79AF-3FDD-B445F31B6FE8}"/>
              </a:ext>
            </a:extLst>
          </p:cNvPr>
          <p:cNvGrpSpPr/>
          <p:nvPr/>
        </p:nvGrpSpPr>
        <p:grpSpPr>
          <a:xfrm>
            <a:off x="0" y="-1150516"/>
            <a:ext cx="3992137" cy="645367"/>
            <a:chOff x="4411970" y="2468674"/>
            <a:chExt cx="747317" cy="167425"/>
          </a:xfrm>
          <a:noFill/>
        </p:grpSpPr>
        <p:sp>
          <p:nvSpPr>
            <p:cNvPr id="27" name="Google Shape;2172;p70">
              <a:extLst>
                <a:ext uri="{FF2B5EF4-FFF2-40B4-BE49-F238E27FC236}">
                  <a16:creationId xmlns:a16="http://schemas.microsoft.com/office/drawing/2014/main" id="{209EE8CD-E711-5D69-4F5C-FEBDF28205B1}"/>
                </a:ext>
              </a:extLst>
            </p:cNvPr>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grp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3;p70">
              <a:extLst>
                <a:ext uri="{FF2B5EF4-FFF2-40B4-BE49-F238E27FC236}">
                  <a16:creationId xmlns:a16="http://schemas.microsoft.com/office/drawing/2014/main" id="{3E21120E-7EDE-3E61-6E20-41F3727765AE}"/>
                </a:ext>
              </a:extLst>
            </p:cNvPr>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grp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7529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2"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2"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500"/>
                                        <p:tgtEl>
                                          <p:spTgt spid="1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3" nodeType="clickEffect">
                                  <p:stCondLst>
                                    <p:cond delay="0"/>
                                  </p:stCondLst>
                                  <p:childTnLst>
                                    <p:animEffect transition="out" filter="fade">
                                      <p:cBhvr>
                                        <p:cTn id="94" dur="500"/>
                                        <p:tgtEl>
                                          <p:spTgt spid="10"/>
                                        </p:tgtEl>
                                      </p:cBhvr>
                                    </p:animEffect>
                                    <p:set>
                                      <p:cBhvr>
                                        <p:cTn id="95" dur="1" fill="hold">
                                          <p:stCondLst>
                                            <p:cond delay="499"/>
                                          </p:stCondLst>
                                        </p:cTn>
                                        <p:tgtEl>
                                          <p:spTgt spid="10"/>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8"/>
                                        </p:tgtEl>
                                      </p:cBhvr>
                                    </p:animEffect>
                                    <p:set>
                                      <p:cBhvr>
                                        <p:cTn id="98" dur="1" fill="hold">
                                          <p:stCondLst>
                                            <p:cond delay="499"/>
                                          </p:stCondLst>
                                        </p:cTn>
                                        <p:tgtEl>
                                          <p:spTgt spid="1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2"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14"/>
                                        </p:tgtEl>
                                      </p:cBhvr>
                                    </p:animEffect>
                                    <p:set>
                                      <p:cBhvr>
                                        <p:cTn id="111" dur="1" fill="hold">
                                          <p:stCondLst>
                                            <p:cond delay="499"/>
                                          </p:stCondLst>
                                        </p:cTn>
                                        <p:tgtEl>
                                          <p:spTgt spid="1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3" nodeType="clickEffect">
                                  <p:stCondLst>
                                    <p:cond delay="0"/>
                                  </p:stCondLst>
                                  <p:childTnLst>
                                    <p:animEffect transition="out" filter="fade">
                                      <p:cBhvr>
                                        <p:cTn id="118" dur="500"/>
                                        <p:tgtEl>
                                          <p:spTgt spid="12"/>
                                        </p:tgtEl>
                                      </p:cBhvr>
                                    </p:animEffect>
                                    <p:set>
                                      <p:cBhvr>
                                        <p:cTn id="119" dur="1" fill="hold">
                                          <p:stCondLst>
                                            <p:cond delay="499"/>
                                          </p:stCondLst>
                                        </p:cTn>
                                        <p:tgtEl>
                                          <p:spTgt spid="1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7"/>
                                        </p:tgtEl>
                                      </p:cBhvr>
                                    </p:animEffect>
                                    <p:set>
                                      <p:cBhvr>
                                        <p:cTn id="130" dur="1" fill="hold">
                                          <p:stCondLst>
                                            <p:cond delay="499"/>
                                          </p:stCondLst>
                                        </p:cTn>
                                        <p:tgtEl>
                                          <p:spTgt spid="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4" nodeType="clickEffect">
                                  <p:stCondLst>
                                    <p:cond delay="0"/>
                                  </p:stCondLst>
                                  <p:childTnLst>
                                    <p:set>
                                      <p:cBhvr>
                                        <p:cTn id="134" dur="1" fill="hold">
                                          <p:stCondLst>
                                            <p:cond delay="0"/>
                                          </p:stCondLst>
                                        </p:cTn>
                                        <p:tgtEl>
                                          <p:spTgt spid="14"/>
                                        </p:tgtEl>
                                        <p:attrNameLst>
                                          <p:attrName>style.visibility</p:attrName>
                                        </p:attrNameLst>
                                      </p:cBhvr>
                                      <p:to>
                                        <p:strVal val="visible"/>
                                      </p:to>
                                    </p:set>
                                    <p:animEffect transition="in" filter="fade">
                                      <p:cBhvr>
                                        <p:cTn id="135" dur="500"/>
                                        <p:tgtEl>
                                          <p:spTgt spid="1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500"/>
                                        <p:tgtEl>
                                          <p:spTgt spid="2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4" nodeType="click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fade">
                                      <p:cBhvr>
                                        <p:cTn id="143" dur="500"/>
                                        <p:tgtEl>
                                          <p:spTgt spid="1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1"/>
                                        </p:tgtEl>
                                        <p:attrNameLst>
                                          <p:attrName>style.visibility</p:attrName>
                                        </p:attrNameLst>
                                      </p:cBhvr>
                                      <p:to>
                                        <p:strVal val="visible"/>
                                      </p:to>
                                    </p:set>
                                    <p:animEffect transition="in" filter="fade">
                                      <p:cBhvr>
                                        <p:cTn id="146" dur="500"/>
                                        <p:tgtEl>
                                          <p:spTgt spid="2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2" nodeType="clickEffect">
                                  <p:stCondLst>
                                    <p:cond delay="0"/>
                                  </p:stCondLst>
                                  <p:childTnLst>
                                    <p:set>
                                      <p:cBhvr>
                                        <p:cTn id="150" dur="1" fill="hold">
                                          <p:stCondLst>
                                            <p:cond delay="0"/>
                                          </p:stCondLst>
                                        </p:cTn>
                                        <p:tgtEl>
                                          <p:spTgt spid="7"/>
                                        </p:tgtEl>
                                        <p:attrNameLst>
                                          <p:attrName>style.visibility</p:attrName>
                                        </p:attrNameLst>
                                      </p:cBhvr>
                                      <p:to>
                                        <p:strVal val="visible"/>
                                      </p:to>
                                    </p:set>
                                    <p:animEffect transition="in" filter="fade">
                                      <p:cBhvr>
                                        <p:cTn id="151" dur="500"/>
                                        <p:tgtEl>
                                          <p:spTgt spid="7"/>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2"/>
                                        </p:tgtEl>
                                        <p:attrNameLst>
                                          <p:attrName>style.visibility</p:attrName>
                                        </p:attrNameLst>
                                      </p:cBhvr>
                                      <p:to>
                                        <p:strVal val="visible"/>
                                      </p:to>
                                    </p:set>
                                    <p:animEffect transition="in" filter="fade">
                                      <p:cBhvr>
                                        <p:cTn id="154" dur="500"/>
                                        <p:tgtEl>
                                          <p:spTgt spid="2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4" nodeType="click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fade">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1" presetClass="entr" presetSubtype="1" fill="hold" grpId="0" nodeType="clickEffect">
                                  <p:stCondLst>
                                    <p:cond delay="0"/>
                                  </p:stCondLst>
                                  <p:childTnLst>
                                    <p:set>
                                      <p:cBhvr>
                                        <p:cTn id="166" dur="1" fill="hold">
                                          <p:stCondLst>
                                            <p:cond delay="0"/>
                                          </p:stCondLst>
                                        </p:cTn>
                                        <p:tgtEl>
                                          <p:spTgt spid="24"/>
                                        </p:tgtEl>
                                        <p:attrNameLst>
                                          <p:attrName>style.visibility</p:attrName>
                                        </p:attrNameLst>
                                      </p:cBhvr>
                                      <p:to>
                                        <p:strVal val="visible"/>
                                      </p:to>
                                    </p:set>
                                    <p:animEffect transition="in" filter="wheel(1)">
                                      <p:cBhvr>
                                        <p:cTn id="16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7" grpId="1" animBg="1"/>
      <p:bldP spid="7" grpId="2" animBg="1"/>
      <p:bldP spid="8" grpId="0" animBg="1"/>
      <p:bldP spid="8" grpId="1" animBg="1"/>
      <p:bldP spid="9" grpId="0" animBg="1"/>
      <p:bldP spid="9" grpId="1" animBg="1"/>
      <p:bldP spid="10" grpId="0" animBg="1"/>
      <p:bldP spid="10" grpId="1" animBg="1"/>
      <p:bldP spid="10" grpId="2" animBg="1"/>
      <p:bldP spid="10" grpId="3" animBg="1"/>
      <p:bldP spid="10" grpId="4" animBg="1"/>
      <p:bldP spid="11" grpId="0" animBg="1"/>
      <p:bldP spid="11" grpId="1" animBg="1"/>
      <p:bldP spid="12" grpId="0" animBg="1"/>
      <p:bldP spid="12" grpId="1" animBg="1"/>
      <p:bldP spid="12" grpId="2" animBg="1"/>
      <p:bldP spid="12" grpId="3" animBg="1"/>
      <p:bldP spid="12" grpId="4" animBg="1"/>
      <p:bldP spid="13" grpId="0" animBg="1"/>
      <p:bldP spid="13" grpId="1" animBg="1"/>
      <p:bldP spid="14" grpId="0" animBg="1"/>
      <p:bldP spid="14" grpId="1" animBg="1"/>
      <p:bldP spid="14" grpId="2" animBg="1"/>
      <p:bldP spid="14" grpId="3" animBg="1"/>
      <p:bldP spid="14" grpId="4" animBg="1"/>
      <p:bldP spid="16" grpId="0" animBg="1"/>
      <p:bldP spid="16" grpId="1" animBg="1"/>
      <p:bldP spid="18" grpId="0" animBg="1"/>
      <p:bldP spid="18" grpId="1" animBg="1"/>
      <p:bldP spid="19" grpId="0" animBg="1"/>
      <p:bldP spid="19" grpId="1" animBg="1"/>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04801" y="1365502"/>
            <a:ext cx="8420100"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n>
                  <a:solidFill>
                    <a:schemeClr val="accent1">
                      <a:lumMod val="10000"/>
                    </a:schemeClr>
                  </a:solidFill>
                </a:ln>
                <a:solidFill>
                  <a:schemeClr val="accent6">
                    <a:lumMod val="75000"/>
                  </a:schemeClr>
                </a:solidFill>
                <a:latin typeface="Nunito Black" pitchFamily="2" charset="-93"/>
              </a:rPr>
              <a:t>#</a:t>
            </a:r>
            <a:r>
              <a:rPr lang="vi-VN" sz="6000">
                <a:ln>
                  <a:solidFill>
                    <a:schemeClr val="accent1">
                      <a:lumMod val="10000"/>
                    </a:schemeClr>
                  </a:solidFill>
                </a:ln>
                <a:solidFill>
                  <a:schemeClr val="accent6">
                    <a:lumMod val="75000"/>
                  </a:schemeClr>
                </a:solidFill>
                <a:latin typeface="Nunito Black" pitchFamily="2" charset="-93"/>
              </a:rPr>
              <a:t>5 ƯU - NHƯỢC ĐIỂM</a:t>
            </a:r>
            <a:endParaRPr sz="6000">
              <a:ln>
                <a:solidFill>
                  <a:schemeClr val="accent1">
                    <a:lumMod val="10000"/>
                  </a:schemeClr>
                </a:solidFill>
              </a:ln>
              <a:solidFill>
                <a:schemeClr val="accent6">
                  <a:lumMod val="75000"/>
                </a:schemeClr>
              </a:solidFill>
              <a:latin typeface="Nunito Black" pitchFamily="2" charset="-93"/>
            </a:endParaRPr>
          </a:p>
        </p:txBody>
      </p:sp>
      <p:sp>
        <p:nvSpPr>
          <p:cNvPr id="4" name="Google Shape;444;p36">
            <a:extLst>
              <a:ext uri="{FF2B5EF4-FFF2-40B4-BE49-F238E27FC236}">
                <a16:creationId xmlns:a16="http://schemas.microsoft.com/office/drawing/2014/main" id="{C06A0CEB-3FE3-EABD-6057-0BC7C694966C}"/>
              </a:ext>
            </a:extLst>
          </p:cNvPr>
          <p:cNvSpPr txBox="1">
            <a:spLocks/>
          </p:cNvSpPr>
          <p:nvPr/>
        </p:nvSpPr>
        <p:spPr>
          <a:xfrm>
            <a:off x="2398361" y="3276945"/>
            <a:ext cx="4347275" cy="449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en-US" sz="1800" b="1"/>
              <a:t>Completed Search - Backtracking</a:t>
            </a:r>
          </a:p>
        </p:txBody>
      </p:sp>
    </p:spTree>
    <p:extLst>
      <p:ext uri="{BB962C8B-B14F-4D97-AF65-F5344CB8AC3E}">
        <p14:creationId xmlns:p14="http://schemas.microsoft.com/office/powerpoint/2010/main" val="3429694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2"/>
          <p:cNvSpPr txBox="1">
            <a:spLocks noGrp="1"/>
          </p:cNvSpPr>
          <p:nvPr>
            <p:ph type="title" idx="18"/>
          </p:nvPr>
        </p:nvSpPr>
        <p:spPr>
          <a:xfrm>
            <a:off x="720000" y="3876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Nunito Black" panose="020B0604020202020204" pitchFamily="2" charset="-93"/>
              </a:rPr>
              <a:t>NỘI DUNG HÔM NAY</a:t>
            </a:r>
            <a:endParaRPr>
              <a:latin typeface="Nunito Black" panose="020B0604020202020204" pitchFamily="2" charset="-93"/>
            </a:endParaRPr>
          </a:p>
        </p:txBody>
      </p:sp>
      <p:sp>
        <p:nvSpPr>
          <p:cNvPr id="734" name="Google Shape;734;p42"/>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42"/>
          <p:cNvCxnSpPr>
            <a:cxnSpLocks/>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736" name="Google Shape;736;p42"/>
          <p:cNvSpPr txBox="1">
            <a:spLocks noGrp="1"/>
          </p:cNvSpPr>
          <p:nvPr>
            <p:ph type="title"/>
          </p:nvPr>
        </p:nvSpPr>
        <p:spPr>
          <a:xfrm>
            <a:off x="7026199"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11</a:t>
            </a:r>
            <a:endParaRPr sz="2000" b="1"/>
          </a:p>
        </p:txBody>
      </p:sp>
      <p:sp>
        <p:nvSpPr>
          <p:cNvPr id="737" name="Google Shape;737;p42"/>
          <p:cNvSpPr txBox="1">
            <a:spLocks noGrp="1"/>
          </p:cNvSpPr>
          <p:nvPr>
            <p:ph type="title" idx="2"/>
          </p:nvPr>
        </p:nvSpPr>
        <p:spPr>
          <a:xfrm>
            <a:off x="7492146"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04</a:t>
            </a:r>
            <a:endParaRPr sz="2000" b="1"/>
          </a:p>
        </p:txBody>
      </p:sp>
      <p:sp>
        <p:nvSpPr>
          <p:cNvPr id="738" name="Google Shape;738;p42"/>
          <p:cNvSpPr txBox="1">
            <a:spLocks noGrp="1"/>
          </p:cNvSpPr>
          <p:nvPr>
            <p:ph type="title" idx="3"/>
          </p:nvPr>
        </p:nvSpPr>
        <p:spPr>
          <a:xfrm>
            <a:off x="7958093"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23</a:t>
            </a:r>
            <a:endParaRPr sz="2000" b="1"/>
          </a:p>
        </p:txBody>
      </p:sp>
      <p:sp>
        <p:nvSpPr>
          <p:cNvPr id="739" name="Google Shape;739;p42"/>
          <p:cNvSpPr txBox="1">
            <a:spLocks noGrp="1"/>
          </p:cNvSpPr>
          <p:nvPr>
            <p:ph type="subTitle" idx="1"/>
          </p:nvPr>
        </p:nvSpPr>
        <p:spPr>
          <a:xfrm>
            <a:off x="2033913" y="1911000"/>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r>
              <a:rPr lang="vi-VN" sz="1600"/>
              <a:t>Ý tưởng thuật toán</a:t>
            </a:r>
            <a:endParaRPr sz="1600"/>
          </a:p>
        </p:txBody>
      </p:sp>
      <p:sp>
        <p:nvSpPr>
          <p:cNvPr id="740" name="Google Shape;740;p42"/>
          <p:cNvSpPr txBox="1">
            <a:spLocks noGrp="1"/>
          </p:cNvSpPr>
          <p:nvPr>
            <p:ph type="subTitle" idx="4"/>
          </p:nvPr>
        </p:nvSpPr>
        <p:spPr>
          <a:xfrm>
            <a:off x="2033913" y="2275200"/>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br>
              <a:rPr lang="en" sz="1600"/>
            </a:br>
            <a:r>
              <a:rPr lang="vi-VN" sz="1600"/>
              <a:t>Ưu điểm – Nhược điểm của thuật toán BACKTRACKING</a:t>
            </a:r>
            <a:br>
              <a:rPr lang="en" sz="1600"/>
            </a:br>
            <a:endParaRPr sz="1600"/>
          </a:p>
        </p:txBody>
      </p:sp>
      <p:sp>
        <p:nvSpPr>
          <p:cNvPr id="741" name="Google Shape;741;p42"/>
          <p:cNvSpPr txBox="1">
            <a:spLocks noGrp="1"/>
          </p:cNvSpPr>
          <p:nvPr>
            <p:ph type="subTitle" idx="5"/>
          </p:nvPr>
        </p:nvSpPr>
        <p:spPr>
          <a:xfrm>
            <a:off x="2031973" y="3003599"/>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r>
              <a:rPr lang="vi-VN" sz="1600"/>
              <a:t>Triển khai của thuật toán</a:t>
            </a:r>
            <a:endParaRPr sz="1600"/>
          </a:p>
        </p:txBody>
      </p:sp>
      <p:sp>
        <p:nvSpPr>
          <p:cNvPr id="742" name="Google Shape;742;p42"/>
          <p:cNvSpPr txBox="1">
            <a:spLocks noGrp="1"/>
          </p:cNvSpPr>
          <p:nvPr>
            <p:ph type="subTitle" idx="6"/>
          </p:nvPr>
        </p:nvSpPr>
        <p:spPr>
          <a:xfrm>
            <a:off x="2031973" y="3375291"/>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r>
              <a:rPr lang="vi-VN" sz="1600"/>
              <a:t>Các bài toán áp dụng BACKTRACKING</a:t>
            </a:r>
            <a:endParaRPr sz="1600"/>
          </a:p>
        </p:txBody>
      </p:sp>
      <p:sp>
        <p:nvSpPr>
          <p:cNvPr id="743" name="Google Shape;743;p42"/>
          <p:cNvSpPr txBox="1">
            <a:spLocks noGrp="1"/>
          </p:cNvSpPr>
          <p:nvPr>
            <p:ph type="subTitle" idx="7"/>
          </p:nvPr>
        </p:nvSpPr>
        <p:spPr>
          <a:xfrm>
            <a:off x="2033774" y="3732000"/>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r>
              <a:rPr lang="vi-VN" sz="1600"/>
              <a:t>Cải thiện thuật toán </a:t>
            </a:r>
            <a:endParaRPr sz="1600"/>
          </a:p>
        </p:txBody>
      </p:sp>
      <p:sp>
        <p:nvSpPr>
          <p:cNvPr id="744" name="Google Shape;744;p42"/>
          <p:cNvSpPr txBox="1">
            <a:spLocks noGrp="1"/>
          </p:cNvSpPr>
          <p:nvPr>
            <p:ph type="subTitle" idx="8"/>
          </p:nvPr>
        </p:nvSpPr>
        <p:spPr>
          <a:xfrm>
            <a:off x="2035590" y="2646890"/>
            <a:ext cx="5440500" cy="364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sz="1600"/>
            </a:br>
            <a:r>
              <a:rPr lang="vi-VN" sz="1600"/>
              <a:t>State – space Tree</a:t>
            </a:r>
            <a:endParaRPr sz="1600"/>
          </a:p>
        </p:txBody>
      </p:sp>
      <p:sp>
        <p:nvSpPr>
          <p:cNvPr id="745" name="Google Shape;745;p42"/>
          <p:cNvSpPr txBox="1">
            <a:spLocks noGrp="1"/>
          </p:cNvSpPr>
          <p:nvPr>
            <p:ph type="title" idx="9"/>
          </p:nvPr>
        </p:nvSpPr>
        <p:spPr>
          <a:xfrm>
            <a:off x="1669588" y="19110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1.</a:t>
            </a:r>
            <a:endParaRPr sz="1600"/>
          </a:p>
        </p:txBody>
      </p:sp>
      <p:sp>
        <p:nvSpPr>
          <p:cNvPr id="746" name="Google Shape;746;p42"/>
          <p:cNvSpPr txBox="1">
            <a:spLocks noGrp="1"/>
          </p:cNvSpPr>
          <p:nvPr>
            <p:ph type="title" idx="13"/>
          </p:nvPr>
        </p:nvSpPr>
        <p:spPr>
          <a:xfrm>
            <a:off x="1669588" y="22752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2.</a:t>
            </a:r>
            <a:endParaRPr sz="1600"/>
          </a:p>
        </p:txBody>
      </p:sp>
      <p:sp>
        <p:nvSpPr>
          <p:cNvPr id="747" name="Google Shape;747;p42"/>
          <p:cNvSpPr txBox="1">
            <a:spLocks noGrp="1"/>
          </p:cNvSpPr>
          <p:nvPr>
            <p:ph type="title" idx="14"/>
          </p:nvPr>
        </p:nvSpPr>
        <p:spPr>
          <a:xfrm>
            <a:off x="1669588" y="26394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3.</a:t>
            </a:r>
            <a:endParaRPr sz="1600"/>
          </a:p>
        </p:txBody>
      </p:sp>
      <p:sp>
        <p:nvSpPr>
          <p:cNvPr id="748" name="Google Shape;748;p42"/>
          <p:cNvSpPr txBox="1">
            <a:spLocks noGrp="1"/>
          </p:cNvSpPr>
          <p:nvPr>
            <p:ph type="title" idx="15"/>
          </p:nvPr>
        </p:nvSpPr>
        <p:spPr>
          <a:xfrm>
            <a:off x="1669588" y="30036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4.</a:t>
            </a:r>
            <a:endParaRPr sz="1600"/>
          </a:p>
        </p:txBody>
      </p:sp>
      <p:sp>
        <p:nvSpPr>
          <p:cNvPr id="749" name="Google Shape;749;p42"/>
          <p:cNvSpPr txBox="1">
            <a:spLocks noGrp="1"/>
          </p:cNvSpPr>
          <p:nvPr>
            <p:ph type="title" idx="16"/>
          </p:nvPr>
        </p:nvSpPr>
        <p:spPr>
          <a:xfrm>
            <a:off x="1669588" y="33678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5.</a:t>
            </a:r>
            <a:endParaRPr sz="1600"/>
          </a:p>
        </p:txBody>
      </p:sp>
      <p:sp>
        <p:nvSpPr>
          <p:cNvPr id="750" name="Google Shape;750;p42"/>
          <p:cNvSpPr txBox="1">
            <a:spLocks noGrp="1"/>
          </p:cNvSpPr>
          <p:nvPr>
            <p:ph type="title" idx="17"/>
          </p:nvPr>
        </p:nvSpPr>
        <p:spPr>
          <a:xfrm>
            <a:off x="1669588" y="3732000"/>
            <a:ext cx="364200" cy="3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6.</a:t>
            </a:r>
            <a:endParaRPr sz="1600"/>
          </a:p>
        </p:txBody>
      </p:sp>
      <p:cxnSp>
        <p:nvCxnSpPr>
          <p:cNvPr id="751" name="Google Shape;751;p42"/>
          <p:cNvCxnSpPr/>
          <p:nvPr/>
        </p:nvCxnSpPr>
        <p:spPr>
          <a:xfrm rot="10800000">
            <a:off x="2033775" y="22752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2" name="Google Shape;752;p42"/>
          <p:cNvCxnSpPr/>
          <p:nvPr/>
        </p:nvCxnSpPr>
        <p:spPr>
          <a:xfrm rot="10800000">
            <a:off x="2033775" y="26394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3" name="Google Shape;753;p42"/>
          <p:cNvCxnSpPr/>
          <p:nvPr/>
        </p:nvCxnSpPr>
        <p:spPr>
          <a:xfrm rot="10800000">
            <a:off x="2033775" y="40962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4" name="Google Shape;754;p42"/>
          <p:cNvCxnSpPr/>
          <p:nvPr/>
        </p:nvCxnSpPr>
        <p:spPr>
          <a:xfrm rot="10800000">
            <a:off x="2033775" y="37320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5" name="Google Shape;755;p42"/>
          <p:cNvCxnSpPr/>
          <p:nvPr/>
        </p:nvCxnSpPr>
        <p:spPr>
          <a:xfrm rot="10800000">
            <a:off x="2033775" y="33678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6" name="Google Shape;756;p42"/>
          <p:cNvCxnSpPr/>
          <p:nvPr/>
        </p:nvCxnSpPr>
        <p:spPr>
          <a:xfrm rot="10800000">
            <a:off x="2033775" y="3003600"/>
            <a:ext cx="5442300" cy="0"/>
          </a:xfrm>
          <a:prstGeom prst="straightConnector1">
            <a:avLst/>
          </a:prstGeom>
          <a:noFill/>
          <a:ln w="9525" cap="flat" cmpd="sng">
            <a:solidFill>
              <a:schemeClr val="dk1"/>
            </a:solidFill>
            <a:prstDash val="dot"/>
            <a:round/>
            <a:headEnd type="none" w="med" len="med"/>
            <a:tailEnd type="none" w="med" len="med"/>
          </a:ln>
        </p:spPr>
      </p:cxnSp>
      <p:cxnSp>
        <p:nvCxnSpPr>
          <p:cNvPr id="757" name="Google Shape;757;p42"/>
          <p:cNvCxnSpPr>
            <a:cxnSpLocks/>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58" name="Google Shape;758;p42"/>
          <p:cNvCxnSpPr>
            <a:cxnSpLocks/>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59" name="Google Shape;759;p42"/>
          <p:cNvCxnSpPr>
            <a:cxnSpLocks/>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3" name="Google Shape;449;p37">
            <a:extLst>
              <a:ext uri="{FF2B5EF4-FFF2-40B4-BE49-F238E27FC236}">
                <a16:creationId xmlns:a16="http://schemas.microsoft.com/office/drawing/2014/main" id="{63E5DC36-A75B-D987-8D6D-33AA4E23468C}"/>
              </a:ext>
            </a:extLst>
          </p:cNvPr>
          <p:cNvSpPr txBox="1">
            <a:spLocks/>
          </p:cNvSpPr>
          <p:nvPr/>
        </p:nvSpPr>
        <p:spPr>
          <a:xfrm>
            <a:off x="719900" y="-677037"/>
            <a:ext cx="77040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pPr algn="l"/>
            <a:r>
              <a:rPr lang="vi-VN" sz="3100">
                <a:latin typeface="Nunito Black" pitchFamily="2" charset="-93"/>
              </a:rPr>
              <a:t>THÔNG TIN NHÓM 9</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8"/>
          <p:cNvSpPr txBox="1">
            <a:spLocks noGrp="1"/>
          </p:cNvSpPr>
          <p:nvPr>
            <p:ph type="subTitle" idx="6"/>
          </p:nvPr>
        </p:nvSpPr>
        <p:spPr>
          <a:xfrm>
            <a:off x="4679450" y="1147104"/>
            <a:ext cx="4053000" cy="852065"/>
          </a:xfrm>
          <a:prstGeom prst="rect">
            <a:avLst/>
          </a:prstGeom>
        </p:spPr>
        <p:txBody>
          <a:bodyPr spcFirstLastPara="1" wrap="square" lIns="91425" tIns="274300" rIns="91425" bIns="0" anchor="ctr" anchorCtr="0">
            <a:noAutofit/>
          </a:bodyPr>
          <a:lstStyle/>
          <a:p>
            <a:pPr marL="0" lvl="0" indent="0" algn="ctr" rtl="0">
              <a:spcBef>
                <a:spcPts val="0"/>
              </a:spcBef>
              <a:spcAft>
                <a:spcPts val="1600"/>
              </a:spcAft>
              <a:buClr>
                <a:schemeClr val="hlink"/>
              </a:buClr>
              <a:buSzPts val="1100"/>
              <a:buFont typeface="Arial"/>
              <a:buNone/>
            </a:pPr>
            <a:r>
              <a:rPr lang="vi-VN">
                <a:latin typeface="Nunito Black" pitchFamily="2" charset="-93"/>
              </a:rPr>
              <a:t>NHƯỢC ĐIỂM</a:t>
            </a:r>
            <a:endParaRPr>
              <a:latin typeface="Nunito Black" pitchFamily="2" charset="-93"/>
            </a:endParaRPr>
          </a:p>
        </p:txBody>
      </p:sp>
      <p:sp>
        <p:nvSpPr>
          <p:cNvPr id="896" name="Google Shape;896;p48"/>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7" name="Google Shape;897;p48"/>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898" name="Google Shape;898;p48"/>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899" name="Google Shape;899;p48"/>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900" name="Google Shape;900;p48"/>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902" name="Google Shape;902;p48"/>
          <p:cNvSpPr txBox="1">
            <a:spLocks noGrp="1"/>
          </p:cNvSpPr>
          <p:nvPr>
            <p:ph type="title"/>
          </p:nvPr>
        </p:nvSpPr>
        <p:spPr>
          <a:xfrm>
            <a:off x="7026199"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t>11</a:t>
            </a:r>
            <a:endParaRPr sz="2000" b="1"/>
          </a:p>
        </p:txBody>
      </p:sp>
      <p:sp>
        <p:nvSpPr>
          <p:cNvPr id="903" name="Google Shape;903;p48"/>
          <p:cNvSpPr txBox="1">
            <a:spLocks noGrp="1"/>
          </p:cNvSpPr>
          <p:nvPr>
            <p:ph type="title" idx="4"/>
          </p:nvPr>
        </p:nvSpPr>
        <p:spPr>
          <a:xfrm>
            <a:off x="7492146"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0</a:t>
            </a:r>
            <a:r>
              <a:rPr lang="vi-VN" sz="2000" b="1"/>
              <a:t>4</a:t>
            </a:r>
            <a:endParaRPr sz="2000" b="1"/>
          </a:p>
        </p:txBody>
      </p:sp>
      <p:sp>
        <p:nvSpPr>
          <p:cNvPr id="904" name="Google Shape;904;p48"/>
          <p:cNvSpPr txBox="1">
            <a:spLocks noGrp="1"/>
          </p:cNvSpPr>
          <p:nvPr>
            <p:ph type="title" idx="5"/>
          </p:nvPr>
        </p:nvSpPr>
        <p:spPr>
          <a:xfrm>
            <a:off x="7958093"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2</a:t>
            </a:r>
            <a:r>
              <a:rPr lang="vi-VN" sz="2000" b="1"/>
              <a:t>3</a:t>
            </a:r>
            <a:endParaRPr sz="2000" b="1"/>
          </a:p>
        </p:txBody>
      </p:sp>
      <p:sp>
        <p:nvSpPr>
          <p:cNvPr id="905" name="Google Shape;905;p48"/>
          <p:cNvSpPr txBox="1">
            <a:spLocks noGrp="1"/>
          </p:cNvSpPr>
          <p:nvPr>
            <p:ph type="subTitle" idx="1"/>
          </p:nvPr>
        </p:nvSpPr>
        <p:spPr>
          <a:xfrm>
            <a:off x="301550" y="1147104"/>
            <a:ext cx="4148700" cy="864576"/>
          </a:xfrm>
          <a:prstGeom prst="rect">
            <a:avLst/>
          </a:prstGeom>
        </p:spPr>
        <p:txBody>
          <a:bodyPr spcFirstLastPara="1" wrap="square" lIns="91425" tIns="274300" rIns="91425" bIns="0" anchor="ctr" anchorCtr="0">
            <a:noAutofit/>
          </a:bodyPr>
          <a:lstStyle/>
          <a:p>
            <a:pPr marL="0" lvl="0" indent="0" algn="ctr" rtl="0">
              <a:spcBef>
                <a:spcPts val="0"/>
              </a:spcBef>
              <a:spcAft>
                <a:spcPts val="1600"/>
              </a:spcAft>
              <a:buNone/>
            </a:pPr>
            <a:r>
              <a:rPr lang="vi-VN">
                <a:latin typeface="Nunito Black" pitchFamily="2" charset="-93"/>
              </a:rPr>
              <a:t>ƯU ĐIỂM</a:t>
            </a:r>
            <a:endParaRPr>
              <a:latin typeface="Nunito Black" pitchFamily="2" charset="-93"/>
            </a:endParaRPr>
          </a:p>
        </p:txBody>
      </p:sp>
      <p:sp>
        <p:nvSpPr>
          <p:cNvPr id="906" name="Google Shape;906;p48"/>
          <p:cNvSpPr txBox="1">
            <a:spLocks noGrp="1"/>
          </p:cNvSpPr>
          <p:nvPr>
            <p:ph type="subTitle" idx="2"/>
          </p:nvPr>
        </p:nvSpPr>
        <p:spPr>
          <a:xfrm>
            <a:off x="412744" y="3611176"/>
            <a:ext cx="3886079" cy="407400"/>
          </a:xfrm>
          <a:prstGeom prst="rect">
            <a:avLst/>
          </a:prstGeom>
        </p:spPr>
        <p:txBody>
          <a:bodyPr spcFirstLastPara="1" wrap="square" lIns="91425" tIns="182875" rIns="91425" bIns="0" anchor="ctr" anchorCtr="0">
            <a:noAutofit/>
          </a:bodyPr>
          <a:lstStyle/>
          <a:p>
            <a:pPr marL="0" lvl="0" indent="0" algn="r" rtl="0">
              <a:spcBef>
                <a:spcPts val="0"/>
              </a:spcBef>
              <a:spcAft>
                <a:spcPts val="1600"/>
              </a:spcAft>
              <a:buNone/>
            </a:pPr>
            <a:r>
              <a:rPr lang="vi-VN"/>
              <a:t>Mang bản chất brute-force </a:t>
            </a:r>
            <a:r>
              <a:rPr lang="vi-VN">
                <a:sym typeface="Wingdings" panose="05000000000000000000" pitchFamily="2" charset="2"/>
              </a:rPr>
              <a:t></a:t>
            </a:r>
            <a:r>
              <a:rPr lang="vi-VN"/>
              <a:t> backtracking có thể giải quyết cặn kẽ vấn đề</a:t>
            </a:r>
            <a:endParaRPr/>
          </a:p>
        </p:txBody>
      </p:sp>
      <p:sp>
        <p:nvSpPr>
          <p:cNvPr id="919" name="Google Shape;919;p48"/>
          <p:cNvSpPr txBox="1">
            <a:spLocks noGrp="1"/>
          </p:cNvSpPr>
          <p:nvPr>
            <p:ph type="subTitle" idx="8"/>
          </p:nvPr>
        </p:nvSpPr>
        <p:spPr>
          <a:xfrm>
            <a:off x="412744" y="2224770"/>
            <a:ext cx="3812824" cy="4074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br>
              <a:rPr lang="en"/>
            </a:br>
            <a:r>
              <a:rPr lang="en"/>
              <a:t>C</a:t>
            </a:r>
            <a:r>
              <a:rPr lang="vi-VN"/>
              <a:t>ó thể tránh các solution không hoàn chỉnh, giảm thời gian thực thi</a:t>
            </a:r>
            <a:endParaRPr/>
          </a:p>
        </p:txBody>
      </p:sp>
      <p:sp>
        <p:nvSpPr>
          <p:cNvPr id="920" name="Google Shape;920;p48"/>
          <p:cNvSpPr txBox="1">
            <a:spLocks noGrp="1"/>
          </p:cNvSpPr>
          <p:nvPr>
            <p:ph type="subTitle" idx="9"/>
          </p:nvPr>
        </p:nvSpPr>
        <p:spPr>
          <a:xfrm>
            <a:off x="412745" y="2890314"/>
            <a:ext cx="3812824" cy="4074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br>
              <a:rPr lang="en"/>
            </a:br>
            <a:r>
              <a:rPr lang="vi-VN"/>
              <a:t>Các vấn đề backtracking có thể được trình bày trực quan, dễ hiểu, dễ cài đặt</a:t>
            </a:r>
            <a:endParaRPr/>
          </a:p>
        </p:txBody>
      </p:sp>
      <p:sp>
        <p:nvSpPr>
          <p:cNvPr id="2" name="Google Shape;443;p36">
            <a:extLst>
              <a:ext uri="{FF2B5EF4-FFF2-40B4-BE49-F238E27FC236}">
                <a16:creationId xmlns:a16="http://schemas.microsoft.com/office/drawing/2014/main" id="{5964824E-231D-CD5A-056B-C17F9E2F858C}"/>
              </a:ext>
            </a:extLst>
          </p:cNvPr>
          <p:cNvSpPr txBox="1">
            <a:spLocks/>
          </p:cNvSpPr>
          <p:nvPr/>
        </p:nvSpPr>
        <p:spPr>
          <a:xfrm>
            <a:off x="365433" y="407400"/>
            <a:ext cx="4552999" cy="53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000">
                <a:ln>
                  <a:solidFill>
                    <a:schemeClr val="accent1">
                      <a:lumMod val="10000"/>
                    </a:schemeClr>
                  </a:solidFill>
                </a:ln>
                <a:solidFill>
                  <a:schemeClr val="accent6">
                    <a:lumMod val="75000"/>
                  </a:schemeClr>
                </a:solidFill>
                <a:latin typeface="Nunito Black" pitchFamily="2" charset="-93"/>
              </a:rPr>
              <a:t>#5 ƯU - NHƯỢC ĐIỂM</a:t>
            </a:r>
          </a:p>
        </p:txBody>
      </p:sp>
      <p:sp>
        <p:nvSpPr>
          <p:cNvPr id="30" name="Google Shape;906;p48">
            <a:extLst>
              <a:ext uri="{FF2B5EF4-FFF2-40B4-BE49-F238E27FC236}">
                <a16:creationId xmlns:a16="http://schemas.microsoft.com/office/drawing/2014/main" id="{FF5F0EB9-A2C8-00F8-7CA9-A41CA7D1F074}"/>
              </a:ext>
            </a:extLst>
          </p:cNvPr>
          <p:cNvSpPr txBox="1">
            <a:spLocks/>
          </p:cNvSpPr>
          <p:nvPr/>
        </p:nvSpPr>
        <p:spPr>
          <a:xfrm>
            <a:off x="4918432" y="2253845"/>
            <a:ext cx="3812824" cy="4074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vi-VN"/>
              <a:t>Độ phức tạp thời gian theo cấp số nhân, khá chậm giải quyết vấn đề lớn</a:t>
            </a:r>
          </a:p>
        </p:txBody>
      </p:sp>
      <p:sp>
        <p:nvSpPr>
          <p:cNvPr id="31" name="Google Shape;919;p48">
            <a:extLst>
              <a:ext uri="{FF2B5EF4-FFF2-40B4-BE49-F238E27FC236}">
                <a16:creationId xmlns:a16="http://schemas.microsoft.com/office/drawing/2014/main" id="{05A769D9-8248-36CF-7ACF-5B4C1060B8B4}"/>
              </a:ext>
            </a:extLst>
          </p:cNvPr>
          <p:cNvSpPr txBox="1">
            <a:spLocks/>
          </p:cNvSpPr>
          <p:nvPr/>
        </p:nvSpPr>
        <p:spPr>
          <a:xfrm>
            <a:off x="4918430" y="2915921"/>
            <a:ext cx="3812823" cy="40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br>
              <a:rPr lang="vi-VN"/>
            </a:br>
            <a:r>
              <a:rPr lang="vi-VN"/>
              <a:t>Có thể kẹt trong vòng lặp vô hạn nếu không ràng buộc đúng cách</a:t>
            </a:r>
          </a:p>
        </p:txBody>
      </p:sp>
      <p:sp>
        <p:nvSpPr>
          <p:cNvPr id="925" name="Google Shape;922;p48">
            <a:extLst>
              <a:ext uri="{FF2B5EF4-FFF2-40B4-BE49-F238E27FC236}">
                <a16:creationId xmlns:a16="http://schemas.microsoft.com/office/drawing/2014/main" id="{A7ECCBDB-74B6-8281-6AF9-A6E6A768A6BF}"/>
              </a:ext>
            </a:extLst>
          </p:cNvPr>
          <p:cNvSpPr txBox="1">
            <a:spLocks/>
          </p:cNvSpPr>
          <p:nvPr/>
        </p:nvSpPr>
        <p:spPr>
          <a:xfrm>
            <a:off x="4918430" y="4334662"/>
            <a:ext cx="3561248" cy="40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br>
              <a:rPr lang="vi-VN"/>
            </a:br>
            <a:r>
              <a:rPr lang="vi-VN"/>
              <a:t>Độ phức tạp không gian cao</a:t>
            </a:r>
          </a:p>
        </p:txBody>
      </p:sp>
      <p:sp>
        <p:nvSpPr>
          <p:cNvPr id="926" name="Google Shape;921;p48">
            <a:extLst>
              <a:ext uri="{FF2B5EF4-FFF2-40B4-BE49-F238E27FC236}">
                <a16:creationId xmlns:a16="http://schemas.microsoft.com/office/drawing/2014/main" id="{5D45C086-FDB6-0908-0EC1-2873F72C35B7}"/>
              </a:ext>
            </a:extLst>
          </p:cNvPr>
          <p:cNvSpPr txBox="1">
            <a:spLocks/>
          </p:cNvSpPr>
          <p:nvPr/>
        </p:nvSpPr>
        <p:spPr>
          <a:xfrm>
            <a:off x="4918430" y="3615050"/>
            <a:ext cx="3812823" cy="40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br>
              <a:rPr lang="en-US"/>
            </a:br>
            <a:r>
              <a:rPr lang="en-US" err="1"/>
              <a:t>Không</a:t>
            </a:r>
            <a:r>
              <a:rPr lang="en-US"/>
              <a:t> </a:t>
            </a:r>
            <a:r>
              <a:rPr lang="en-US" err="1"/>
              <a:t>sớm</a:t>
            </a:r>
            <a:r>
              <a:rPr lang="en-US"/>
              <a:t> </a:t>
            </a:r>
            <a:r>
              <a:rPr lang="en-US" err="1"/>
              <a:t>phát</a:t>
            </a:r>
            <a:r>
              <a:rPr lang="en-US"/>
              <a:t> </a:t>
            </a:r>
            <a:r>
              <a:rPr lang="en-US" err="1"/>
              <a:t>hiện</a:t>
            </a:r>
            <a:r>
              <a:rPr lang="en-US"/>
              <a:t> </a:t>
            </a:r>
            <a:r>
              <a:rPr lang="en-US" err="1"/>
              <a:t>khả</a:t>
            </a:r>
            <a:r>
              <a:rPr lang="en-US"/>
              <a:t> </a:t>
            </a:r>
            <a:r>
              <a:rPr lang="en-US" err="1"/>
              <a:t>năng</a:t>
            </a:r>
            <a:r>
              <a:rPr lang="en-US"/>
              <a:t> </a:t>
            </a:r>
            <a:r>
              <a:rPr lang="en-US" err="1"/>
              <a:t>dẫn</a:t>
            </a:r>
            <a:r>
              <a:rPr lang="en-US"/>
              <a:t> </a:t>
            </a:r>
            <a:r>
              <a:rPr lang="en-US" err="1"/>
              <a:t>đến</a:t>
            </a:r>
            <a:r>
              <a:rPr lang="en-US"/>
              <a:t> </a:t>
            </a:r>
            <a:r>
              <a:rPr lang="en-US" err="1"/>
              <a:t>bế</a:t>
            </a:r>
            <a:r>
              <a:rPr lang="en-US"/>
              <a:t> </a:t>
            </a:r>
            <a:r>
              <a:rPr lang="en-US" err="1"/>
              <a:t>tắc</a:t>
            </a:r>
            <a:endParaRPr lang="en-US"/>
          </a:p>
        </p:txBody>
      </p:sp>
      <p:grpSp>
        <p:nvGrpSpPr>
          <p:cNvPr id="3" name="Google Shape;10533;p76">
            <a:extLst>
              <a:ext uri="{FF2B5EF4-FFF2-40B4-BE49-F238E27FC236}">
                <a16:creationId xmlns:a16="http://schemas.microsoft.com/office/drawing/2014/main" id="{800878E0-D88B-D94C-26BB-105BB51494DC}"/>
              </a:ext>
            </a:extLst>
          </p:cNvPr>
          <p:cNvGrpSpPr/>
          <p:nvPr/>
        </p:nvGrpSpPr>
        <p:grpSpPr>
          <a:xfrm>
            <a:off x="1083368" y="1440320"/>
            <a:ext cx="356196" cy="265631"/>
            <a:chOff x="5216456" y="3725484"/>
            <a:chExt cx="356196" cy="265631"/>
          </a:xfrm>
          <a:solidFill>
            <a:schemeClr val="accent6">
              <a:lumMod val="50000"/>
            </a:schemeClr>
          </a:solidFill>
        </p:grpSpPr>
        <p:sp>
          <p:nvSpPr>
            <p:cNvPr id="4" name="Google Shape;10534;p76">
              <a:extLst>
                <a:ext uri="{FF2B5EF4-FFF2-40B4-BE49-F238E27FC236}">
                  <a16:creationId xmlns:a16="http://schemas.microsoft.com/office/drawing/2014/main" id="{1AF152B6-7BF9-06E0-2A77-9A8D10A52A71}"/>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35;p76">
              <a:extLst>
                <a:ext uri="{FF2B5EF4-FFF2-40B4-BE49-F238E27FC236}">
                  <a16:creationId xmlns:a16="http://schemas.microsoft.com/office/drawing/2014/main" id="{270E5724-4FE1-BC96-BDE1-04D4A56F4FDB}"/>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0585;p76">
            <a:extLst>
              <a:ext uri="{FF2B5EF4-FFF2-40B4-BE49-F238E27FC236}">
                <a16:creationId xmlns:a16="http://schemas.microsoft.com/office/drawing/2014/main" id="{17441BE1-CD8A-7446-C579-A70EFDC0A220}"/>
              </a:ext>
            </a:extLst>
          </p:cNvPr>
          <p:cNvGrpSpPr/>
          <p:nvPr/>
        </p:nvGrpSpPr>
        <p:grpSpPr>
          <a:xfrm>
            <a:off x="5073245" y="1440320"/>
            <a:ext cx="317645" cy="318757"/>
            <a:chOff x="5779408" y="3699191"/>
            <a:chExt cx="317645" cy="318757"/>
          </a:xfrm>
          <a:solidFill>
            <a:schemeClr val="accent6">
              <a:lumMod val="50000"/>
            </a:schemeClr>
          </a:solidFill>
        </p:grpSpPr>
        <p:sp>
          <p:nvSpPr>
            <p:cNvPr id="7" name="Google Shape;10586;p76">
              <a:extLst>
                <a:ext uri="{FF2B5EF4-FFF2-40B4-BE49-F238E27FC236}">
                  <a16:creationId xmlns:a16="http://schemas.microsoft.com/office/drawing/2014/main" id="{DB7047B8-25B0-DFA0-DA08-26A805E97722}"/>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87;p76">
              <a:extLst>
                <a:ext uri="{FF2B5EF4-FFF2-40B4-BE49-F238E27FC236}">
                  <a16:creationId xmlns:a16="http://schemas.microsoft.com/office/drawing/2014/main" id="{05E8CEDA-DDDE-5933-E443-2F10D8703D09}"/>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Flowchart: Connector 8">
            <a:extLst>
              <a:ext uri="{FF2B5EF4-FFF2-40B4-BE49-F238E27FC236}">
                <a16:creationId xmlns:a16="http://schemas.microsoft.com/office/drawing/2014/main" id="{7D73985E-AE66-7061-EEE8-2150388548F3}"/>
              </a:ext>
            </a:extLst>
          </p:cNvPr>
          <p:cNvSpPr/>
          <p:nvPr/>
        </p:nvSpPr>
        <p:spPr>
          <a:xfrm>
            <a:off x="4298823" y="2163120"/>
            <a:ext cx="546354" cy="5307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latin typeface="Nunito Black" pitchFamily="2" charset="-93"/>
              </a:rPr>
              <a:t>1</a:t>
            </a:r>
          </a:p>
        </p:txBody>
      </p:sp>
      <p:sp>
        <p:nvSpPr>
          <p:cNvPr id="10" name="Flowchart: Connector 9">
            <a:extLst>
              <a:ext uri="{FF2B5EF4-FFF2-40B4-BE49-F238E27FC236}">
                <a16:creationId xmlns:a16="http://schemas.microsoft.com/office/drawing/2014/main" id="{37409348-0EF3-20DC-5578-13A49E025822}"/>
              </a:ext>
            </a:extLst>
          </p:cNvPr>
          <p:cNvSpPr/>
          <p:nvPr/>
        </p:nvSpPr>
        <p:spPr>
          <a:xfrm>
            <a:off x="4298823" y="2889980"/>
            <a:ext cx="546354" cy="5307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latin typeface="Nunito Black" pitchFamily="2" charset="-93"/>
              </a:rPr>
              <a:t>2</a:t>
            </a:r>
          </a:p>
        </p:txBody>
      </p:sp>
      <p:sp>
        <p:nvSpPr>
          <p:cNvPr id="11" name="Flowchart: Connector 10">
            <a:extLst>
              <a:ext uri="{FF2B5EF4-FFF2-40B4-BE49-F238E27FC236}">
                <a16:creationId xmlns:a16="http://schemas.microsoft.com/office/drawing/2014/main" id="{36E70081-9AF6-76FF-18E5-B61F7D142A8D}"/>
              </a:ext>
            </a:extLst>
          </p:cNvPr>
          <p:cNvSpPr/>
          <p:nvPr/>
        </p:nvSpPr>
        <p:spPr>
          <a:xfrm>
            <a:off x="4298823" y="3551816"/>
            <a:ext cx="546354" cy="5307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latin typeface="Nunito Black" pitchFamily="2" charset="-93"/>
              </a:rPr>
              <a:t>3</a:t>
            </a:r>
          </a:p>
        </p:txBody>
      </p:sp>
      <p:sp>
        <p:nvSpPr>
          <p:cNvPr id="12" name="Flowchart: Connector 11">
            <a:extLst>
              <a:ext uri="{FF2B5EF4-FFF2-40B4-BE49-F238E27FC236}">
                <a16:creationId xmlns:a16="http://schemas.microsoft.com/office/drawing/2014/main" id="{9A37143C-6FF3-B8C1-BD98-B3709C0D59AC}"/>
              </a:ext>
            </a:extLst>
          </p:cNvPr>
          <p:cNvSpPr/>
          <p:nvPr/>
        </p:nvSpPr>
        <p:spPr>
          <a:xfrm>
            <a:off x="4298875" y="4273012"/>
            <a:ext cx="546354" cy="5307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latin typeface="Nunito Black" pitchFamily="2" charset="-93"/>
              </a:rPr>
              <a:t>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04801" y="1365502"/>
            <a:ext cx="8437756"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n>
                  <a:solidFill>
                    <a:schemeClr val="accent1">
                      <a:lumMod val="10000"/>
                    </a:schemeClr>
                  </a:solidFill>
                </a:ln>
                <a:solidFill>
                  <a:schemeClr val="accent6">
                    <a:lumMod val="75000"/>
                  </a:schemeClr>
                </a:solidFill>
                <a:latin typeface="Nunito Black" pitchFamily="2" charset="-93"/>
              </a:rPr>
              <a:t>#</a:t>
            </a:r>
            <a:r>
              <a:rPr lang="vi-VN" sz="6000">
                <a:ln>
                  <a:solidFill>
                    <a:schemeClr val="accent1">
                      <a:lumMod val="10000"/>
                    </a:schemeClr>
                  </a:solidFill>
                </a:ln>
                <a:solidFill>
                  <a:schemeClr val="accent6">
                    <a:lumMod val="75000"/>
                  </a:schemeClr>
                </a:solidFill>
                <a:latin typeface="Nunito Black" pitchFamily="2" charset="-93"/>
              </a:rPr>
              <a:t>6 TỐI ƯU </a:t>
            </a:r>
            <a:endParaRPr sz="60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Tree>
    <p:extLst>
      <p:ext uri="{BB962C8B-B14F-4D97-AF65-F5344CB8AC3E}">
        <p14:creationId xmlns:p14="http://schemas.microsoft.com/office/powerpoint/2010/main" val="2765920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4"/>
          <p:cNvSpPr txBox="1">
            <a:spLocks noGrp="1"/>
          </p:cNvSpPr>
          <p:nvPr>
            <p:ph type="body" idx="1"/>
          </p:nvPr>
        </p:nvSpPr>
        <p:spPr>
          <a:xfrm>
            <a:off x="720000" y="1391325"/>
            <a:ext cx="7704000" cy="3212100"/>
          </a:xfrm>
          <a:prstGeom prst="rect">
            <a:avLst/>
          </a:prstGeom>
        </p:spPr>
        <p:txBody>
          <a:bodyPr spcFirstLastPara="1" wrap="square" lIns="91425" tIns="91425" rIns="91425" bIns="91425" anchor="ctr" anchorCtr="0">
            <a:noAutofit/>
          </a:bodyPr>
          <a:lstStyle/>
          <a:p>
            <a:pPr marL="342900" lvl="0" indent="-342900">
              <a:lnSpc>
                <a:spcPct val="150000"/>
              </a:lnSpc>
              <a:buFont typeface="Calibri" panose="020F0502020204030204" pitchFamily="34" charset="0"/>
              <a:buChar char="-"/>
            </a:pPr>
            <a:r>
              <a:rPr lang="en-US" sz="1800" kern="100" err="1">
                <a:effectLst/>
                <a:latin typeface="Nunito" pitchFamily="2" charset="-93"/>
                <a:ea typeface="Calibri" panose="020F0502020204030204" pitchFamily="34" charset="0"/>
                <a:cs typeface="Mangal" panose="02040503050203030202" pitchFamily="18" charset="0"/>
              </a:rPr>
              <a:t>Khai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thác</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tính</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đối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xứng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trong</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bài</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toán</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tổ</a:t>
            </a:r>
            <a:r>
              <a:rPr lang="en-US" sz="1800" kern="100">
                <a:effectLst/>
                <a:latin typeface="Nunito" pitchFamily="2" charset="-93"/>
                <a:ea typeface="Calibri" panose="020F0502020204030204" pitchFamily="34" charset="0"/>
                <a:cs typeface="Mangal" panose="02040503050203030202" pitchFamily="18" charset="0"/>
              </a:rPr>
              <a:t> </a:t>
            </a:r>
            <a:r>
              <a:rPr lang="en-US" sz="1800" kern="100" err="1">
                <a:effectLst/>
                <a:latin typeface="Nunito" pitchFamily="2" charset="-93"/>
                <a:ea typeface="Calibri" panose="020F0502020204030204" pitchFamily="34" charset="0"/>
                <a:cs typeface="Mangal" panose="02040503050203030202" pitchFamily="18" charset="0"/>
              </a:rPr>
              <a:t>hợp</a:t>
            </a:r>
            <a:r>
              <a:rPr lang="en-US" sz="1800" kern="100">
                <a:effectLst/>
                <a:latin typeface="Nunito" pitchFamily="2" charset="-93"/>
                <a:ea typeface="Calibri" panose="020F0502020204030204" pitchFamily="34" charset="0"/>
                <a:cs typeface="Mangal" panose="02040503050203030202" pitchFamily="18" charset="0"/>
              </a:rPr>
              <a:t>.</a:t>
            </a:r>
            <a:endParaRPr lang="vi-VN" sz="1800" kern="100">
              <a:effectLst/>
              <a:latin typeface="Nunito" pitchFamily="2" charset="-93"/>
              <a:ea typeface="Calibri" panose="020F0502020204030204" pitchFamily="34" charset="0"/>
              <a:cs typeface="Mangal" panose="02040503050203030202" pitchFamily="18" charset="0"/>
            </a:endParaRPr>
          </a:p>
          <a:p>
            <a:pPr marL="342900" lvl="0" indent="-342900">
              <a:lnSpc>
                <a:spcPct val="150000"/>
              </a:lnSpc>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Heuristic</a:t>
            </a:r>
            <a:endParaRPr lang="vi-VN" sz="1800" kern="100">
              <a:effectLst/>
              <a:latin typeface="Nunito" pitchFamily="2" charset="-93"/>
              <a:ea typeface="Calibri" panose="020F0502020204030204" pitchFamily="34" charset="0"/>
              <a:cs typeface="Mangal" panose="02040503050203030202" pitchFamily="18" charset="0"/>
            </a:endParaRPr>
          </a:p>
          <a:p>
            <a:pPr marL="342900" lvl="0" indent="-342900">
              <a:lnSpc>
                <a:spcPct val="150000"/>
              </a:lnSpc>
              <a:spcAft>
                <a:spcPts val="800"/>
              </a:spcAft>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Branch and bound.</a:t>
            </a:r>
            <a:endParaRPr lang="vi-VN" sz="1800" kern="100">
              <a:effectLst/>
              <a:latin typeface="Nunito" pitchFamily="2" charset="-93"/>
              <a:ea typeface="Calibri" panose="020F0502020204030204" pitchFamily="34" charset="0"/>
              <a:cs typeface="Mangal" panose="02040503050203030202" pitchFamily="18" charset="0"/>
            </a:endParaRPr>
          </a:p>
        </p:txBody>
      </p:sp>
      <p:sp>
        <p:nvSpPr>
          <p:cNvPr id="4" name="Google Shape;443;p36">
            <a:extLst>
              <a:ext uri="{FF2B5EF4-FFF2-40B4-BE49-F238E27FC236}">
                <a16:creationId xmlns:a16="http://schemas.microsoft.com/office/drawing/2014/main" id="{7B919521-FF4F-C43B-7741-37E8485D6803}"/>
              </a:ext>
            </a:extLst>
          </p:cNvPr>
          <p:cNvSpPr txBox="1">
            <a:spLocks noGrp="1"/>
          </p:cNvSpPr>
          <p:nvPr>
            <p:ph type="title"/>
          </p:nvPr>
        </p:nvSpPr>
        <p:spPr>
          <a:xfrm>
            <a:off x="446049" y="451102"/>
            <a:ext cx="2155901" cy="4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n>
                  <a:solidFill>
                    <a:schemeClr val="accent1">
                      <a:lumMod val="10000"/>
                    </a:schemeClr>
                  </a:solidFill>
                </a:ln>
                <a:solidFill>
                  <a:schemeClr val="accent6">
                    <a:lumMod val="75000"/>
                  </a:schemeClr>
                </a:solidFill>
                <a:latin typeface="Nunito Black" pitchFamily="2" charset="-93"/>
              </a:rPr>
              <a:t>#</a:t>
            </a:r>
            <a:r>
              <a:rPr lang="vi-VN" sz="3000">
                <a:ln>
                  <a:solidFill>
                    <a:schemeClr val="accent1">
                      <a:lumMod val="10000"/>
                    </a:schemeClr>
                  </a:solidFill>
                </a:ln>
                <a:solidFill>
                  <a:schemeClr val="accent6">
                    <a:lumMod val="75000"/>
                  </a:schemeClr>
                </a:solidFill>
                <a:latin typeface="Nunito Black" pitchFamily="2" charset="-93"/>
              </a:rPr>
              <a:t>6 TỐI ƯU </a:t>
            </a:r>
            <a:endParaRPr sz="3000">
              <a:ln>
                <a:solidFill>
                  <a:schemeClr val="accent1">
                    <a:lumMod val="10000"/>
                  </a:schemeClr>
                </a:solidFill>
              </a:ln>
              <a:solidFill>
                <a:schemeClr val="accent6">
                  <a:lumMod val="75000"/>
                </a:schemeClr>
              </a:solidFill>
              <a:latin typeface="Nunito Black" pitchFamily="2" charset="-93"/>
            </a:endParaRPr>
          </a:p>
        </p:txBody>
      </p:sp>
      <p:sp>
        <p:nvSpPr>
          <p:cNvPr id="2" name="Google Shape;896;p48">
            <a:extLst>
              <a:ext uri="{FF2B5EF4-FFF2-40B4-BE49-F238E27FC236}">
                <a16:creationId xmlns:a16="http://schemas.microsoft.com/office/drawing/2014/main" id="{06F3BDE3-97E5-2BE0-ABDD-F606F0D3E6EE}"/>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3" name="Google Shape;897;p48">
            <a:extLst>
              <a:ext uri="{FF2B5EF4-FFF2-40B4-BE49-F238E27FC236}">
                <a16:creationId xmlns:a16="http://schemas.microsoft.com/office/drawing/2014/main" id="{D75E4058-C36D-22A2-188F-FE4DF56C7CB8}"/>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898;p48">
            <a:extLst>
              <a:ext uri="{FF2B5EF4-FFF2-40B4-BE49-F238E27FC236}">
                <a16:creationId xmlns:a16="http://schemas.microsoft.com/office/drawing/2014/main" id="{90E423AA-18D7-1957-9ADE-23DE2A6E9C20}"/>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899;p48">
            <a:extLst>
              <a:ext uri="{FF2B5EF4-FFF2-40B4-BE49-F238E27FC236}">
                <a16:creationId xmlns:a16="http://schemas.microsoft.com/office/drawing/2014/main" id="{8433171D-CF70-6E6F-9F82-C1CAD978B6EC}"/>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7" name="Google Shape;900;p48">
            <a:extLst>
              <a:ext uri="{FF2B5EF4-FFF2-40B4-BE49-F238E27FC236}">
                <a16:creationId xmlns:a16="http://schemas.microsoft.com/office/drawing/2014/main" id="{1DBFDCFB-769A-5F5C-FFB2-C60B368807EA}"/>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8" name="Google Shape;902;p48">
            <a:extLst>
              <a:ext uri="{FF2B5EF4-FFF2-40B4-BE49-F238E27FC236}">
                <a16:creationId xmlns:a16="http://schemas.microsoft.com/office/drawing/2014/main" id="{EFEEB6D2-AA68-8968-2909-EC487CAEF4FC}"/>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9" name="Google Shape;903;p48">
            <a:extLst>
              <a:ext uri="{FF2B5EF4-FFF2-40B4-BE49-F238E27FC236}">
                <a16:creationId xmlns:a16="http://schemas.microsoft.com/office/drawing/2014/main" id="{D25519AF-2DB1-6378-2248-8BCB2BC6D5A6}"/>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0" name="Google Shape;904;p48">
            <a:extLst>
              <a:ext uri="{FF2B5EF4-FFF2-40B4-BE49-F238E27FC236}">
                <a16:creationId xmlns:a16="http://schemas.microsoft.com/office/drawing/2014/main" id="{083CC955-7356-2B5F-8CDB-33A408DACEB6}"/>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Tree>
    <p:extLst>
      <p:ext uri="{BB962C8B-B14F-4D97-AF65-F5344CB8AC3E}">
        <p14:creationId xmlns:p14="http://schemas.microsoft.com/office/powerpoint/2010/main" val="3648023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04801" y="1365502"/>
            <a:ext cx="8437756"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6000">
                <a:ln>
                  <a:solidFill>
                    <a:schemeClr val="accent1">
                      <a:lumMod val="10000"/>
                    </a:schemeClr>
                  </a:solidFill>
                </a:ln>
                <a:solidFill>
                  <a:schemeClr val="accent6">
                    <a:lumMod val="75000"/>
                  </a:schemeClr>
                </a:solidFill>
                <a:latin typeface="Nunito Black" pitchFamily="2" charset="-93"/>
              </a:rPr>
              <a:t>BÀI TẬP</a:t>
            </a:r>
            <a:endParaRPr sz="60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Tree>
    <p:extLst>
      <p:ext uri="{BB962C8B-B14F-4D97-AF65-F5344CB8AC3E}">
        <p14:creationId xmlns:p14="http://schemas.microsoft.com/office/powerpoint/2010/main" val="142810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8"/>
        <p:cNvGrpSpPr/>
        <p:nvPr/>
      </p:nvGrpSpPr>
      <p:grpSpPr>
        <a:xfrm>
          <a:off x="0" y="0"/>
          <a:ext cx="0" cy="0"/>
          <a:chOff x="0" y="0"/>
          <a:chExt cx="0" cy="0"/>
        </a:xfrm>
      </p:grpSpPr>
      <p:sp>
        <p:nvSpPr>
          <p:cNvPr id="1208" name="Google Shape;1208;p55"/>
          <p:cNvSpPr txBox="1">
            <a:spLocks noGrp="1"/>
          </p:cNvSpPr>
          <p:nvPr>
            <p:ph type="subTitle" idx="1"/>
          </p:nvPr>
        </p:nvSpPr>
        <p:spPr>
          <a:xfrm>
            <a:off x="426060" y="2206137"/>
            <a:ext cx="2786389" cy="2711303"/>
          </a:xfrm>
          <a:prstGeom prst="rect">
            <a:avLst/>
          </a:prstGeom>
        </p:spPr>
        <p:txBody>
          <a:bodyPr spcFirstLastPara="1" wrap="square" lIns="91425" tIns="91425" rIns="91425" bIns="91425" anchor="ctr" anchorCtr="0">
            <a:noAutofit/>
          </a:bodyPr>
          <a:lstStyle/>
          <a:p>
            <a:pPr marL="0" indent="0" algn="just"/>
            <a:r>
              <a:rPr lang="en-US" sz="1800">
                <a:latin typeface="Nunito" pitchFamily="2" charset="-93"/>
                <a:ea typeface="Calibri" panose="020F0502020204030204" pitchFamily="34" charset="0"/>
                <a:cs typeface="Mangal" panose="02040503050203030202" pitchFamily="18" charset="0"/>
              </a:rPr>
              <a:t>Cho số nguyên dương n. Hãy sinh tất cả các hoán vị của tập {1,2,3….,n} theo thứ tự từ điển.</a:t>
            </a:r>
            <a:endParaRPr lang="en-US" sz="1800">
              <a:effectLst/>
              <a:latin typeface="Nunito" pitchFamily="2" charset="-93"/>
              <a:ea typeface="Calibri" panose="020F0502020204030204" pitchFamily="34" charset="0"/>
              <a:cs typeface="Mangal" panose="02040503050203030202" pitchFamily="18" charset="0"/>
            </a:endParaRPr>
          </a:p>
        </p:txBody>
      </p:sp>
      <p:sp>
        <p:nvSpPr>
          <p:cNvPr id="9" name="Google Shape;896;p48">
            <a:extLst>
              <a:ext uri="{FF2B5EF4-FFF2-40B4-BE49-F238E27FC236}">
                <a16:creationId xmlns:a16="http://schemas.microsoft.com/office/drawing/2014/main" id="{C87A85FB-3D89-BD90-3226-CB6709417099}"/>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61784F5A-62E8-867F-3D98-83B16A0E2130}"/>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F74DC1DC-F736-9341-5D43-EE5EC096275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AEECAAC5-EE88-3BB5-D535-72438CFB3D9E}"/>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A39B887F-0F5E-EDFB-AFCA-2CB7B35C509C}"/>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52A411E4-CAB8-09E1-7A98-544F2CA10274}"/>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BC967358-617D-FF1B-6330-DC93A541C48F}"/>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3C2A7B40-D1A2-FC82-4C94-73678E5A5E1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2" name="Google Shape;443;p36">
            <a:extLst>
              <a:ext uri="{FF2B5EF4-FFF2-40B4-BE49-F238E27FC236}">
                <a16:creationId xmlns:a16="http://schemas.microsoft.com/office/drawing/2014/main" id="{6A8A9635-C932-B4F3-984E-0D2315D2B0FC}"/>
              </a:ext>
            </a:extLst>
          </p:cNvPr>
          <p:cNvSpPr txBox="1">
            <a:spLocks noGrp="1"/>
          </p:cNvSpPr>
          <p:nvPr>
            <p:ph type="title"/>
          </p:nvPr>
        </p:nvSpPr>
        <p:spPr>
          <a:xfrm>
            <a:off x="426060" y="403001"/>
            <a:ext cx="2910901" cy="5394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100">
                <a:ln>
                  <a:solidFill>
                    <a:schemeClr val="accent1">
                      <a:lumMod val="10000"/>
                    </a:schemeClr>
                  </a:solidFill>
                </a:ln>
                <a:solidFill>
                  <a:schemeClr val="accent6">
                    <a:lumMod val="75000"/>
                  </a:schemeClr>
                </a:solidFill>
                <a:latin typeface="Nunito Black" pitchFamily="2" charset="-93"/>
              </a:rPr>
              <a:t>BÀI TẬP #1</a:t>
            </a:r>
            <a:endParaRPr sz="3100">
              <a:ln>
                <a:solidFill>
                  <a:schemeClr val="accent1">
                    <a:lumMod val="10000"/>
                  </a:schemeClr>
                </a:solidFill>
              </a:ln>
              <a:solidFill>
                <a:schemeClr val="accent6">
                  <a:lumMod val="75000"/>
                </a:schemeClr>
              </a:solidFill>
              <a:latin typeface="Nunito Black" pitchFamily="2" charset="-93"/>
            </a:endParaRPr>
          </a:p>
        </p:txBody>
      </p:sp>
      <p:sp>
        <p:nvSpPr>
          <p:cNvPr id="5" name="Title 4">
            <a:extLst>
              <a:ext uri="{FF2B5EF4-FFF2-40B4-BE49-F238E27FC236}">
                <a16:creationId xmlns:a16="http://schemas.microsoft.com/office/drawing/2014/main" id="{273B797D-92CB-2B2C-BD8F-91A0524DBE15}"/>
              </a:ext>
            </a:extLst>
          </p:cNvPr>
          <p:cNvSpPr>
            <a:spLocks noGrp="1"/>
          </p:cNvSpPr>
          <p:nvPr>
            <p:ph type="title" idx="5"/>
          </p:nvPr>
        </p:nvSpPr>
        <p:spPr/>
        <p:txBody>
          <a:bodyPr/>
          <a:lstStyle/>
          <a:p>
            <a:r>
              <a:rPr lang="en-US" sz="2400" b="1">
                <a:latin typeface="Nunito" pitchFamily="2" charset="-93"/>
              </a:rPr>
              <a:t>Sinh tất cả hoán vị của n phần tử</a:t>
            </a:r>
            <a:endParaRPr lang="vi-VN" sz="2400" b="1">
              <a:latin typeface="Nunito" pitchFamily="2" charset="-93"/>
            </a:endParaRPr>
          </a:p>
        </p:txBody>
      </p:sp>
      <p:sp>
        <p:nvSpPr>
          <p:cNvPr id="3" name="Rectangle: Rounded Corners 2">
            <a:extLst>
              <a:ext uri="{FF2B5EF4-FFF2-40B4-BE49-F238E27FC236}">
                <a16:creationId xmlns:a16="http://schemas.microsoft.com/office/drawing/2014/main" id="{905D72AD-C771-3566-F17C-F7829599F465}"/>
              </a:ext>
            </a:extLst>
          </p:cNvPr>
          <p:cNvSpPr/>
          <p:nvPr/>
        </p:nvSpPr>
        <p:spPr>
          <a:xfrm>
            <a:off x="3801561" y="2012533"/>
            <a:ext cx="2468886" cy="3822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n>
                  <a:solidFill>
                    <a:sysClr val="windowText" lastClr="000000"/>
                  </a:solidFill>
                </a:ln>
                <a:solidFill>
                  <a:sysClr val="windowText" lastClr="000000"/>
                </a:solidFill>
              </a:rPr>
              <a:t>Input: Số nguyên dương n</a:t>
            </a:r>
          </a:p>
          <a:p>
            <a:pPr algn="ctr"/>
            <a:r>
              <a:rPr lang="en-US">
                <a:ln>
                  <a:solidFill>
                    <a:sysClr val="windowText" lastClr="000000"/>
                  </a:solidFill>
                </a:ln>
                <a:solidFill>
                  <a:sysClr val="windowText" lastClr="000000"/>
                </a:solidFill>
              </a:rPr>
              <a:t> </a:t>
            </a:r>
          </a:p>
        </p:txBody>
      </p:sp>
      <p:sp>
        <p:nvSpPr>
          <p:cNvPr id="4" name="Rectangle: Rounded Corners 3">
            <a:extLst>
              <a:ext uri="{FF2B5EF4-FFF2-40B4-BE49-F238E27FC236}">
                <a16:creationId xmlns:a16="http://schemas.microsoft.com/office/drawing/2014/main" id="{CBFC0235-6D23-99F2-BAC3-61EDE272F808}"/>
              </a:ext>
            </a:extLst>
          </p:cNvPr>
          <p:cNvSpPr/>
          <p:nvPr/>
        </p:nvSpPr>
        <p:spPr>
          <a:xfrm>
            <a:off x="3801561" y="3460557"/>
            <a:ext cx="2468886" cy="7677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n>
                  <a:solidFill>
                    <a:sysClr val="windowText" lastClr="000000"/>
                  </a:solidFill>
                </a:ln>
                <a:solidFill>
                  <a:sysClr val="windowText" lastClr="000000"/>
                </a:solidFill>
              </a:rPr>
              <a:t>Output: In ra trên từng dòng là 1 hoán vị được sinh ra từ tập đã cho.</a:t>
            </a:r>
            <a:endParaRPr lang="vi-VN">
              <a:ln>
                <a:solidFill>
                  <a:sysClr val="windowText" lastClr="000000"/>
                </a:solidFill>
              </a:ln>
              <a:solidFill>
                <a:sysClr val="windowText" lastClr="000000"/>
              </a:solidFill>
            </a:endParaRPr>
          </a:p>
        </p:txBody>
      </p:sp>
      <p:sp>
        <p:nvSpPr>
          <p:cNvPr id="6" name="TextBox 5">
            <a:extLst>
              <a:ext uri="{FF2B5EF4-FFF2-40B4-BE49-F238E27FC236}">
                <a16:creationId xmlns:a16="http://schemas.microsoft.com/office/drawing/2014/main" id="{A4169013-AAEF-6AA3-103C-ED09B458444C}"/>
              </a:ext>
            </a:extLst>
          </p:cNvPr>
          <p:cNvSpPr txBox="1"/>
          <p:nvPr/>
        </p:nvSpPr>
        <p:spPr>
          <a:xfrm>
            <a:off x="7218513" y="3133733"/>
            <a:ext cx="663499" cy="1384995"/>
          </a:xfrm>
          <a:prstGeom prst="rect">
            <a:avLst/>
          </a:prstGeom>
          <a:noFill/>
        </p:spPr>
        <p:txBody>
          <a:bodyPr wrap="square" rtlCol="0">
            <a:spAutoFit/>
          </a:bodyPr>
          <a:lstStyle/>
          <a:p>
            <a:r>
              <a:rPr lang="en-US"/>
              <a:t>1 2 3</a:t>
            </a:r>
          </a:p>
          <a:p>
            <a:r>
              <a:rPr lang="en-US"/>
              <a:t>1 3 2</a:t>
            </a:r>
          </a:p>
          <a:p>
            <a:r>
              <a:rPr lang="en-US"/>
              <a:t>2 1 3</a:t>
            </a:r>
          </a:p>
          <a:p>
            <a:r>
              <a:rPr lang="en-US"/>
              <a:t>2 3 1</a:t>
            </a:r>
          </a:p>
          <a:p>
            <a:r>
              <a:rPr lang="en-US"/>
              <a:t>3 1 2</a:t>
            </a:r>
          </a:p>
          <a:p>
            <a:r>
              <a:rPr lang="en-US"/>
              <a:t>3 2 1</a:t>
            </a:r>
          </a:p>
        </p:txBody>
      </p:sp>
      <p:cxnSp>
        <p:nvCxnSpPr>
          <p:cNvPr id="8" name="Straight Connector 7">
            <a:extLst>
              <a:ext uri="{FF2B5EF4-FFF2-40B4-BE49-F238E27FC236}">
                <a16:creationId xmlns:a16="http://schemas.microsoft.com/office/drawing/2014/main" id="{A6B1CAFA-7F60-7AAA-1B4C-30BFC8838DFD}"/>
              </a:ext>
            </a:extLst>
          </p:cNvPr>
          <p:cNvCxnSpPr/>
          <p:nvPr/>
        </p:nvCxnSpPr>
        <p:spPr>
          <a:xfrm>
            <a:off x="6629400" y="1676637"/>
            <a:ext cx="0" cy="271248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Straight Connector 16">
            <a:extLst>
              <a:ext uri="{FF2B5EF4-FFF2-40B4-BE49-F238E27FC236}">
                <a16:creationId xmlns:a16="http://schemas.microsoft.com/office/drawing/2014/main" id="{CFF6673F-C8C3-21AD-D135-702F7E1C6EE4}"/>
              </a:ext>
            </a:extLst>
          </p:cNvPr>
          <p:cNvCxnSpPr>
            <a:cxnSpLocks/>
          </p:cNvCxnSpPr>
          <p:nvPr/>
        </p:nvCxnSpPr>
        <p:spPr>
          <a:xfrm flipV="1">
            <a:off x="3779520" y="2937811"/>
            <a:ext cx="4808220" cy="11129"/>
          </a:xfrm>
          <a:prstGeom prst="line">
            <a:avLst/>
          </a:prstGeom>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D2337DDA-EA15-AF18-A225-5A033C97BBAB}"/>
              </a:ext>
            </a:extLst>
          </p:cNvPr>
          <p:cNvSpPr txBox="1"/>
          <p:nvPr/>
        </p:nvSpPr>
        <p:spPr>
          <a:xfrm>
            <a:off x="7363663" y="2042168"/>
            <a:ext cx="663499" cy="307777"/>
          </a:xfrm>
          <a:prstGeom prst="rect">
            <a:avLst/>
          </a:prstGeom>
          <a:noFill/>
        </p:spPr>
        <p:txBody>
          <a:bodyPr wrap="square" rtlCol="0">
            <a:spAutoFit/>
          </a:bodyPr>
          <a:lstStyle/>
          <a:p>
            <a:r>
              <a:rPr lang="en-US"/>
              <a:t>3</a:t>
            </a:r>
          </a:p>
        </p:txBody>
      </p:sp>
    </p:spTree>
    <p:extLst>
      <p:ext uri="{BB962C8B-B14F-4D97-AF65-F5344CB8AC3E}">
        <p14:creationId xmlns:p14="http://schemas.microsoft.com/office/powerpoint/2010/main" val="321339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4"/>
          <p:cNvSpPr txBox="1">
            <a:spLocks noGrp="1"/>
          </p:cNvSpPr>
          <p:nvPr>
            <p:ph type="body" idx="1"/>
          </p:nvPr>
        </p:nvSpPr>
        <p:spPr>
          <a:xfrm>
            <a:off x="446049" y="1391325"/>
            <a:ext cx="3448315" cy="3212100"/>
          </a:xfrm>
          <a:prstGeom prst="rect">
            <a:avLst/>
          </a:prstGeom>
        </p:spPr>
        <p:txBody>
          <a:bodyPr spcFirstLastPara="1" wrap="square" lIns="91425" tIns="91425" rIns="91425" bIns="91425" anchor="ctr" anchorCtr="0">
            <a:noAutofit/>
          </a:bodyPr>
          <a:lstStyle/>
          <a:p>
            <a:pPr marL="342900" lvl="0" indent="-342900">
              <a:lnSpc>
                <a:spcPct val="150000"/>
              </a:lnSpc>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Xác định không gian tìm kiếm: </a:t>
            </a:r>
            <a:endParaRPr lang="vi-VN" sz="1800" kern="100">
              <a:effectLst/>
              <a:latin typeface="Nunito" pitchFamily="2" charset="-93"/>
              <a:ea typeface="Calibri" panose="020F0502020204030204" pitchFamily="34" charset="0"/>
              <a:cs typeface="Mangal" panose="02040503050203030202" pitchFamily="18" charset="0"/>
            </a:endParaRPr>
          </a:p>
        </p:txBody>
      </p:sp>
      <p:sp>
        <p:nvSpPr>
          <p:cNvPr id="4" name="Google Shape;443;p36">
            <a:extLst>
              <a:ext uri="{FF2B5EF4-FFF2-40B4-BE49-F238E27FC236}">
                <a16:creationId xmlns:a16="http://schemas.microsoft.com/office/drawing/2014/main" id="{7B919521-FF4F-C43B-7741-37E8485D6803}"/>
              </a:ext>
            </a:extLst>
          </p:cNvPr>
          <p:cNvSpPr txBox="1">
            <a:spLocks noGrp="1"/>
          </p:cNvSpPr>
          <p:nvPr>
            <p:ph type="title"/>
          </p:nvPr>
        </p:nvSpPr>
        <p:spPr>
          <a:xfrm>
            <a:off x="446049" y="451102"/>
            <a:ext cx="2550244" cy="4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a:ln>
                  <a:solidFill>
                    <a:schemeClr val="accent1">
                      <a:lumMod val="10000"/>
                    </a:schemeClr>
                  </a:solidFill>
                </a:ln>
                <a:solidFill>
                  <a:schemeClr val="accent6">
                    <a:lumMod val="75000"/>
                  </a:schemeClr>
                </a:solidFill>
                <a:latin typeface="Nunito Black" pitchFamily="2" charset="-93"/>
              </a:rPr>
              <a:t>BÀI TẬP </a:t>
            </a:r>
            <a:r>
              <a:rPr lang="en" sz="3000">
                <a:ln>
                  <a:solidFill>
                    <a:schemeClr val="accent1">
                      <a:lumMod val="10000"/>
                    </a:schemeClr>
                  </a:solidFill>
                </a:ln>
                <a:solidFill>
                  <a:schemeClr val="accent6">
                    <a:lumMod val="75000"/>
                  </a:schemeClr>
                </a:solidFill>
                <a:latin typeface="Nunito Black" pitchFamily="2" charset="-93"/>
              </a:rPr>
              <a:t>#</a:t>
            </a:r>
            <a:r>
              <a:rPr lang="vi-VN" sz="3000">
                <a:ln>
                  <a:solidFill>
                    <a:schemeClr val="accent1">
                      <a:lumMod val="10000"/>
                    </a:schemeClr>
                  </a:solidFill>
                </a:ln>
                <a:solidFill>
                  <a:schemeClr val="accent6">
                    <a:lumMod val="75000"/>
                  </a:schemeClr>
                </a:solidFill>
                <a:latin typeface="Nunito Black" pitchFamily="2" charset="-93"/>
              </a:rPr>
              <a:t>1</a:t>
            </a:r>
            <a:endParaRPr sz="3000">
              <a:ln>
                <a:solidFill>
                  <a:schemeClr val="accent1">
                    <a:lumMod val="10000"/>
                  </a:schemeClr>
                </a:solidFill>
              </a:ln>
              <a:solidFill>
                <a:schemeClr val="accent6">
                  <a:lumMod val="75000"/>
                </a:schemeClr>
              </a:solidFill>
              <a:latin typeface="Nunito Black" pitchFamily="2" charset="-93"/>
            </a:endParaRPr>
          </a:p>
        </p:txBody>
      </p:sp>
      <p:pic>
        <p:nvPicPr>
          <p:cNvPr id="16" name="Picture 15" descr="Text&#10;&#10;Description automatically generated">
            <a:extLst>
              <a:ext uri="{FF2B5EF4-FFF2-40B4-BE49-F238E27FC236}">
                <a16:creationId xmlns:a16="http://schemas.microsoft.com/office/drawing/2014/main" id="{CF37BB5A-8D71-6D49-106F-B8FFD5CA918E}"/>
              </a:ext>
            </a:extLst>
          </p:cNvPr>
          <p:cNvPicPr>
            <a:picLocks noChangeAspect="1"/>
          </p:cNvPicPr>
          <p:nvPr/>
        </p:nvPicPr>
        <p:blipFill rotWithShape="1">
          <a:blip r:embed="rId3"/>
          <a:srcRect l="5086" t="6333" r="6997" b="8316"/>
          <a:stretch/>
        </p:blipFill>
        <p:spPr>
          <a:xfrm>
            <a:off x="4176304" y="353857"/>
            <a:ext cx="4967696" cy="4614383"/>
          </a:xfrm>
          <a:prstGeom prst="rect">
            <a:avLst/>
          </a:prstGeom>
        </p:spPr>
      </p:pic>
    </p:spTree>
    <p:extLst>
      <p:ext uri="{BB962C8B-B14F-4D97-AF65-F5344CB8AC3E}">
        <p14:creationId xmlns:p14="http://schemas.microsoft.com/office/powerpoint/2010/main" val="1407424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8"/>
        <p:cNvGrpSpPr/>
        <p:nvPr/>
      </p:nvGrpSpPr>
      <p:grpSpPr>
        <a:xfrm>
          <a:off x="0" y="0"/>
          <a:ext cx="0" cy="0"/>
          <a:chOff x="0" y="0"/>
          <a:chExt cx="0" cy="0"/>
        </a:xfrm>
      </p:grpSpPr>
      <p:sp>
        <p:nvSpPr>
          <p:cNvPr id="1208" name="Google Shape;1208;p55"/>
          <p:cNvSpPr txBox="1">
            <a:spLocks noGrp="1"/>
          </p:cNvSpPr>
          <p:nvPr>
            <p:ph type="subTitle" idx="1"/>
          </p:nvPr>
        </p:nvSpPr>
        <p:spPr>
          <a:xfrm>
            <a:off x="426060" y="2206137"/>
            <a:ext cx="2786389" cy="2711303"/>
          </a:xfrm>
          <a:prstGeom prst="rect">
            <a:avLst/>
          </a:prstGeom>
        </p:spPr>
        <p:txBody>
          <a:bodyPr spcFirstLastPara="1" wrap="square" lIns="91425" tIns="91425" rIns="91425" bIns="91425" anchor="ctr" anchorCtr="0">
            <a:noAutofit/>
          </a:bodyPr>
          <a:lstStyle/>
          <a:p>
            <a:pPr marL="0" indent="0" algn="just"/>
            <a:r>
              <a:rPr lang="en-US" sz="1800">
                <a:latin typeface="Nunito" pitchFamily="2" charset="-93"/>
                <a:ea typeface="Calibri" panose="020F0502020204030204" pitchFamily="34" charset="0"/>
                <a:cs typeface="Mangal" panose="02040503050203030202" pitchFamily="18" charset="0"/>
              </a:rPr>
              <a:t>Liệt kê tất cả các cách phân tích số nguyên dương n thành tổng các số nguyên dương</a:t>
            </a:r>
          </a:p>
        </p:txBody>
      </p:sp>
      <p:sp>
        <p:nvSpPr>
          <p:cNvPr id="9" name="Google Shape;896;p48">
            <a:extLst>
              <a:ext uri="{FF2B5EF4-FFF2-40B4-BE49-F238E27FC236}">
                <a16:creationId xmlns:a16="http://schemas.microsoft.com/office/drawing/2014/main" id="{C87A85FB-3D89-BD90-3226-CB6709417099}"/>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61784F5A-62E8-867F-3D98-83B16A0E2130}"/>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F74DC1DC-F736-9341-5D43-EE5EC096275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AEECAAC5-EE88-3BB5-D535-72438CFB3D9E}"/>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A39B887F-0F5E-EDFB-AFCA-2CB7B35C509C}"/>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52A411E4-CAB8-09E1-7A98-544F2CA10274}"/>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BC967358-617D-FF1B-6330-DC93A541C48F}"/>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3C2A7B40-D1A2-FC82-4C94-73678E5A5E1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2" name="Google Shape;443;p36">
            <a:extLst>
              <a:ext uri="{FF2B5EF4-FFF2-40B4-BE49-F238E27FC236}">
                <a16:creationId xmlns:a16="http://schemas.microsoft.com/office/drawing/2014/main" id="{6A8A9635-C932-B4F3-984E-0D2315D2B0FC}"/>
              </a:ext>
            </a:extLst>
          </p:cNvPr>
          <p:cNvSpPr txBox="1">
            <a:spLocks noGrp="1"/>
          </p:cNvSpPr>
          <p:nvPr>
            <p:ph type="title"/>
          </p:nvPr>
        </p:nvSpPr>
        <p:spPr>
          <a:xfrm>
            <a:off x="426060" y="403001"/>
            <a:ext cx="2910901" cy="5394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100">
                <a:ln>
                  <a:solidFill>
                    <a:schemeClr val="accent1">
                      <a:lumMod val="10000"/>
                    </a:schemeClr>
                  </a:solidFill>
                </a:ln>
                <a:solidFill>
                  <a:schemeClr val="accent6">
                    <a:lumMod val="75000"/>
                  </a:schemeClr>
                </a:solidFill>
                <a:latin typeface="Nunito Black" pitchFamily="2" charset="-93"/>
              </a:rPr>
              <a:t>BÀI TẬP #2</a:t>
            </a:r>
            <a:endParaRPr sz="3100">
              <a:ln>
                <a:solidFill>
                  <a:schemeClr val="accent1">
                    <a:lumMod val="10000"/>
                  </a:schemeClr>
                </a:solidFill>
              </a:ln>
              <a:solidFill>
                <a:schemeClr val="accent6">
                  <a:lumMod val="75000"/>
                </a:schemeClr>
              </a:solidFill>
              <a:latin typeface="Nunito Black" pitchFamily="2" charset="-93"/>
            </a:endParaRPr>
          </a:p>
        </p:txBody>
      </p:sp>
      <p:sp>
        <p:nvSpPr>
          <p:cNvPr id="5" name="Title 4">
            <a:extLst>
              <a:ext uri="{FF2B5EF4-FFF2-40B4-BE49-F238E27FC236}">
                <a16:creationId xmlns:a16="http://schemas.microsoft.com/office/drawing/2014/main" id="{273B797D-92CB-2B2C-BD8F-91A0524DBE15}"/>
              </a:ext>
            </a:extLst>
          </p:cNvPr>
          <p:cNvSpPr>
            <a:spLocks noGrp="1"/>
          </p:cNvSpPr>
          <p:nvPr>
            <p:ph type="title" idx="5"/>
          </p:nvPr>
        </p:nvSpPr>
        <p:spPr/>
        <p:txBody>
          <a:bodyPr/>
          <a:lstStyle/>
          <a:p>
            <a:r>
              <a:rPr lang="en-US" sz="2400" b="1">
                <a:latin typeface="Nunito" pitchFamily="2" charset="-93"/>
              </a:rPr>
              <a:t>Phân tích số</a:t>
            </a:r>
            <a:endParaRPr lang="vi-VN" sz="2400" b="1">
              <a:latin typeface="Nunito" pitchFamily="2" charset="-93"/>
            </a:endParaRPr>
          </a:p>
        </p:txBody>
      </p:sp>
      <p:sp>
        <p:nvSpPr>
          <p:cNvPr id="3" name="Rectangle: Rounded Corners 2">
            <a:extLst>
              <a:ext uri="{FF2B5EF4-FFF2-40B4-BE49-F238E27FC236}">
                <a16:creationId xmlns:a16="http://schemas.microsoft.com/office/drawing/2014/main" id="{905D72AD-C771-3566-F17C-F7829599F465}"/>
              </a:ext>
            </a:extLst>
          </p:cNvPr>
          <p:cNvSpPr/>
          <p:nvPr/>
        </p:nvSpPr>
        <p:spPr>
          <a:xfrm>
            <a:off x="3805841" y="2171269"/>
            <a:ext cx="2611285" cy="3822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n>
                  <a:solidFill>
                    <a:sysClr val="windowText" lastClr="000000"/>
                  </a:solidFill>
                </a:ln>
                <a:solidFill>
                  <a:sysClr val="windowText" lastClr="000000"/>
                </a:solidFill>
              </a:rPr>
              <a:t>Input: Số nguyên dương n</a:t>
            </a:r>
          </a:p>
          <a:p>
            <a:pPr algn="ctr"/>
            <a:r>
              <a:rPr lang="en-US">
                <a:ln>
                  <a:solidFill>
                    <a:sysClr val="windowText" lastClr="000000"/>
                  </a:solidFill>
                </a:ln>
                <a:solidFill>
                  <a:sysClr val="windowText" lastClr="000000"/>
                </a:solidFill>
              </a:rPr>
              <a:t> </a:t>
            </a:r>
          </a:p>
        </p:txBody>
      </p:sp>
      <p:sp>
        <p:nvSpPr>
          <p:cNvPr id="4" name="Rectangle: Rounded Corners 3">
            <a:extLst>
              <a:ext uri="{FF2B5EF4-FFF2-40B4-BE49-F238E27FC236}">
                <a16:creationId xmlns:a16="http://schemas.microsoft.com/office/drawing/2014/main" id="{CBFC0235-6D23-99F2-BAC3-61EDE272F808}"/>
              </a:ext>
            </a:extLst>
          </p:cNvPr>
          <p:cNvSpPr/>
          <p:nvPr/>
        </p:nvSpPr>
        <p:spPr>
          <a:xfrm>
            <a:off x="3801560" y="3333203"/>
            <a:ext cx="2615561" cy="8951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n>
                  <a:solidFill>
                    <a:sysClr val="windowText" lastClr="000000"/>
                  </a:solidFill>
                </a:ln>
                <a:solidFill>
                  <a:sysClr val="windowText" lastClr="000000"/>
                </a:solidFill>
              </a:rPr>
              <a:t>Output: In ra trên từng dòng là 1 cách phân tích số nguyên dương n thành tổng các số nguyên dương</a:t>
            </a:r>
            <a:endParaRPr lang="vi-VN">
              <a:ln>
                <a:solidFill>
                  <a:sysClr val="windowText" lastClr="000000"/>
                </a:solidFill>
              </a:ln>
              <a:solidFill>
                <a:sysClr val="windowText" lastClr="000000"/>
              </a:solidFill>
            </a:endParaRPr>
          </a:p>
        </p:txBody>
      </p:sp>
      <p:sp>
        <p:nvSpPr>
          <p:cNvPr id="6" name="TextBox 5">
            <a:extLst>
              <a:ext uri="{FF2B5EF4-FFF2-40B4-BE49-F238E27FC236}">
                <a16:creationId xmlns:a16="http://schemas.microsoft.com/office/drawing/2014/main" id="{A4169013-AAEF-6AA3-103C-ED09B458444C}"/>
              </a:ext>
            </a:extLst>
          </p:cNvPr>
          <p:cNvSpPr txBox="1"/>
          <p:nvPr/>
        </p:nvSpPr>
        <p:spPr>
          <a:xfrm>
            <a:off x="7133232" y="3044221"/>
            <a:ext cx="1205386" cy="1600438"/>
          </a:xfrm>
          <a:prstGeom prst="rect">
            <a:avLst/>
          </a:prstGeom>
          <a:noFill/>
        </p:spPr>
        <p:txBody>
          <a:bodyPr wrap="square" rtlCol="0">
            <a:spAutoFit/>
          </a:bodyPr>
          <a:lstStyle/>
          <a:p>
            <a:r>
              <a:rPr lang="en-US"/>
              <a:t>1 1 1 1 1 </a:t>
            </a:r>
          </a:p>
          <a:p>
            <a:r>
              <a:rPr lang="en-US"/>
              <a:t>1 1 1 2</a:t>
            </a:r>
          </a:p>
          <a:p>
            <a:r>
              <a:rPr lang="en-US"/>
              <a:t>1 1 3</a:t>
            </a:r>
          </a:p>
          <a:p>
            <a:r>
              <a:rPr lang="en-US"/>
              <a:t>1 2 2</a:t>
            </a:r>
          </a:p>
          <a:p>
            <a:r>
              <a:rPr lang="en-US"/>
              <a:t>1 4</a:t>
            </a:r>
          </a:p>
          <a:p>
            <a:r>
              <a:rPr lang="en-US"/>
              <a:t>2 3</a:t>
            </a:r>
          </a:p>
          <a:p>
            <a:r>
              <a:rPr lang="en-US"/>
              <a:t>5</a:t>
            </a:r>
          </a:p>
        </p:txBody>
      </p:sp>
      <p:cxnSp>
        <p:nvCxnSpPr>
          <p:cNvPr id="8" name="Straight Connector 7">
            <a:extLst>
              <a:ext uri="{FF2B5EF4-FFF2-40B4-BE49-F238E27FC236}">
                <a16:creationId xmlns:a16="http://schemas.microsoft.com/office/drawing/2014/main" id="{A6B1CAFA-7F60-7AAA-1B4C-30BFC8838DFD}"/>
              </a:ext>
            </a:extLst>
          </p:cNvPr>
          <p:cNvCxnSpPr>
            <a:cxnSpLocks/>
          </p:cNvCxnSpPr>
          <p:nvPr/>
        </p:nvCxnSpPr>
        <p:spPr>
          <a:xfrm>
            <a:off x="6621236" y="1771650"/>
            <a:ext cx="0" cy="281067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Straight Connector 16">
            <a:extLst>
              <a:ext uri="{FF2B5EF4-FFF2-40B4-BE49-F238E27FC236}">
                <a16:creationId xmlns:a16="http://schemas.microsoft.com/office/drawing/2014/main" id="{CFF6673F-C8C3-21AD-D135-702F7E1C6EE4}"/>
              </a:ext>
            </a:extLst>
          </p:cNvPr>
          <p:cNvCxnSpPr>
            <a:cxnSpLocks/>
          </p:cNvCxnSpPr>
          <p:nvPr/>
        </p:nvCxnSpPr>
        <p:spPr>
          <a:xfrm flipV="1">
            <a:off x="3779520" y="2937811"/>
            <a:ext cx="4808220" cy="11129"/>
          </a:xfrm>
          <a:prstGeom prst="line">
            <a:avLst/>
          </a:prstGeom>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D2337DDA-EA15-AF18-A225-5A033C97BBAB}"/>
              </a:ext>
            </a:extLst>
          </p:cNvPr>
          <p:cNvSpPr txBox="1"/>
          <p:nvPr/>
        </p:nvSpPr>
        <p:spPr>
          <a:xfrm>
            <a:off x="7329714" y="2215150"/>
            <a:ext cx="361043" cy="307777"/>
          </a:xfrm>
          <a:prstGeom prst="rect">
            <a:avLst/>
          </a:prstGeom>
          <a:noFill/>
        </p:spPr>
        <p:txBody>
          <a:bodyPr wrap="square" rtlCol="0">
            <a:spAutoFit/>
          </a:bodyPr>
          <a:lstStyle/>
          <a:p>
            <a:r>
              <a:rPr lang="en-US"/>
              <a:t>5</a:t>
            </a:r>
          </a:p>
        </p:txBody>
      </p:sp>
      <p:sp>
        <p:nvSpPr>
          <p:cNvPr id="7" name="Google Shape;1208;p55">
            <a:extLst>
              <a:ext uri="{FF2B5EF4-FFF2-40B4-BE49-F238E27FC236}">
                <a16:creationId xmlns:a16="http://schemas.microsoft.com/office/drawing/2014/main" id="{AE41D76F-8EEF-07F9-9ADB-990FB48084DD}"/>
              </a:ext>
            </a:extLst>
          </p:cNvPr>
          <p:cNvSpPr txBox="1">
            <a:spLocks/>
          </p:cNvSpPr>
          <p:nvPr/>
        </p:nvSpPr>
        <p:spPr>
          <a:xfrm>
            <a:off x="3592488" y="1198619"/>
            <a:ext cx="5249962" cy="671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en-US" sz="1800">
                <a:latin typeface="Nunito" pitchFamily="2" charset="-93"/>
                <a:ea typeface="Calibri" panose="020F0502020204030204" pitchFamily="34" charset="0"/>
                <a:cs typeface="Mangal" panose="02040503050203030202" pitchFamily="18" charset="0"/>
              </a:rPr>
              <a:t>Lưu ý: 2 cách phân tích là hoán vị của nhau chỉ tính là một cách</a:t>
            </a:r>
          </a:p>
        </p:txBody>
      </p:sp>
    </p:spTree>
    <p:extLst>
      <p:ext uri="{BB962C8B-B14F-4D97-AF65-F5344CB8AC3E}">
        <p14:creationId xmlns:p14="http://schemas.microsoft.com/office/powerpoint/2010/main" val="3643699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4"/>
          <p:cNvSpPr txBox="1">
            <a:spLocks noGrp="1"/>
          </p:cNvSpPr>
          <p:nvPr>
            <p:ph type="body" idx="1"/>
          </p:nvPr>
        </p:nvSpPr>
        <p:spPr>
          <a:xfrm>
            <a:off x="720000" y="1391325"/>
            <a:ext cx="3174364" cy="3212100"/>
          </a:xfrm>
          <a:prstGeom prst="rect">
            <a:avLst/>
          </a:prstGeom>
        </p:spPr>
        <p:txBody>
          <a:bodyPr spcFirstLastPara="1" wrap="square" lIns="91425" tIns="91425" rIns="91425" bIns="91425" anchor="ctr" anchorCtr="0">
            <a:noAutofit/>
          </a:bodyPr>
          <a:lstStyle/>
          <a:p>
            <a:pPr marL="342900" lvl="0" indent="-342900">
              <a:lnSpc>
                <a:spcPct val="150000"/>
              </a:lnSpc>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Khai thác tính đối xứng trong bài toán tổ hợp.</a:t>
            </a:r>
            <a:endParaRPr lang="vi-VN" sz="1800" kern="100">
              <a:effectLst/>
              <a:latin typeface="Nunito" pitchFamily="2" charset="-93"/>
              <a:ea typeface="Calibri" panose="020F0502020204030204" pitchFamily="34" charset="0"/>
              <a:cs typeface="Mangal" panose="02040503050203030202" pitchFamily="18" charset="0"/>
            </a:endParaRPr>
          </a:p>
          <a:p>
            <a:pPr marL="342900" lvl="0" indent="-342900">
              <a:lnSpc>
                <a:spcPct val="150000"/>
              </a:lnSpc>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Heuristic</a:t>
            </a:r>
            <a:endParaRPr lang="vi-VN" sz="1800" kern="100">
              <a:effectLst/>
              <a:latin typeface="Nunito" pitchFamily="2" charset="-93"/>
              <a:ea typeface="Calibri" panose="020F0502020204030204" pitchFamily="34" charset="0"/>
              <a:cs typeface="Mangal" panose="02040503050203030202" pitchFamily="18" charset="0"/>
            </a:endParaRPr>
          </a:p>
          <a:p>
            <a:pPr marL="342900" lvl="0" indent="-342900">
              <a:lnSpc>
                <a:spcPct val="150000"/>
              </a:lnSpc>
              <a:spcAft>
                <a:spcPts val="800"/>
              </a:spcAft>
              <a:buFont typeface="Calibri" panose="020F0502020204030204" pitchFamily="34" charset="0"/>
              <a:buChar char="-"/>
            </a:pPr>
            <a:r>
              <a:rPr lang="en-US" sz="1800" kern="100">
                <a:effectLst/>
                <a:latin typeface="Nunito" pitchFamily="2" charset="-93"/>
                <a:ea typeface="Calibri" panose="020F0502020204030204" pitchFamily="34" charset="0"/>
                <a:cs typeface="Mangal" panose="02040503050203030202" pitchFamily="18" charset="0"/>
              </a:rPr>
              <a:t>Branch and bound.</a:t>
            </a:r>
            <a:endParaRPr lang="vi-VN" sz="1800" kern="100">
              <a:effectLst/>
              <a:latin typeface="Nunito" pitchFamily="2" charset="-93"/>
              <a:ea typeface="Calibri" panose="020F0502020204030204" pitchFamily="34" charset="0"/>
              <a:cs typeface="Mangal" panose="02040503050203030202" pitchFamily="18" charset="0"/>
            </a:endParaRPr>
          </a:p>
        </p:txBody>
      </p:sp>
      <p:sp>
        <p:nvSpPr>
          <p:cNvPr id="4" name="Google Shape;443;p36">
            <a:extLst>
              <a:ext uri="{FF2B5EF4-FFF2-40B4-BE49-F238E27FC236}">
                <a16:creationId xmlns:a16="http://schemas.microsoft.com/office/drawing/2014/main" id="{7B919521-FF4F-C43B-7741-37E8485D6803}"/>
              </a:ext>
            </a:extLst>
          </p:cNvPr>
          <p:cNvSpPr txBox="1">
            <a:spLocks noGrp="1"/>
          </p:cNvSpPr>
          <p:nvPr>
            <p:ph type="title"/>
          </p:nvPr>
        </p:nvSpPr>
        <p:spPr>
          <a:xfrm>
            <a:off x="446049" y="451102"/>
            <a:ext cx="2550244" cy="4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a:ln>
                  <a:solidFill>
                    <a:schemeClr val="accent1">
                      <a:lumMod val="10000"/>
                    </a:schemeClr>
                  </a:solidFill>
                </a:ln>
                <a:solidFill>
                  <a:schemeClr val="accent6">
                    <a:lumMod val="75000"/>
                  </a:schemeClr>
                </a:solidFill>
                <a:latin typeface="Nunito Black" pitchFamily="2" charset="-93"/>
              </a:rPr>
              <a:t>BÀI TẬP </a:t>
            </a:r>
            <a:r>
              <a:rPr lang="en" sz="3000">
                <a:ln>
                  <a:solidFill>
                    <a:schemeClr val="accent1">
                      <a:lumMod val="10000"/>
                    </a:schemeClr>
                  </a:solidFill>
                </a:ln>
                <a:solidFill>
                  <a:schemeClr val="accent6">
                    <a:lumMod val="75000"/>
                  </a:schemeClr>
                </a:solidFill>
                <a:latin typeface="Nunito Black" pitchFamily="2" charset="-93"/>
              </a:rPr>
              <a:t>#</a:t>
            </a:r>
            <a:r>
              <a:rPr lang="vi-VN" sz="3000">
                <a:ln>
                  <a:solidFill>
                    <a:schemeClr val="accent1">
                      <a:lumMod val="10000"/>
                    </a:schemeClr>
                  </a:solidFill>
                </a:ln>
                <a:solidFill>
                  <a:schemeClr val="accent6">
                    <a:lumMod val="75000"/>
                  </a:schemeClr>
                </a:solidFill>
                <a:latin typeface="Nunito Black" pitchFamily="2" charset="-93"/>
              </a:rPr>
              <a:t>2</a:t>
            </a:r>
            <a:endParaRPr sz="3000">
              <a:ln>
                <a:solidFill>
                  <a:schemeClr val="accent1">
                    <a:lumMod val="10000"/>
                  </a:schemeClr>
                </a:solidFill>
              </a:ln>
              <a:solidFill>
                <a:schemeClr val="accent6">
                  <a:lumMod val="75000"/>
                </a:schemeClr>
              </a:solidFill>
              <a:latin typeface="Nunito Black" pitchFamily="2" charset="-93"/>
            </a:endParaRPr>
          </a:p>
        </p:txBody>
      </p:sp>
      <p:pic>
        <p:nvPicPr>
          <p:cNvPr id="3" name="Picture 2" descr="Text&#10;&#10;Description automatically generated">
            <a:extLst>
              <a:ext uri="{FF2B5EF4-FFF2-40B4-BE49-F238E27FC236}">
                <a16:creationId xmlns:a16="http://schemas.microsoft.com/office/drawing/2014/main" id="{2214F5B7-1AEC-DE5E-A1D5-BC68A2137C90}"/>
              </a:ext>
            </a:extLst>
          </p:cNvPr>
          <p:cNvPicPr>
            <a:picLocks noChangeAspect="1"/>
          </p:cNvPicPr>
          <p:nvPr/>
        </p:nvPicPr>
        <p:blipFill rotWithShape="1">
          <a:blip r:embed="rId3"/>
          <a:srcRect l="4663" t="4106" r="4523" b="5101"/>
          <a:stretch/>
        </p:blipFill>
        <p:spPr>
          <a:xfrm>
            <a:off x="4531444" y="370658"/>
            <a:ext cx="4619897" cy="4694466"/>
          </a:xfrm>
          <a:prstGeom prst="rect">
            <a:avLst/>
          </a:prstGeom>
        </p:spPr>
      </p:pic>
    </p:spTree>
    <p:extLst>
      <p:ext uri="{BB962C8B-B14F-4D97-AF65-F5344CB8AC3E}">
        <p14:creationId xmlns:p14="http://schemas.microsoft.com/office/powerpoint/2010/main" val="120416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62"/>
          <p:cNvSpPr txBox="1">
            <a:spLocks noGrp="1"/>
          </p:cNvSpPr>
          <p:nvPr>
            <p:ph type="ctrTitle"/>
          </p:nvPr>
        </p:nvSpPr>
        <p:spPr>
          <a:xfrm>
            <a:off x="426720" y="373380"/>
            <a:ext cx="8404860" cy="16185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t>THANKS FOR ATTENDANCE!</a:t>
            </a:r>
            <a:endParaRPr sz="5400"/>
          </a:p>
        </p:txBody>
      </p:sp>
      <p:sp>
        <p:nvSpPr>
          <p:cNvPr id="1379" name="Google Shape;1379;p62"/>
          <p:cNvSpPr txBox="1">
            <a:spLocks noGrp="1"/>
          </p:cNvSpPr>
          <p:nvPr>
            <p:ph type="subTitle" idx="2"/>
          </p:nvPr>
        </p:nvSpPr>
        <p:spPr>
          <a:xfrm>
            <a:off x="2679302" y="4230175"/>
            <a:ext cx="3785400" cy="3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sp>
        <p:nvSpPr>
          <p:cNvPr id="1380" name="Google Shape;1380;p62"/>
          <p:cNvSpPr/>
          <p:nvPr/>
        </p:nvSpPr>
        <p:spPr>
          <a:xfrm>
            <a:off x="4647291" y="2470475"/>
            <a:ext cx="374163" cy="347175"/>
          </a:xfrm>
          <a:custGeom>
            <a:avLst/>
            <a:gdLst/>
            <a:ahLst/>
            <a:cxnLst/>
            <a:rect l="l" t="t" r="r" b="b"/>
            <a:pathLst>
              <a:path w="65356" h="60642" extrusionOk="0">
                <a:moveTo>
                  <a:pt x="30990" y="0"/>
                </a:moveTo>
                <a:cubicBezTo>
                  <a:pt x="26840" y="0"/>
                  <a:pt x="22937" y="1615"/>
                  <a:pt x="20003" y="4551"/>
                </a:cubicBezTo>
                <a:cubicBezTo>
                  <a:pt x="17069" y="7485"/>
                  <a:pt x="15454" y="11389"/>
                  <a:pt x="15455" y="15540"/>
                </a:cubicBezTo>
                <a:lnTo>
                  <a:pt x="15457" y="24254"/>
                </a:lnTo>
                <a:cubicBezTo>
                  <a:pt x="15457" y="24319"/>
                  <a:pt x="15427" y="24381"/>
                  <a:pt x="15378" y="24424"/>
                </a:cubicBezTo>
                <a:lnTo>
                  <a:pt x="15362" y="24438"/>
                </a:lnTo>
                <a:cubicBezTo>
                  <a:pt x="15311" y="24481"/>
                  <a:pt x="15249" y="24504"/>
                  <a:pt x="15186" y="24504"/>
                </a:cubicBezTo>
                <a:cubicBezTo>
                  <a:pt x="15156" y="24504"/>
                  <a:pt x="15126" y="24499"/>
                  <a:pt x="15097" y="24488"/>
                </a:cubicBezTo>
                <a:cubicBezTo>
                  <a:pt x="14101" y="24131"/>
                  <a:pt x="12409" y="23526"/>
                  <a:pt x="11086" y="23051"/>
                </a:cubicBezTo>
                <a:cubicBezTo>
                  <a:pt x="10704" y="22914"/>
                  <a:pt x="10314" y="22849"/>
                  <a:pt x="9931" y="22849"/>
                </a:cubicBezTo>
                <a:cubicBezTo>
                  <a:pt x="8579" y="22849"/>
                  <a:pt x="7310" y="23658"/>
                  <a:pt x="6772" y="24983"/>
                </a:cubicBezTo>
                <a:cubicBezTo>
                  <a:pt x="6048" y="26769"/>
                  <a:pt x="6901" y="28839"/>
                  <a:pt x="8676" y="29593"/>
                </a:cubicBezTo>
                <a:lnTo>
                  <a:pt x="13468" y="31632"/>
                </a:lnTo>
                <a:cubicBezTo>
                  <a:pt x="13995" y="31857"/>
                  <a:pt x="14333" y="32370"/>
                  <a:pt x="14333" y="32943"/>
                </a:cubicBezTo>
                <a:cubicBezTo>
                  <a:pt x="14333" y="33157"/>
                  <a:pt x="14284" y="33373"/>
                  <a:pt x="14191" y="33565"/>
                </a:cubicBezTo>
                <a:cubicBezTo>
                  <a:pt x="11714" y="38657"/>
                  <a:pt x="7410" y="42498"/>
                  <a:pt x="2068" y="44378"/>
                </a:cubicBezTo>
                <a:lnTo>
                  <a:pt x="1385" y="44619"/>
                </a:lnTo>
                <a:cubicBezTo>
                  <a:pt x="693" y="44862"/>
                  <a:pt x="201" y="45466"/>
                  <a:pt x="100" y="46194"/>
                </a:cubicBezTo>
                <a:cubicBezTo>
                  <a:pt x="1" y="46921"/>
                  <a:pt x="311" y="47632"/>
                  <a:pt x="912" y="48054"/>
                </a:cubicBezTo>
                <a:cubicBezTo>
                  <a:pt x="2228" y="48973"/>
                  <a:pt x="4549" y="50166"/>
                  <a:pt x="8147" y="50627"/>
                </a:cubicBezTo>
                <a:cubicBezTo>
                  <a:pt x="8355" y="50655"/>
                  <a:pt x="8529" y="50801"/>
                  <a:pt x="8591" y="50998"/>
                </a:cubicBezTo>
                <a:lnTo>
                  <a:pt x="9309" y="53279"/>
                </a:lnTo>
                <a:cubicBezTo>
                  <a:pt x="9647" y="54356"/>
                  <a:pt x="10650" y="55068"/>
                  <a:pt x="11747" y="55068"/>
                </a:cubicBezTo>
                <a:cubicBezTo>
                  <a:pt x="11899" y="55068"/>
                  <a:pt x="12053" y="55054"/>
                  <a:pt x="12208" y="55026"/>
                </a:cubicBezTo>
                <a:lnTo>
                  <a:pt x="16222" y="54290"/>
                </a:lnTo>
                <a:cubicBezTo>
                  <a:pt x="16550" y="54230"/>
                  <a:pt x="16880" y="54200"/>
                  <a:pt x="17208" y="54200"/>
                </a:cubicBezTo>
                <a:cubicBezTo>
                  <a:pt x="18252" y="54200"/>
                  <a:pt x="19276" y="54501"/>
                  <a:pt x="20168" y="55078"/>
                </a:cubicBezTo>
                <a:lnTo>
                  <a:pt x="26588" y="59243"/>
                </a:lnTo>
                <a:cubicBezTo>
                  <a:pt x="27999" y="60158"/>
                  <a:pt x="29631" y="60641"/>
                  <a:pt x="31313" y="60641"/>
                </a:cubicBezTo>
                <a:lnTo>
                  <a:pt x="34042" y="60641"/>
                </a:lnTo>
                <a:cubicBezTo>
                  <a:pt x="35723" y="60641"/>
                  <a:pt x="37357" y="60158"/>
                  <a:pt x="38767" y="59243"/>
                </a:cubicBezTo>
                <a:lnTo>
                  <a:pt x="45186" y="55078"/>
                </a:lnTo>
                <a:cubicBezTo>
                  <a:pt x="46077" y="54500"/>
                  <a:pt x="47102" y="54200"/>
                  <a:pt x="48145" y="54200"/>
                </a:cubicBezTo>
                <a:cubicBezTo>
                  <a:pt x="48474" y="54200"/>
                  <a:pt x="48804" y="54230"/>
                  <a:pt x="49133" y="54290"/>
                </a:cubicBezTo>
                <a:lnTo>
                  <a:pt x="53146" y="55026"/>
                </a:lnTo>
                <a:cubicBezTo>
                  <a:pt x="53300" y="55054"/>
                  <a:pt x="53453" y="55067"/>
                  <a:pt x="53605" y="55067"/>
                </a:cubicBezTo>
                <a:cubicBezTo>
                  <a:pt x="54702" y="55067"/>
                  <a:pt x="55707" y="54357"/>
                  <a:pt x="56046" y="53279"/>
                </a:cubicBezTo>
                <a:lnTo>
                  <a:pt x="56763" y="50998"/>
                </a:lnTo>
                <a:cubicBezTo>
                  <a:pt x="56825" y="50801"/>
                  <a:pt x="57000" y="50655"/>
                  <a:pt x="57208" y="50627"/>
                </a:cubicBezTo>
                <a:cubicBezTo>
                  <a:pt x="60805" y="50166"/>
                  <a:pt x="63129" y="48973"/>
                  <a:pt x="64442" y="48054"/>
                </a:cubicBezTo>
                <a:cubicBezTo>
                  <a:pt x="65045" y="47631"/>
                  <a:pt x="65356" y="46918"/>
                  <a:pt x="65256" y="46192"/>
                </a:cubicBezTo>
                <a:cubicBezTo>
                  <a:pt x="65157" y="45465"/>
                  <a:pt x="64665" y="44859"/>
                  <a:pt x="63973" y="44617"/>
                </a:cubicBezTo>
                <a:lnTo>
                  <a:pt x="63290" y="44377"/>
                </a:lnTo>
                <a:cubicBezTo>
                  <a:pt x="57948" y="42496"/>
                  <a:pt x="53642" y="38656"/>
                  <a:pt x="51168" y="33563"/>
                </a:cubicBezTo>
                <a:cubicBezTo>
                  <a:pt x="51074" y="33370"/>
                  <a:pt x="51025" y="33154"/>
                  <a:pt x="51025" y="32941"/>
                </a:cubicBezTo>
                <a:cubicBezTo>
                  <a:pt x="51025" y="32369"/>
                  <a:pt x="51363" y="31852"/>
                  <a:pt x="51891" y="31630"/>
                </a:cubicBezTo>
                <a:lnTo>
                  <a:pt x="56682" y="29591"/>
                </a:lnTo>
                <a:cubicBezTo>
                  <a:pt x="58457" y="28837"/>
                  <a:pt x="59311" y="26767"/>
                  <a:pt x="58586" y="24981"/>
                </a:cubicBezTo>
                <a:cubicBezTo>
                  <a:pt x="58048" y="23656"/>
                  <a:pt x="56781" y="22848"/>
                  <a:pt x="55429" y="22848"/>
                </a:cubicBezTo>
                <a:cubicBezTo>
                  <a:pt x="55045" y="22848"/>
                  <a:pt x="54655" y="22913"/>
                  <a:pt x="54272" y="23050"/>
                </a:cubicBezTo>
                <a:cubicBezTo>
                  <a:pt x="52949" y="23523"/>
                  <a:pt x="51258" y="24128"/>
                  <a:pt x="50261" y="24486"/>
                </a:cubicBezTo>
                <a:cubicBezTo>
                  <a:pt x="50232" y="24497"/>
                  <a:pt x="50202" y="24502"/>
                  <a:pt x="50172" y="24502"/>
                </a:cubicBezTo>
                <a:cubicBezTo>
                  <a:pt x="50110" y="24502"/>
                  <a:pt x="50048" y="24479"/>
                  <a:pt x="49998" y="24435"/>
                </a:cubicBezTo>
                <a:lnTo>
                  <a:pt x="49982" y="24423"/>
                </a:lnTo>
                <a:cubicBezTo>
                  <a:pt x="49932" y="24379"/>
                  <a:pt x="49905" y="24317"/>
                  <a:pt x="49905" y="24252"/>
                </a:cubicBezTo>
                <a:lnTo>
                  <a:pt x="49908" y="15537"/>
                </a:lnTo>
                <a:cubicBezTo>
                  <a:pt x="49908" y="13186"/>
                  <a:pt x="49397" y="10928"/>
                  <a:pt x="48387" y="8824"/>
                </a:cubicBezTo>
                <a:cubicBezTo>
                  <a:pt x="48167" y="8368"/>
                  <a:pt x="47712" y="8101"/>
                  <a:pt x="47238" y="8101"/>
                </a:cubicBezTo>
                <a:cubicBezTo>
                  <a:pt x="47053" y="8101"/>
                  <a:pt x="46865" y="8142"/>
                  <a:pt x="46688" y="8227"/>
                </a:cubicBezTo>
                <a:cubicBezTo>
                  <a:pt x="46053" y="8531"/>
                  <a:pt x="45785" y="9291"/>
                  <a:pt x="46091" y="9926"/>
                </a:cubicBezTo>
                <a:cubicBezTo>
                  <a:pt x="46933" y="11684"/>
                  <a:pt x="47360" y="13572"/>
                  <a:pt x="47360" y="15537"/>
                </a:cubicBezTo>
                <a:lnTo>
                  <a:pt x="47358" y="24252"/>
                </a:lnTo>
                <a:cubicBezTo>
                  <a:pt x="47358" y="25064"/>
                  <a:pt x="47714" y="25835"/>
                  <a:pt x="48331" y="26359"/>
                </a:cubicBezTo>
                <a:lnTo>
                  <a:pt x="48348" y="26373"/>
                </a:lnTo>
                <a:cubicBezTo>
                  <a:pt x="48867" y="26814"/>
                  <a:pt x="49519" y="27046"/>
                  <a:pt x="50179" y="27046"/>
                </a:cubicBezTo>
                <a:cubicBezTo>
                  <a:pt x="50497" y="27046"/>
                  <a:pt x="50817" y="26992"/>
                  <a:pt x="51124" y="26882"/>
                </a:cubicBezTo>
                <a:cubicBezTo>
                  <a:pt x="52117" y="26525"/>
                  <a:pt x="53807" y="25920"/>
                  <a:pt x="55130" y="25447"/>
                </a:cubicBezTo>
                <a:cubicBezTo>
                  <a:pt x="55228" y="25412"/>
                  <a:pt x="55327" y="25395"/>
                  <a:pt x="55425" y="25395"/>
                </a:cubicBezTo>
                <a:cubicBezTo>
                  <a:pt x="55767" y="25395"/>
                  <a:pt x="56089" y="25600"/>
                  <a:pt x="56226" y="25937"/>
                </a:cubicBezTo>
                <a:cubicBezTo>
                  <a:pt x="56432" y="26445"/>
                  <a:pt x="56189" y="27033"/>
                  <a:pt x="55684" y="27248"/>
                </a:cubicBezTo>
                <a:lnTo>
                  <a:pt x="50895" y="29287"/>
                </a:lnTo>
                <a:cubicBezTo>
                  <a:pt x="49427" y="29911"/>
                  <a:pt x="48477" y="31346"/>
                  <a:pt x="48477" y="32941"/>
                </a:cubicBezTo>
                <a:cubicBezTo>
                  <a:pt x="48477" y="33539"/>
                  <a:pt x="48615" y="34139"/>
                  <a:pt x="48877" y="34676"/>
                </a:cubicBezTo>
                <a:cubicBezTo>
                  <a:pt x="51569" y="40215"/>
                  <a:pt x="56196" y="44431"/>
                  <a:pt x="61942" y="46596"/>
                </a:cubicBezTo>
                <a:cubicBezTo>
                  <a:pt x="60856" y="47164"/>
                  <a:pt x="59196" y="47803"/>
                  <a:pt x="56890" y="48098"/>
                </a:cubicBezTo>
                <a:cubicBezTo>
                  <a:pt x="55700" y="48251"/>
                  <a:pt x="54699" y="49088"/>
                  <a:pt x="54339" y="50230"/>
                </a:cubicBezTo>
                <a:lnTo>
                  <a:pt x="53621" y="52510"/>
                </a:lnTo>
                <a:cubicBezTo>
                  <a:pt x="53619" y="52516"/>
                  <a:pt x="53615" y="52519"/>
                  <a:pt x="53611" y="52519"/>
                </a:cubicBezTo>
                <a:cubicBezTo>
                  <a:pt x="53610" y="52519"/>
                  <a:pt x="53609" y="52518"/>
                  <a:pt x="53608" y="52518"/>
                </a:cubicBezTo>
                <a:lnTo>
                  <a:pt x="49594" y="51783"/>
                </a:lnTo>
                <a:cubicBezTo>
                  <a:pt x="49112" y="51695"/>
                  <a:pt x="48628" y="51651"/>
                  <a:pt x="48146" y="51651"/>
                </a:cubicBezTo>
                <a:cubicBezTo>
                  <a:pt x="46615" y="51651"/>
                  <a:pt x="45110" y="52091"/>
                  <a:pt x="43804" y="52939"/>
                </a:cubicBezTo>
                <a:lnTo>
                  <a:pt x="37383" y="57103"/>
                </a:lnTo>
                <a:cubicBezTo>
                  <a:pt x="36387" y="57749"/>
                  <a:pt x="35232" y="58090"/>
                  <a:pt x="34044" y="58090"/>
                </a:cubicBezTo>
                <a:lnTo>
                  <a:pt x="31319" y="58090"/>
                </a:lnTo>
                <a:cubicBezTo>
                  <a:pt x="30132" y="58090"/>
                  <a:pt x="28976" y="57749"/>
                  <a:pt x="27978" y="57103"/>
                </a:cubicBezTo>
                <a:lnTo>
                  <a:pt x="21559" y="52939"/>
                </a:lnTo>
                <a:cubicBezTo>
                  <a:pt x="20252" y="52091"/>
                  <a:pt x="18749" y="51651"/>
                  <a:pt x="17217" y="51651"/>
                </a:cubicBezTo>
                <a:cubicBezTo>
                  <a:pt x="16735" y="51651"/>
                  <a:pt x="16250" y="51694"/>
                  <a:pt x="15767" y="51783"/>
                </a:cubicBezTo>
                <a:lnTo>
                  <a:pt x="11756" y="52518"/>
                </a:lnTo>
                <a:cubicBezTo>
                  <a:pt x="11755" y="52518"/>
                  <a:pt x="11754" y="52519"/>
                  <a:pt x="11753" y="52519"/>
                </a:cubicBezTo>
                <a:cubicBezTo>
                  <a:pt x="11748" y="52519"/>
                  <a:pt x="11743" y="52516"/>
                  <a:pt x="11742" y="52510"/>
                </a:cubicBezTo>
                <a:lnTo>
                  <a:pt x="11025" y="50230"/>
                </a:lnTo>
                <a:cubicBezTo>
                  <a:pt x="10667" y="49088"/>
                  <a:pt x="9663" y="48251"/>
                  <a:pt x="8474" y="48098"/>
                </a:cubicBezTo>
                <a:cubicBezTo>
                  <a:pt x="6169" y="47803"/>
                  <a:pt x="4507" y="47162"/>
                  <a:pt x="3421" y="46596"/>
                </a:cubicBezTo>
                <a:cubicBezTo>
                  <a:pt x="9165" y="44431"/>
                  <a:pt x="13790" y="40215"/>
                  <a:pt x="16482" y="34676"/>
                </a:cubicBezTo>
                <a:cubicBezTo>
                  <a:pt x="16745" y="34139"/>
                  <a:pt x="16883" y="33539"/>
                  <a:pt x="16883" y="32941"/>
                </a:cubicBezTo>
                <a:cubicBezTo>
                  <a:pt x="16883" y="31345"/>
                  <a:pt x="15935" y="29911"/>
                  <a:pt x="14465" y="29287"/>
                </a:cubicBezTo>
                <a:lnTo>
                  <a:pt x="9675" y="27248"/>
                </a:lnTo>
                <a:cubicBezTo>
                  <a:pt x="9171" y="27033"/>
                  <a:pt x="8929" y="26445"/>
                  <a:pt x="9134" y="25939"/>
                </a:cubicBezTo>
                <a:cubicBezTo>
                  <a:pt x="9270" y="25602"/>
                  <a:pt x="9593" y="25397"/>
                  <a:pt x="9936" y="25397"/>
                </a:cubicBezTo>
                <a:cubicBezTo>
                  <a:pt x="10033" y="25397"/>
                  <a:pt x="10132" y="25414"/>
                  <a:pt x="10229" y="25448"/>
                </a:cubicBezTo>
                <a:cubicBezTo>
                  <a:pt x="11553" y="25922"/>
                  <a:pt x="13243" y="26527"/>
                  <a:pt x="14236" y="26884"/>
                </a:cubicBezTo>
                <a:cubicBezTo>
                  <a:pt x="14544" y="26994"/>
                  <a:pt x="14864" y="27048"/>
                  <a:pt x="15183" y="27048"/>
                </a:cubicBezTo>
                <a:cubicBezTo>
                  <a:pt x="15844" y="27048"/>
                  <a:pt x="16497" y="26816"/>
                  <a:pt x="17015" y="26375"/>
                </a:cubicBezTo>
                <a:lnTo>
                  <a:pt x="17030" y="26362"/>
                </a:lnTo>
                <a:cubicBezTo>
                  <a:pt x="17649" y="25835"/>
                  <a:pt x="18003" y="25067"/>
                  <a:pt x="18003" y="24252"/>
                </a:cubicBezTo>
                <a:lnTo>
                  <a:pt x="18001" y="15537"/>
                </a:lnTo>
                <a:cubicBezTo>
                  <a:pt x="18001" y="12067"/>
                  <a:pt x="19351" y="8806"/>
                  <a:pt x="21805" y="6349"/>
                </a:cubicBezTo>
                <a:cubicBezTo>
                  <a:pt x="24259" y="3896"/>
                  <a:pt x="27521" y="2543"/>
                  <a:pt x="30990" y="2543"/>
                </a:cubicBezTo>
                <a:lnTo>
                  <a:pt x="34371" y="2543"/>
                </a:lnTo>
                <a:cubicBezTo>
                  <a:pt x="36405" y="2543"/>
                  <a:pt x="38353" y="3003"/>
                  <a:pt x="40160" y="3901"/>
                </a:cubicBezTo>
                <a:cubicBezTo>
                  <a:pt x="40343" y="3992"/>
                  <a:pt x="40537" y="4036"/>
                  <a:pt x="40728" y="4036"/>
                </a:cubicBezTo>
                <a:cubicBezTo>
                  <a:pt x="41196" y="4036"/>
                  <a:pt x="41646" y="3777"/>
                  <a:pt x="41867" y="3332"/>
                </a:cubicBezTo>
                <a:cubicBezTo>
                  <a:pt x="42182" y="2703"/>
                  <a:pt x="41926" y="1937"/>
                  <a:pt x="41298" y="1625"/>
                </a:cubicBezTo>
                <a:cubicBezTo>
                  <a:pt x="39135" y="546"/>
                  <a:pt x="36806" y="0"/>
                  <a:pt x="34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2"/>
          <p:cNvSpPr/>
          <p:nvPr/>
        </p:nvSpPr>
        <p:spPr>
          <a:xfrm>
            <a:off x="3527569" y="2491135"/>
            <a:ext cx="374518" cy="305864"/>
          </a:xfrm>
          <a:custGeom>
            <a:avLst/>
            <a:gdLst/>
            <a:ahLst/>
            <a:cxnLst/>
            <a:rect l="l" t="t" r="r" b="b"/>
            <a:pathLst>
              <a:path w="65418" h="53426" extrusionOk="0">
                <a:moveTo>
                  <a:pt x="44768" y="1"/>
                </a:moveTo>
                <a:cubicBezTo>
                  <a:pt x="36984" y="1"/>
                  <a:pt x="30648" y="6335"/>
                  <a:pt x="30648" y="14121"/>
                </a:cubicBezTo>
                <a:cubicBezTo>
                  <a:pt x="30648" y="14631"/>
                  <a:pt x="30676" y="15146"/>
                  <a:pt x="30732" y="15660"/>
                </a:cubicBezTo>
                <a:cubicBezTo>
                  <a:pt x="28730" y="15471"/>
                  <a:pt x="26747" y="15109"/>
                  <a:pt x="24822" y="14586"/>
                </a:cubicBezTo>
                <a:cubicBezTo>
                  <a:pt x="24710" y="14556"/>
                  <a:pt x="24598" y="14541"/>
                  <a:pt x="24488" y="14541"/>
                </a:cubicBezTo>
                <a:cubicBezTo>
                  <a:pt x="23927" y="14541"/>
                  <a:pt x="23412" y="14915"/>
                  <a:pt x="23259" y="15480"/>
                </a:cubicBezTo>
                <a:cubicBezTo>
                  <a:pt x="23075" y="16160"/>
                  <a:pt x="23477" y="16859"/>
                  <a:pt x="24153" y="17044"/>
                </a:cubicBezTo>
                <a:cubicBezTo>
                  <a:pt x="26761" y="17752"/>
                  <a:pt x="29466" y="18181"/>
                  <a:pt x="32184" y="18318"/>
                </a:cubicBezTo>
                <a:cubicBezTo>
                  <a:pt x="32205" y="18319"/>
                  <a:pt x="32225" y="18319"/>
                  <a:pt x="32245" y="18319"/>
                </a:cubicBezTo>
                <a:cubicBezTo>
                  <a:pt x="32623" y="18319"/>
                  <a:pt x="32979" y="18155"/>
                  <a:pt x="33222" y="17866"/>
                </a:cubicBezTo>
                <a:cubicBezTo>
                  <a:pt x="33478" y="17561"/>
                  <a:pt x="33579" y="17156"/>
                  <a:pt x="33492" y="16766"/>
                </a:cubicBezTo>
                <a:cubicBezTo>
                  <a:pt x="33294" y="15885"/>
                  <a:pt x="33194" y="14996"/>
                  <a:pt x="33194" y="14116"/>
                </a:cubicBezTo>
                <a:cubicBezTo>
                  <a:pt x="33194" y="7736"/>
                  <a:pt x="38388" y="2543"/>
                  <a:pt x="44768" y="2543"/>
                </a:cubicBezTo>
                <a:cubicBezTo>
                  <a:pt x="47957" y="2543"/>
                  <a:pt x="51034" y="3874"/>
                  <a:pt x="53206" y="6194"/>
                </a:cubicBezTo>
                <a:cubicBezTo>
                  <a:pt x="53448" y="6453"/>
                  <a:pt x="53786" y="6597"/>
                  <a:pt x="54135" y="6597"/>
                </a:cubicBezTo>
                <a:cubicBezTo>
                  <a:pt x="54215" y="6597"/>
                  <a:pt x="54297" y="6589"/>
                  <a:pt x="54377" y="6574"/>
                </a:cubicBezTo>
                <a:cubicBezTo>
                  <a:pt x="56124" y="6234"/>
                  <a:pt x="57827" y="5725"/>
                  <a:pt x="59468" y="5047"/>
                </a:cubicBezTo>
                <a:lnTo>
                  <a:pt x="59468" y="5047"/>
                </a:lnTo>
                <a:cubicBezTo>
                  <a:pt x="58548" y="6324"/>
                  <a:pt x="57374" y="7410"/>
                  <a:pt x="56007" y="8228"/>
                </a:cubicBezTo>
                <a:cubicBezTo>
                  <a:pt x="55490" y="8536"/>
                  <a:pt x="55262" y="9163"/>
                  <a:pt x="55456" y="9731"/>
                </a:cubicBezTo>
                <a:cubicBezTo>
                  <a:pt x="55633" y="10252"/>
                  <a:pt x="56121" y="10593"/>
                  <a:pt x="56661" y="10593"/>
                </a:cubicBezTo>
                <a:cubicBezTo>
                  <a:pt x="56710" y="10593"/>
                  <a:pt x="56760" y="10590"/>
                  <a:pt x="56810" y="10585"/>
                </a:cubicBezTo>
                <a:cubicBezTo>
                  <a:pt x="57986" y="10445"/>
                  <a:pt x="59152" y="10228"/>
                  <a:pt x="60300" y="9933"/>
                </a:cubicBezTo>
                <a:lnTo>
                  <a:pt x="60300" y="9933"/>
                </a:lnTo>
                <a:cubicBezTo>
                  <a:pt x="59257" y="11025"/>
                  <a:pt x="58112" y="12020"/>
                  <a:pt x="56874" y="12911"/>
                </a:cubicBezTo>
                <a:cubicBezTo>
                  <a:pt x="56533" y="13157"/>
                  <a:pt x="56334" y="13554"/>
                  <a:pt x="56343" y="13973"/>
                </a:cubicBezTo>
                <a:lnTo>
                  <a:pt x="56382" y="15621"/>
                </a:lnTo>
                <a:cubicBezTo>
                  <a:pt x="56374" y="32956"/>
                  <a:pt x="43181" y="50881"/>
                  <a:pt x="21104" y="50881"/>
                </a:cubicBezTo>
                <a:cubicBezTo>
                  <a:pt x="16060" y="50881"/>
                  <a:pt x="11115" y="49808"/>
                  <a:pt x="6568" y="47748"/>
                </a:cubicBezTo>
                <a:cubicBezTo>
                  <a:pt x="11922" y="47343"/>
                  <a:pt x="16944" y="45402"/>
                  <a:pt x="21203" y="42072"/>
                </a:cubicBezTo>
                <a:cubicBezTo>
                  <a:pt x="21627" y="41740"/>
                  <a:pt x="21796" y="41177"/>
                  <a:pt x="21625" y="40665"/>
                </a:cubicBezTo>
                <a:cubicBezTo>
                  <a:pt x="21455" y="40156"/>
                  <a:pt x="20982" y="39807"/>
                  <a:pt x="20445" y="39794"/>
                </a:cubicBezTo>
                <a:cubicBezTo>
                  <a:pt x="16181" y="39706"/>
                  <a:pt x="12368" y="37301"/>
                  <a:pt x="10421" y="33634"/>
                </a:cubicBezTo>
                <a:lnTo>
                  <a:pt x="10421" y="33634"/>
                </a:lnTo>
                <a:cubicBezTo>
                  <a:pt x="10561" y="33639"/>
                  <a:pt x="10700" y="33640"/>
                  <a:pt x="10840" y="33640"/>
                </a:cubicBezTo>
                <a:cubicBezTo>
                  <a:pt x="12103" y="33640"/>
                  <a:pt x="13349" y="33479"/>
                  <a:pt x="14548" y="33162"/>
                </a:cubicBezTo>
                <a:cubicBezTo>
                  <a:pt x="15121" y="33012"/>
                  <a:pt x="15512" y="32486"/>
                  <a:pt x="15495" y="31895"/>
                </a:cubicBezTo>
                <a:cubicBezTo>
                  <a:pt x="15478" y="31304"/>
                  <a:pt x="15054" y="30802"/>
                  <a:pt x="14474" y="30684"/>
                </a:cubicBezTo>
                <a:cubicBezTo>
                  <a:pt x="9724" y="29722"/>
                  <a:pt x="6125" y="25881"/>
                  <a:pt x="5349" y="21207"/>
                </a:cubicBezTo>
                <a:lnTo>
                  <a:pt x="5349" y="21207"/>
                </a:lnTo>
                <a:cubicBezTo>
                  <a:pt x="6753" y="21722"/>
                  <a:pt x="8209" y="21998"/>
                  <a:pt x="9695" y="22037"/>
                </a:cubicBezTo>
                <a:cubicBezTo>
                  <a:pt x="9706" y="22037"/>
                  <a:pt x="9716" y="22038"/>
                  <a:pt x="9727" y="22038"/>
                </a:cubicBezTo>
                <a:cubicBezTo>
                  <a:pt x="10280" y="22038"/>
                  <a:pt x="10773" y="21681"/>
                  <a:pt x="10942" y="21150"/>
                </a:cubicBezTo>
                <a:cubicBezTo>
                  <a:pt x="11113" y="20608"/>
                  <a:pt x="10905" y="20020"/>
                  <a:pt x="10435" y="19705"/>
                </a:cubicBezTo>
                <a:cubicBezTo>
                  <a:pt x="7211" y="17558"/>
                  <a:pt x="5287" y="13961"/>
                  <a:pt x="5287" y="10080"/>
                </a:cubicBezTo>
                <a:cubicBezTo>
                  <a:pt x="5287" y="8645"/>
                  <a:pt x="5551" y="7233"/>
                  <a:pt x="6056" y="5919"/>
                </a:cubicBezTo>
                <a:cubicBezTo>
                  <a:pt x="8132" y="8211"/>
                  <a:pt x="10477" y="10237"/>
                  <a:pt x="13045" y="11962"/>
                </a:cubicBezTo>
                <a:cubicBezTo>
                  <a:pt x="13263" y="12108"/>
                  <a:pt x="13509" y="12178"/>
                  <a:pt x="13753" y="12178"/>
                </a:cubicBezTo>
                <a:cubicBezTo>
                  <a:pt x="14163" y="12178"/>
                  <a:pt x="14566" y="11981"/>
                  <a:pt x="14812" y="11615"/>
                </a:cubicBezTo>
                <a:cubicBezTo>
                  <a:pt x="15203" y="11032"/>
                  <a:pt x="15048" y="10240"/>
                  <a:pt x="14465" y="9848"/>
                </a:cubicBezTo>
                <a:cubicBezTo>
                  <a:pt x="11560" y="7897"/>
                  <a:pt x="8963" y="5531"/>
                  <a:pt x="6744" y="2811"/>
                </a:cubicBezTo>
                <a:cubicBezTo>
                  <a:pt x="6500" y="2512"/>
                  <a:pt x="6137" y="2342"/>
                  <a:pt x="5755" y="2342"/>
                </a:cubicBezTo>
                <a:cubicBezTo>
                  <a:pt x="5723" y="2342"/>
                  <a:pt x="5691" y="2343"/>
                  <a:pt x="5659" y="2345"/>
                </a:cubicBezTo>
                <a:cubicBezTo>
                  <a:pt x="5245" y="2378"/>
                  <a:pt x="4869" y="2611"/>
                  <a:pt x="4658" y="2971"/>
                </a:cubicBezTo>
                <a:cubicBezTo>
                  <a:pt x="3403" y="5109"/>
                  <a:pt x="2741" y="7567"/>
                  <a:pt x="2741" y="10079"/>
                </a:cubicBezTo>
                <a:cubicBezTo>
                  <a:pt x="2741" y="13184"/>
                  <a:pt x="3751" y="16139"/>
                  <a:pt x="5555" y="18545"/>
                </a:cubicBezTo>
                <a:cubicBezTo>
                  <a:pt x="5211" y="18396"/>
                  <a:pt x="4873" y="18226"/>
                  <a:pt x="4536" y="18042"/>
                </a:cubicBezTo>
                <a:cubicBezTo>
                  <a:pt x="4345" y="17936"/>
                  <a:pt x="4133" y="17883"/>
                  <a:pt x="3921" y="17883"/>
                </a:cubicBezTo>
                <a:cubicBezTo>
                  <a:pt x="3698" y="17883"/>
                  <a:pt x="3474" y="17942"/>
                  <a:pt x="3274" y="18060"/>
                </a:cubicBezTo>
                <a:cubicBezTo>
                  <a:pt x="2886" y="18288"/>
                  <a:pt x="2647" y="18706"/>
                  <a:pt x="2647" y="19156"/>
                </a:cubicBezTo>
                <a:lnTo>
                  <a:pt x="2647" y="19313"/>
                </a:lnTo>
                <a:cubicBezTo>
                  <a:pt x="2647" y="24023"/>
                  <a:pt x="4998" y="28303"/>
                  <a:pt x="8674" y="30892"/>
                </a:cubicBezTo>
                <a:cubicBezTo>
                  <a:pt x="8666" y="30889"/>
                  <a:pt x="8658" y="30889"/>
                  <a:pt x="8651" y="30888"/>
                </a:cubicBezTo>
                <a:cubicBezTo>
                  <a:pt x="8572" y="30873"/>
                  <a:pt x="8492" y="30865"/>
                  <a:pt x="8414" y="30865"/>
                </a:cubicBezTo>
                <a:cubicBezTo>
                  <a:pt x="8052" y="30865"/>
                  <a:pt x="7702" y="31020"/>
                  <a:pt x="7459" y="31297"/>
                </a:cubicBezTo>
                <a:cubicBezTo>
                  <a:pt x="7163" y="31634"/>
                  <a:pt x="7063" y="32103"/>
                  <a:pt x="7202" y="32531"/>
                </a:cubicBezTo>
                <a:cubicBezTo>
                  <a:pt x="8694" y="37169"/>
                  <a:pt x="12441" y="40632"/>
                  <a:pt x="17011" y="41858"/>
                </a:cubicBezTo>
                <a:cubicBezTo>
                  <a:pt x="13231" y="44105"/>
                  <a:pt x="8947" y="45279"/>
                  <a:pt x="4455" y="45279"/>
                </a:cubicBezTo>
                <a:cubicBezTo>
                  <a:pt x="3479" y="45279"/>
                  <a:pt x="2525" y="45225"/>
                  <a:pt x="1538" y="45116"/>
                </a:cubicBezTo>
                <a:cubicBezTo>
                  <a:pt x="1491" y="45111"/>
                  <a:pt x="1444" y="45108"/>
                  <a:pt x="1397" y="45108"/>
                </a:cubicBezTo>
                <a:cubicBezTo>
                  <a:pt x="863" y="45108"/>
                  <a:pt x="377" y="45445"/>
                  <a:pt x="197" y="45956"/>
                </a:cubicBezTo>
                <a:cubicBezTo>
                  <a:pt x="0" y="46514"/>
                  <a:pt x="213" y="47133"/>
                  <a:pt x="711" y="47453"/>
                </a:cubicBezTo>
                <a:cubicBezTo>
                  <a:pt x="6807" y="51360"/>
                  <a:pt x="13860" y="53425"/>
                  <a:pt x="21106" y="53425"/>
                </a:cubicBezTo>
                <a:cubicBezTo>
                  <a:pt x="26934" y="53425"/>
                  <a:pt x="32391" y="52268"/>
                  <a:pt x="37320" y="49982"/>
                </a:cubicBezTo>
                <a:cubicBezTo>
                  <a:pt x="41843" y="47887"/>
                  <a:pt x="45839" y="44893"/>
                  <a:pt x="49198" y="41084"/>
                </a:cubicBezTo>
                <a:cubicBezTo>
                  <a:pt x="55383" y="34067"/>
                  <a:pt x="58933" y="24781"/>
                  <a:pt x="58933" y="15604"/>
                </a:cubicBezTo>
                <a:lnTo>
                  <a:pt x="58933" y="15575"/>
                </a:lnTo>
                <a:lnTo>
                  <a:pt x="58910" y="14572"/>
                </a:lnTo>
                <a:cubicBezTo>
                  <a:pt x="61333" y="12735"/>
                  <a:pt x="63417" y="10524"/>
                  <a:pt x="65107" y="7992"/>
                </a:cubicBezTo>
                <a:cubicBezTo>
                  <a:pt x="65417" y="7528"/>
                  <a:pt x="65381" y="6906"/>
                  <a:pt x="65015" y="6473"/>
                </a:cubicBezTo>
                <a:cubicBezTo>
                  <a:pt x="64768" y="6179"/>
                  <a:pt x="64409" y="6020"/>
                  <a:pt x="64042" y="6020"/>
                </a:cubicBezTo>
                <a:cubicBezTo>
                  <a:pt x="63868" y="6020"/>
                  <a:pt x="63692" y="6056"/>
                  <a:pt x="63526" y="6130"/>
                </a:cubicBezTo>
                <a:cubicBezTo>
                  <a:pt x="62750" y="6473"/>
                  <a:pt x="61963" y="6775"/>
                  <a:pt x="61161" y="7036"/>
                </a:cubicBezTo>
                <a:cubicBezTo>
                  <a:pt x="62199" y="5720"/>
                  <a:pt x="63004" y="4223"/>
                  <a:pt x="63529" y="2600"/>
                </a:cubicBezTo>
                <a:cubicBezTo>
                  <a:pt x="63693" y="2096"/>
                  <a:pt x="63527" y="1543"/>
                  <a:pt x="63115" y="1213"/>
                </a:cubicBezTo>
                <a:cubicBezTo>
                  <a:pt x="62884" y="1028"/>
                  <a:pt x="62603" y="934"/>
                  <a:pt x="62320" y="934"/>
                </a:cubicBezTo>
                <a:cubicBezTo>
                  <a:pt x="62096" y="934"/>
                  <a:pt x="61871" y="993"/>
                  <a:pt x="61670" y="1112"/>
                </a:cubicBezTo>
                <a:cubicBezTo>
                  <a:pt x="59445" y="2429"/>
                  <a:pt x="57055" y="3379"/>
                  <a:pt x="54553" y="3937"/>
                </a:cubicBezTo>
                <a:cubicBezTo>
                  <a:pt x="51941" y="1428"/>
                  <a:pt x="48414" y="1"/>
                  <a:pt x="44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2"/>
          <p:cNvSpPr/>
          <p:nvPr/>
        </p:nvSpPr>
        <p:spPr>
          <a:xfrm>
            <a:off x="4152666" y="2457449"/>
            <a:ext cx="272859" cy="373236"/>
          </a:xfrm>
          <a:custGeom>
            <a:avLst/>
            <a:gdLst/>
            <a:ahLst/>
            <a:cxnLst/>
            <a:rect l="l" t="t" r="r" b="b"/>
            <a:pathLst>
              <a:path w="47661" h="65194" extrusionOk="0">
                <a:moveTo>
                  <a:pt x="33109" y="0"/>
                </a:moveTo>
                <a:cubicBezTo>
                  <a:pt x="32653" y="0"/>
                  <a:pt x="32232" y="244"/>
                  <a:pt x="32006" y="640"/>
                </a:cubicBezTo>
                <a:lnTo>
                  <a:pt x="26871" y="9551"/>
                </a:lnTo>
                <a:lnTo>
                  <a:pt x="1274" y="9551"/>
                </a:lnTo>
                <a:cubicBezTo>
                  <a:pt x="570" y="9551"/>
                  <a:pt x="2" y="10122"/>
                  <a:pt x="2" y="10823"/>
                </a:cubicBezTo>
                <a:lnTo>
                  <a:pt x="2" y="26104"/>
                </a:lnTo>
                <a:cubicBezTo>
                  <a:pt x="2" y="26808"/>
                  <a:pt x="571" y="27376"/>
                  <a:pt x="1274" y="27376"/>
                </a:cubicBezTo>
                <a:lnTo>
                  <a:pt x="16600" y="27376"/>
                </a:lnTo>
                <a:lnTo>
                  <a:pt x="171" y="55900"/>
                </a:lnTo>
                <a:cubicBezTo>
                  <a:pt x="59" y="56094"/>
                  <a:pt x="0" y="56312"/>
                  <a:pt x="0" y="56536"/>
                </a:cubicBezTo>
                <a:lnTo>
                  <a:pt x="0" y="63921"/>
                </a:lnTo>
                <a:cubicBezTo>
                  <a:pt x="0" y="64624"/>
                  <a:pt x="570" y="65194"/>
                  <a:pt x="1273" y="65194"/>
                </a:cubicBezTo>
                <a:lnTo>
                  <a:pt x="14550" y="65194"/>
                </a:lnTo>
                <a:cubicBezTo>
                  <a:pt x="15006" y="65194"/>
                  <a:pt x="15427" y="64950"/>
                  <a:pt x="15653" y="64555"/>
                </a:cubicBezTo>
                <a:lnTo>
                  <a:pt x="20933" y="55389"/>
                </a:lnTo>
                <a:lnTo>
                  <a:pt x="46382" y="55389"/>
                </a:lnTo>
                <a:cubicBezTo>
                  <a:pt x="47086" y="55389"/>
                  <a:pt x="47654" y="54818"/>
                  <a:pt x="47654" y="54117"/>
                </a:cubicBezTo>
                <a:lnTo>
                  <a:pt x="47654" y="38836"/>
                </a:lnTo>
                <a:cubicBezTo>
                  <a:pt x="47654" y="38133"/>
                  <a:pt x="47084" y="37564"/>
                  <a:pt x="46382" y="37564"/>
                </a:cubicBezTo>
                <a:lnTo>
                  <a:pt x="31200" y="37564"/>
                </a:lnTo>
                <a:lnTo>
                  <a:pt x="35574" y="29973"/>
                </a:lnTo>
                <a:cubicBezTo>
                  <a:pt x="35925" y="29364"/>
                  <a:pt x="35716" y="28585"/>
                  <a:pt x="35107" y="28234"/>
                </a:cubicBezTo>
                <a:cubicBezTo>
                  <a:pt x="34907" y="28118"/>
                  <a:pt x="34688" y="28063"/>
                  <a:pt x="34472" y="28063"/>
                </a:cubicBezTo>
                <a:cubicBezTo>
                  <a:pt x="34031" y="28063"/>
                  <a:pt x="33603" y="28292"/>
                  <a:pt x="33368" y="28701"/>
                </a:cubicBezTo>
                <a:lnTo>
                  <a:pt x="27894" y="38200"/>
                </a:lnTo>
                <a:cubicBezTo>
                  <a:pt x="27667" y="38594"/>
                  <a:pt x="27667" y="39080"/>
                  <a:pt x="27894" y="39472"/>
                </a:cubicBezTo>
                <a:cubicBezTo>
                  <a:pt x="28120" y="39867"/>
                  <a:pt x="28542" y="40109"/>
                  <a:pt x="28996" y="40109"/>
                </a:cubicBezTo>
                <a:lnTo>
                  <a:pt x="45106" y="40109"/>
                </a:lnTo>
                <a:lnTo>
                  <a:pt x="45106" y="52843"/>
                </a:lnTo>
                <a:lnTo>
                  <a:pt x="20199" y="52843"/>
                </a:lnTo>
                <a:cubicBezTo>
                  <a:pt x="19745" y="52843"/>
                  <a:pt x="19323" y="53085"/>
                  <a:pt x="19096" y="53481"/>
                </a:cubicBezTo>
                <a:lnTo>
                  <a:pt x="13817" y="62646"/>
                </a:lnTo>
                <a:lnTo>
                  <a:pt x="2548" y="62646"/>
                </a:lnTo>
                <a:lnTo>
                  <a:pt x="2548" y="56874"/>
                </a:lnTo>
                <a:lnTo>
                  <a:pt x="19909" y="26738"/>
                </a:lnTo>
                <a:cubicBezTo>
                  <a:pt x="20136" y="26344"/>
                  <a:pt x="20136" y="25860"/>
                  <a:pt x="19909" y="25466"/>
                </a:cubicBezTo>
                <a:cubicBezTo>
                  <a:pt x="19683" y="25072"/>
                  <a:pt x="19261" y="24830"/>
                  <a:pt x="18808" y="24830"/>
                </a:cubicBezTo>
                <a:lnTo>
                  <a:pt x="2550" y="24830"/>
                </a:lnTo>
                <a:lnTo>
                  <a:pt x="2550" y="18176"/>
                </a:lnTo>
                <a:lnTo>
                  <a:pt x="13169" y="18176"/>
                </a:lnTo>
                <a:cubicBezTo>
                  <a:pt x="13873" y="18176"/>
                  <a:pt x="14441" y="17607"/>
                  <a:pt x="14441" y="16904"/>
                </a:cubicBezTo>
                <a:cubicBezTo>
                  <a:pt x="14441" y="16201"/>
                  <a:pt x="13872" y="15632"/>
                  <a:pt x="13169" y="15632"/>
                </a:cubicBezTo>
                <a:lnTo>
                  <a:pt x="2550" y="15632"/>
                </a:lnTo>
                <a:lnTo>
                  <a:pt x="2550" y="12099"/>
                </a:lnTo>
                <a:lnTo>
                  <a:pt x="27608" y="12099"/>
                </a:lnTo>
                <a:cubicBezTo>
                  <a:pt x="28065" y="12099"/>
                  <a:pt x="28485" y="11856"/>
                  <a:pt x="28713" y="11461"/>
                </a:cubicBezTo>
                <a:lnTo>
                  <a:pt x="33846" y="2548"/>
                </a:lnTo>
                <a:lnTo>
                  <a:pt x="45115" y="2548"/>
                </a:lnTo>
                <a:lnTo>
                  <a:pt x="45115" y="8320"/>
                </a:lnTo>
                <a:lnTo>
                  <a:pt x="38616" y="19594"/>
                </a:lnTo>
                <a:cubicBezTo>
                  <a:pt x="38265" y="20203"/>
                  <a:pt x="38474" y="20983"/>
                  <a:pt x="39083" y="21334"/>
                </a:cubicBezTo>
                <a:cubicBezTo>
                  <a:pt x="39283" y="21450"/>
                  <a:pt x="39502" y="21505"/>
                  <a:pt x="39718" y="21505"/>
                </a:cubicBezTo>
                <a:cubicBezTo>
                  <a:pt x="40159" y="21505"/>
                  <a:pt x="40587" y="21276"/>
                  <a:pt x="40824" y="20867"/>
                </a:cubicBezTo>
                <a:lnTo>
                  <a:pt x="47489" y="9295"/>
                </a:lnTo>
                <a:cubicBezTo>
                  <a:pt x="47600" y="9101"/>
                  <a:pt x="47660" y="8882"/>
                  <a:pt x="47660" y="8659"/>
                </a:cubicBezTo>
                <a:lnTo>
                  <a:pt x="47660" y="1273"/>
                </a:lnTo>
                <a:cubicBezTo>
                  <a:pt x="47660" y="570"/>
                  <a:pt x="47089" y="0"/>
                  <a:pt x="46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2"/>
          <p:cNvGrpSpPr/>
          <p:nvPr/>
        </p:nvGrpSpPr>
        <p:grpSpPr>
          <a:xfrm>
            <a:off x="5243020" y="2457497"/>
            <a:ext cx="373167" cy="373160"/>
            <a:chOff x="5124283" y="3271934"/>
            <a:chExt cx="293531" cy="293503"/>
          </a:xfrm>
        </p:grpSpPr>
        <p:sp>
          <p:nvSpPr>
            <p:cNvPr id="1384" name="Google Shape;1384;p62"/>
            <p:cNvSpPr/>
            <p:nvPr/>
          </p:nvSpPr>
          <p:spPr>
            <a:xfrm>
              <a:off x="5124283" y="3271934"/>
              <a:ext cx="293531" cy="281838"/>
            </a:xfrm>
            <a:custGeom>
              <a:avLst/>
              <a:gdLst/>
              <a:ahLst/>
              <a:cxnLst/>
              <a:rect l="l" t="t" r="r" b="b"/>
              <a:pathLst>
                <a:path w="65193" h="62596" extrusionOk="0">
                  <a:moveTo>
                    <a:pt x="32597" y="0"/>
                  </a:moveTo>
                  <a:cubicBezTo>
                    <a:pt x="23890" y="0"/>
                    <a:pt x="15703" y="3390"/>
                    <a:pt x="9548" y="9546"/>
                  </a:cubicBezTo>
                  <a:cubicBezTo>
                    <a:pt x="3391" y="15701"/>
                    <a:pt x="1" y="23889"/>
                    <a:pt x="1" y="32595"/>
                  </a:cubicBezTo>
                  <a:cubicBezTo>
                    <a:pt x="1" y="45568"/>
                    <a:pt x="7689" y="57303"/>
                    <a:pt x="19587" y="62489"/>
                  </a:cubicBezTo>
                  <a:cubicBezTo>
                    <a:pt x="19750" y="62562"/>
                    <a:pt x="19922" y="62596"/>
                    <a:pt x="20094" y="62596"/>
                  </a:cubicBezTo>
                  <a:cubicBezTo>
                    <a:pt x="20336" y="62596"/>
                    <a:pt x="20578" y="62526"/>
                    <a:pt x="20786" y="62393"/>
                  </a:cubicBezTo>
                  <a:cubicBezTo>
                    <a:pt x="21146" y="62160"/>
                    <a:pt x="21364" y="61764"/>
                    <a:pt x="21367" y="61336"/>
                  </a:cubicBezTo>
                  <a:cubicBezTo>
                    <a:pt x="21395" y="58413"/>
                    <a:pt x="21739" y="55489"/>
                    <a:pt x="22391" y="52656"/>
                  </a:cubicBezTo>
                  <a:lnTo>
                    <a:pt x="25641" y="38977"/>
                  </a:lnTo>
                  <a:cubicBezTo>
                    <a:pt x="25857" y="38072"/>
                    <a:pt x="25883" y="37151"/>
                    <a:pt x="25727" y="36235"/>
                  </a:cubicBezTo>
                  <a:lnTo>
                    <a:pt x="25295" y="33734"/>
                  </a:lnTo>
                  <a:cubicBezTo>
                    <a:pt x="25258" y="33518"/>
                    <a:pt x="25238" y="33298"/>
                    <a:pt x="25238" y="33076"/>
                  </a:cubicBezTo>
                  <a:lnTo>
                    <a:pt x="25238" y="32424"/>
                  </a:lnTo>
                  <a:cubicBezTo>
                    <a:pt x="25238" y="30347"/>
                    <a:pt x="25843" y="28333"/>
                    <a:pt x="26985" y="26600"/>
                  </a:cubicBezTo>
                  <a:cubicBezTo>
                    <a:pt x="27579" y="25698"/>
                    <a:pt x="28580" y="25161"/>
                    <a:pt x="29659" y="25161"/>
                  </a:cubicBezTo>
                  <a:lnTo>
                    <a:pt x="29745" y="25161"/>
                  </a:lnTo>
                  <a:cubicBezTo>
                    <a:pt x="31165" y="25161"/>
                    <a:pt x="32400" y="26133"/>
                    <a:pt x="32748" y="27521"/>
                  </a:cubicBezTo>
                  <a:lnTo>
                    <a:pt x="32784" y="27663"/>
                  </a:lnTo>
                  <a:cubicBezTo>
                    <a:pt x="33033" y="28668"/>
                    <a:pt x="33032" y="29729"/>
                    <a:pt x="32773" y="30732"/>
                  </a:cubicBezTo>
                  <a:lnTo>
                    <a:pt x="30410" y="39934"/>
                  </a:lnTo>
                  <a:cubicBezTo>
                    <a:pt x="29969" y="41647"/>
                    <a:pt x="30334" y="43433"/>
                    <a:pt x="31410" y="44838"/>
                  </a:cubicBezTo>
                  <a:cubicBezTo>
                    <a:pt x="32469" y="46220"/>
                    <a:pt x="34068" y="47025"/>
                    <a:pt x="35803" y="47047"/>
                  </a:cubicBezTo>
                  <a:lnTo>
                    <a:pt x="35887" y="47047"/>
                  </a:lnTo>
                  <a:cubicBezTo>
                    <a:pt x="42629" y="47047"/>
                    <a:pt x="47523" y="40164"/>
                    <a:pt x="47523" y="30679"/>
                  </a:cubicBezTo>
                  <a:cubicBezTo>
                    <a:pt x="47523" y="26517"/>
                    <a:pt x="46019" y="22759"/>
                    <a:pt x="43288" y="20103"/>
                  </a:cubicBezTo>
                  <a:cubicBezTo>
                    <a:pt x="40568" y="17456"/>
                    <a:pt x="36728" y="15997"/>
                    <a:pt x="32479" y="15997"/>
                  </a:cubicBezTo>
                  <a:cubicBezTo>
                    <a:pt x="27719" y="15997"/>
                    <a:pt x="23612" y="17662"/>
                    <a:pt x="20599" y="20817"/>
                  </a:cubicBezTo>
                  <a:cubicBezTo>
                    <a:pt x="17880" y="23662"/>
                    <a:pt x="16321" y="27583"/>
                    <a:pt x="16321" y="31576"/>
                  </a:cubicBezTo>
                  <a:cubicBezTo>
                    <a:pt x="16321" y="34060"/>
                    <a:pt x="17098" y="36868"/>
                    <a:pt x="18353" y="38903"/>
                  </a:cubicBezTo>
                  <a:cubicBezTo>
                    <a:pt x="18519" y="39174"/>
                    <a:pt x="18558" y="39498"/>
                    <a:pt x="18457" y="39789"/>
                  </a:cubicBezTo>
                  <a:lnTo>
                    <a:pt x="17736" y="41855"/>
                  </a:lnTo>
                  <a:cubicBezTo>
                    <a:pt x="17685" y="42006"/>
                    <a:pt x="17564" y="42059"/>
                    <a:pt x="17498" y="42076"/>
                  </a:cubicBezTo>
                  <a:cubicBezTo>
                    <a:pt x="17471" y="42083"/>
                    <a:pt x="17440" y="42088"/>
                    <a:pt x="17406" y="42088"/>
                  </a:cubicBezTo>
                  <a:cubicBezTo>
                    <a:pt x="17340" y="42088"/>
                    <a:pt x="17264" y="42068"/>
                    <a:pt x="17191" y="42006"/>
                  </a:cubicBezTo>
                  <a:cubicBezTo>
                    <a:pt x="14670" y="39807"/>
                    <a:pt x="12840" y="35366"/>
                    <a:pt x="12840" y="31453"/>
                  </a:cubicBezTo>
                  <a:cubicBezTo>
                    <a:pt x="12840" y="22207"/>
                    <a:pt x="18879" y="15063"/>
                    <a:pt x="28222" y="13249"/>
                  </a:cubicBezTo>
                  <a:cubicBezTo>
                    <a:pt x="28912" y="13116"/>
                    <a:pt x="29362" y="12447"/>
                    <a:pt x="29229" y="11758"/>
                  </a:cubicBezTo>
                  <a:cubicBezTo>
                    <a:pt x="29110" y="11150"/>
                    <a:pt x="28577" y="10727"/>
                    <a:pt x="27980" y="10727"/>
                  </a:cubicBezTo>
                  <a:cubicBezTo>
                    <a:pt x="27899" y="10727"/>
                    <a:pt x="27817" y="10735"/>
                    <a:pt x="27735" y="10751"/>
                  </a:cubicBezTo>
                  <a:cubicBezTo>
                    <a:pt x="22347" y="11797"/>
                    <a:pt x="17855" y="14421"/>
                    <a:pt x="14744" y="18343"/>
                  </a:cubicBezTo>
                  <a:cubicBezTo>
                    <a:pt x="11874" y="21960"/>
                    <a:pt x="10293" y="26615"/>
                    <a:pt x="10293" y="31455"/>
                  </a:cubicBezTo>
                  <a:cubicBezTo>
                    <a:pt x="10293" y="36116"/>
                    <a:pt x="12440" y="41244"/>
                    <a:pt x="15515" y="43928"/>
                  </a:cubicBezTo>
                  <a:cubicBezTo>
                    <a:pt x="16046" y="44391"/>
                    <a:pt x="16720" y="44638"/>
                    <a:pt x="17407" y="44638"/>
                  </a:cubicBezTo>
                  <a:cubicBezTo>
                    <a:pt x="17654" y="44638"/>
                    <a:pt x="17902" y="44606"/>
                    <a:pt x="18147" y="44541"/>
                  </a:cubicBezTo>
                  <a:cubicBezTo>
                    <a:pt x="19078" y="44294"/>
                    <a:pt x="19821" y="43606"/>
                    <a:pt x="20139" y="42698"/>
                  </a:cubicBezTo>
                  <a:lnTo>
                    <a:pt x="20861" y="40633"/>
                  </a:lnTo>
                  <a:cubicBezTo>
                    <a:pt x="21216" y="39615"/>
                    <a:pt x="21092" y="38499"/>
                    <a:pt x="20521" y="37573"/>
                  </a:cubicBezTo>
                  <a:cubicBezTo>
                    <a:pt x="19517" y="35940"/>
                    <a:pt x="18867" y="33588"/>
                    <a:pt x="18867" y="31579"/>
                  </a:cubicBezTo>
                  <a:cubicBezTo>
                    <a:pt x="18867" y="25262"/>
                    <a:pt x="23637" y="18547"/>
                    <a:pt x="32479" y="18547"/>
                  </a:cubicBezTo>
                  <a:cubicBezTo>
                    <a:pt x="39836" y="18547"/>
                    <a:pt x="44975" y="23538"/>
                    <a:pt x="44975" y="30685"/>
                  </a:cubicBezTo>
                  <a:cubicBezTo>
                    <a:pt x="44975" y="34696"/>
                    <a:pt x="43997" y="38305"/>
                    <a:pt x="42221" y="40848"/>
                  </a:cubicBezTo>
                  <a:cubicBezTo>
                    <a:pt x="40573" y="43208"/>
                    <a:pt x="38323" y="44509"/>
                    <a:pt x="35887" y="44509"/>
                  </a:cubicBezTo>
                  <a:lnTo>
                    <a:pt x="35833" y="44509"/>
                  </a:lnTo>
                  <a:cubicBezTo>
                    <a:pt x="34888" y="44496"/>
                    <a:pt x="34012" y="44055"/>
                    <a:pt x="33434" y="43298"/>
                  </a:cubicBezTo>
                  <a:cubicBezTo>
                    <a:pt x="32836" y="42518"/>
                    <a:pt x="32632" y="41526"/>
                    <a:pt x="32877" y="40577"/>
                  </a:cubicBezTo>
                  <a:lnTo>
                    <a:pt x="35241" y="31374"/>
                  </a:lnTo>
                  <a:cubicBezTo>
                    <a:pt x="35603" y="29962"/>
                    <a:pt x="35609" y="28468"/>
                    <a:pt x="35254" y="27054"/>
                  </a:cubicBezTo>
                  <a:lnTo>
                    <a:pt x="35220" y="26913"/>
                  </a:lnTo>
                  <a:cubicBezTo>
                    <a:pt x="34587" y="24387"/>
                    <a:pt x="32337" y="22623"/>
                    <a:pt x="29745" y="22623"/>
                  </a:cubicBezTo>
                  <a:lnTo>
                    <a:pt x="29657" y="22623"/>
                  </a:lnTo>
                  <a:cubicBezTo>
                    <a:pt x="27719" y="22623"/>
                    <a:pt x="25925" y="23588"/>
                    <a:pt x="24858" y="25208"/>
                  </a:cubicBezTo>
                  <a:cubicBezTo>
                    <a:pt x="23441" y="27358"/>
                    <a:pt x="22690" y="29858"/>
                    <a:pt x="22690" y="32434"/>
                  </a:cubicBezTo>
                  <a:lnTo>
                    <a:pt x="22690" y="33085"/>
                  </a:lnTo>
                  <a:cubicBezTo>
                    <a:pt x="22690" y="33450"/>
                    <a:pt x="22721" y="33818"/>
                    <a:pt x="22783" y="34176"/>
                  </a:cubicBezTo>
                  <a:lnTo>
                    <a:pt x="23216" y="36677"/>
                  </a:lnTo>
                  <a:cubicBezTo>
                    <a:pt x="23314" y="37252"/>
                    <a:pt x="23297" y="37830"/>
                    <a:pt x="23162" y="38397"/>
                  </a:cubicBezTo>
                  <a:lnTo>
                    <a:pt x="19908" y="52085"/>
                  </a:lnTo>
                  <a:cubicBezTo>
                    <a:pt x="19362" y="54470"/>
                    <a:pt x="19019" y="56906"/>
                    <a:pt x="18883" y="59351"/>
                  </a:cubicBezTo>
                  <a:cubicBezTo>
                    <a:pt x="8898" y="54230"/>
                    <a:pt x="2544" y="43930"/>
                    <a:pt x="2544" y="32604"/>
                  </a:cubicBezTo>
                  <a:cubicBezTo>
                    <a:pt x="2544" y="16036"/>
                    <a:pt x="16023" y="2556"/>
                    <a:pt x="32593" y="2556"/>
                  </a:cubicBezTo>
                  <a:cubicBezTo>
                    <a:pt x="49163" y="2556"/>
                    <a:pt x="62643" y="16036"/>
                    <a:pt x="62643" y="32604"/>
                  </a:cubicBezTo>
                  <a:cubicBezTo>
                    <a:pt x="62643" y="40847"/>
                    <a:pt x="59372" y="48535"/>
                    <a:pt x="53433" y="54253"/>
                  </a:cubicBezTo>
                  <a:cubicBezTo>
                    <a:pt x="52927" y="54742"/>
                    <a:pt x="52911" y="55545"/>
                    <a:pt x="53399" y="56053"/>
                  </a:cubicBezTo>
                  <a:cubicBezTo>
                    <a:pt x="53649" y="56312"/>
                    <a:pt x="53983" y="56442"/>
                    <a:pt x="54317" y="56442"/>
                  </a:cubicBezTo>
                  <a:cubicBezTo>
                    <a:pt x="54634" y="56442"/>
                    <a:pt x="54952" y="56324"/>
                    <a:pt x="55198" y="56087"/>
                  </a:cubicBezTo>
                  <a:cubicBezTo>
                    <a:pt x="58323" y="53078"/>
                    <a:pt x="60781" y="49544"/>
                    <a:pt x="62500" y="45582"/>
                  </a:cubicBezTo>
                  <a:cubicBezTo>
                    <a:pt x="64283" y="41480"/>
                    <a:pt x="65186" y="37115"/>
                    <a:pt x="65186" y="32604"/>
                  </a:cubicBezTo>
                  <a:cubicBezTo>
                    <a:pt x="65193" y="23887"/>
                    <a:pt x="61802" y="15703"/>
                    <a:pt x="55647" y="9546"/>
                  </a:cubicBezTo>
                  <a:cubicBezTo>
                    <a:pt x="49490" y="3390"/>
                    <a:pt x="41304" y="0"/>
                    <a:pt x="32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2"/>
            <p:cNvSpPr/>
            <p:nvPr/>
          </p:nvSpPr>
          <p:spPr>
            <a:xfrm>
              <a:off x="5227682" y="3321001"/>
              <a:ext cx="143967" cy="244436"/>
            </a:xfrm>
            <a:custGeom>
              <a:avLst/>
              <a:gdLst/>
              <a:ahLst/>
              <a:cxnLst/>
              <a:rect l="l" t="t" r="r" b="b"/>
              <a:pathLst>
                <a:path w="31975" h="54289" extrusionOk="0">
                  <a:moveTo>
                    <a:pt x="15943" y="1"/>
                  </a:moveTo>
                  <a:cubicBezTo>
                    <a:pt x="15373" y="1"/>
                    <a:pt x="14854" y="385"/>
                    <a:pt x="14708" y="964"/>
                  </a:cubicBezTo>
                  <a:cubicBezTo>
                    <a:pt x="14538" y="1647"/>
                    <a:pt x="14950" y="2337"/>
                    <a:pt x="15633" y="2509"/>
                  </a:cubicBezTo>
                  <a:cubicBezTo>
                    <a:pt x="23886" y="4579"/>
                    <a:pt x="29429" y="11462"/>
                    <a:pt x="29429" y="19638"/>
                  </a:cubicBezTo>
                  <a:cubicBezTo>
                    <a:pt x="29429" y="30600"/>
                    <a:pt x="22623" y="38869"/>
                    <a:pt x="13596" y="38869"/>
                  </a:cubicBezTo>
                  <a:cubicBezTo>
                    <a:pt x="11352" y="38869"/>
                    <a:pt x="8806" y="37547"/>
                    <a:pt x="7551" y="36305"/>
                  </a:cubicBezTo>
                  <a:cubicBezTo>
                    <a:pt x="7309" y="36067"/>
                    <a:pt x="6986" y="35938"/>
                    <a:pt x="6655" y="35938"/>
                  </a:cubicBezTo>
                  <a:cubicBezTo>
                    <a:pt x="6542" y="35938"/>
                    <a:pt x="6428" y="35953"/>
                    <a:pt x="6316" y="35984"/>
                  </a:cubicBezTo>
                  <a:cubicBezTo>
                    <a:pt x="5875" y="36107"/>
                    <a:pt x="5535" y="36453"/>
                    <a:pt x="5420" y="36893"/>
                  </a:cubicBezTo>
                  <a:lnTo>
                    <a:pt x="4506" y="40459"/>
                  </a:lnTo>
                  <a:cubicBezTo>
                    <a:pt x="3588" y="44028"/>
                    <a:pt x="2243" y="47483"/>
                    <a:pt x="505" y="50732"/>
                  </a:cubicBezTo>
                  <a:lnTo>
                    <a:pt x="201" y="51300"/>
                  </a:lnTo>
                  <a:cubicBezTo>
                    <a:pt x="18" y="51642"/>
                    <a:pt x="1" y="52047"/>
                    <a:pt x="154" y="52403"/>
                  </a:cubicBezTo>
                  <a:cubicBezTo>
                    <a:pt x="306" y="52759"/>
                    <a:pt x="613" y="53027"/>
                    <a:pt x="986" y="53130"/>
                  </a:cubicBezTo>
                  <a:cubicBezTo>
                    <a:pt x="3793" y="53899"/>
                    <a:pt x="6699" y="54289"/>
                    <a:pt x="9628" y="54289"/>
                  </a:cubicBezTo>
                  <a:cubicBezTo>
                    <a:pt x="13641" y="54289"/>
                    <a:pt x="17559" y="53567"/>
                    <a:pt x="21273" y="52146"/>
                  </a:cubicBezTo>
                  <a:cubicBezTo>
                    <a:pt x="21931" y="51895"/>
                    <a:pt x="22259" y="51159"/>
                    <a:pt x="22009" y="50501"/>
                  </a:cubicBezTo>
                  <a:cubicBezTo>
                    <a:pt x="21813" y="49993"/>
                    <a:pt x="21330" y="49682"/>
                    <a:pt x="20818" y="49682"/>
                  </a:cubicBezTo>
                  <a:cubicBezTo>
                    <a:pt x="20667" y="49682"/>
                    <a:pt x="20513" y="49709"/>
                    <a:pt x="20364" y="49766"/>
                  </a:cubicBezTo>
                  <a:cubicBezTo>
                    <a:pt x="16940" y="51075"/>
                    <a:pt x="13326" y="51741"/>
                    <a:pt x="9628" y="51741"/>
                  </a:cubicBezTo>
                  <a:cubicBezTo>
                    <a:pt x="7464" y="51741"/>
                    <a:pt x="5310" y="51510"/>
                    <a:pt x="3208" y="51052"/>
                  </a:cubicBezTo>
                  <a:cubicBezTo>
                    <a:pt x="4821" y="47880"/>
                    <a:pt x="6086" y="44535"/>
                    <a:pt x="6972" y="41089"/>
                  </a:cubicBezTo>
                  <a:lnTo>
                    <a:pt x="7403" y="39413"/>
                  </a:lnTo>
                  <a:cubicBezTo>
                    <a:pt x="9090" y="40510"/>
                    <a:pt x="11355" y="41409"/>
                    <a:pt x="13596" y="41409"/>
                  </a:cubicBezTo>
                  <a:cubicBezTo>
                    <a:pt x="18743" y="41409"/>
                    <a:pt x="23453" y="39114"/>
                    <a:pt x="26862" y="34951"/>
                  </a:cubicBezTo>
                  <a:cubicBezTo>
                    <a:pt x="30160" y="30924"/>
                    <a:pt x="31975" y="25483"/>
                    <a:pt x="31975" y="19631"/>
                  </a:cubicBezTo>
                  <a:cubicBezTo>
                    <a:pt x="31975" y="14955"/>
                    <a:pt x="30444" y="10609"/>
                    <a:pt x="27544" y="7066"/>
                  </a:cubicBezTo>
                  <a:cubicBezTo>
                    <a:pt x="24713" y="3611"/>
                    <a:pt x="20809" y="1181"/>
                    <a:pt x="16254" y="39"/>
                  </a:cubicBezTo>
                  <a:cubicBezTo>
                    <a:pt x="16150" y="13"/>
                    <a:pt x="16045" y="1"/>
                    <a:pt x="159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19669" y="1365502"/>
            <a:ext cx="8430322"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n>
                  <a:solidFill>
                    <a:schemeClr val="accent1">
                      <a:lumMod val="10000"/>
                    </a:schemeClr>
                  </a:solidFill>
                </a:ln>
                <a:solidFill>
                  <a:schemeClr val="accent6">
                    <a:lumMod val="75000"/>
                  </a:schemeClr>
                </a:solidFill>
                <a:latin typeface="Nunito Black" pitchFamily="2" charset="-93"/>
              </a:rPr>
              <a:t>#1</a:t>
            </a:r>
            <a:r>
              <a:rPr lang="vi-VN" sz="6000">
                <a:ln>
                  <a:solidFill>
                    <a:schemeClr val="accent1">
                      <a:lumMod val="10000"/>
                    </a:schemeClr>
                  </a:solidFill>
                </a:ln>
                <a:solidFill>
                  <a:schemeClr val="accent6">
                    <a:lumMod val="75000"/>
                  </a:schemeClr>
                </a:solidFill>
                <a:latin typeface="Nunito Black" pitchFamily="2" charset="-93"/>
              </a:rPr>
              <a:t> Ý TƯỞNG</a:t>
            </a:r>
            <a:endParaRPr sz="60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324746" y="3254643"/>
            <a:ext cx="4347275" cy="449452"/>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
        <p:nvSpPr>
          <p:cNvPr id="2" name="Google Shape;734;p42">
            <a:extLst>
              <a:ext uri="{FF2B5EF4-FFF2-40B4-BE49-F238E27FC236}">
                <a16:creationId xmlns:a16="http://schemas.microsoft.com/office/drawing/2014/main" id="{EFA86CF5-13DF-946A-B710-7F8C39899956}"/>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Google Shape;735;p42">
            <a:extLst>
              <a:ext uri="{FF2B5EF4-FFF2-40B4-BE49-F238E27FC236}">
                <a16:creationId xmlns:a16="http://schemas.microsoft.com/office/drawing/2014/main" id="{237C087F-8C1D-5BD6-827A-1D8B64C33ACE}"/>
              </a:ext>
            </a:extLst>
          </p:cNvPr>
          <p:cNvCxnSpPr>
            <a:cxnSpLocks/>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4" name="Google Shape;736;p42">
            <a:extLst>
              <a:ext uri="{FF2B5EF4-FFF2-40B4-BE49-F238E27FC236}">
                <a16:creationId xmlns:a16="http://schemas.microsoft.com/office/drawing/2014/main" id="{B7B446AC-DBE4-6D68-F65F-AD9B83418169}"/>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athway Gothic One"/>
              <a:buNone/>
              <a:defRPr sz="110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000" b="1"/>
              <a:t>11</a:t>
            </a:r>
          </a:p>
        </p:txBody>
      </p:sp>
      <p:sp>
        <p:nvSpPr>
          <p:cNvPr id="5" name="Google Shape;737;p42">
            <a:extLst>
              <a:ext uri="{FF2B5EF4-FFF2-40B4-BE49-F238E27FC236}">
                <a16:creationId xmlns:a16="http://schemas.microsoft.com/office/drawing/2014/main" id="{8E0E2CA5-0517-6504-6A56-1CBAA5C6437C}"/>
              </a:ext>
            </a:extLst>
          </p:cNvPr>
          <p:cNvSpPr txBox="1">
            <a:spLocks/>
          </p:cNvSpPr>
          <p:nvPr/>
        </p:nvSpPr>
        <p:spPr>
          <a:xfrm>
            <a:off x="7449036" y="672750"/>
            <a:ext cx="539842"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6" name="Google Shape;738;p42">
            <a:extLst>
              <a:ext uri="{FF2B5EF4-FFF2-40B4-BE49-F238E27FC236}">
                <a16:creationId xmlns:a16="http://schemas.microsoft.com/office/drawing/2014/main" id="{3712214E-A856-843F-354D-506E498E3650}"/>
              </a:ext>
            </a:extLst>
          </p:cNvPr>
          <p:cNvSpPr txBox="1">
            <a:spLocks/>
          </p:cNvSpPr>
          <p:nvPr/>
        </p:nvSpPr>
        <p:spPr>
          <a:xfrm>
            <a:off x="7934416" y="672750"/>
            <a:ext cx="520332"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cxnSp>
        <p:nvCxnSpPr>
          <p:cNvPr id="7" name="Google Shape;757;p42">
            <a:extLst>
              <a:ext uri="{FF2B5EF4-FFF2-40B4-BE49-F238E27FC236}">
                <a16:creationId xmlns:a16="http://schemas.microsoft.com/office/drawing/2014/main" id="{31B0861F-8745-A5B3-102F-E7BFC290BA5C}"/>
              </a:ext>
            </a:extLst>
          </p:cNvPr>
          <p:cNvCxnSpPr>
            <a:cxnSpLocks/>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8" name="Google Shape;758;p42">
            <a:extLst>
              <a:ext uri="{FF2B5EF4-FFF2-40B4-BE49-F238E27FC236}">
                <a16:creationId xmlns:a16="http://schemas.microsoft.com/office/drawing/2014/main" id="{D3BB1665-D96F-7050-CA53-FAAF7FB28FC6}"/>
              </a:ext>
            </a:extLst>
          </p:cNvPr>
          <p:cNvCxnSpPr>
            <a:cxnSpLocks/>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9" name="Google Shape;759;p42">
            <a:extLst>
              <a:ext uri="{FF2B5EF4-FFF2-40B4-BE49-F238E27FC236}">
                <a16:creationId xmlns:a16="http://schemas.microsoft.com/office/drawing/2014/main" id="{EB0C89C2-7D2F-C275-9E59-16BC5FE2431C}"/>
              </a:ext>
            </a:extLst>
          </p:cNvPr>
          <p:cNvCxnSpPr>
            <a:cxnSpLocks/>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7" name="Google Shape;1207;p55"/>
          <p:cNvSpPr txBox="1">
            <a:spLocks noGrp="1"/>
          </p:cNvSpPr>
          <p:nvPr>
            <p:ph type="title" idx="5"/>
          </p:nvPr>
        </p:nvSpPr>
        <p:spPr>
          <a:xfrm>
            <a:off x="301550" y="1147137"/>
            <a:ext cx="2910900" cy="9966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latin typeface="Nunito" pitchFamily="2" charset="-93"/>
              </a:rPr>
              <a:t>BACKTRACKING</a:t>
            </a:r>
            <a:br>
              <a:rPr lang="vi-VN" sz="2400" b="1">
                <a:latin typeface="Nunito" pitchFamily="2" charset="-93"/>
              </a:rPr>
            </a:br>
            <a:r>
              <a:rPr lang="vi-VN" sz="2400" b="1">
                <a:latin typeface="Nunito" pitchFamily="2" charset="-93"/>
              </a:rPr>
              <a:t>(Quay lui)</a:t>
            </a:r>
            <a:endParaRPr sz="2400" b="1">
              <a:latin typeface="Nunito" pitchFamily="2" charset="-93"/>
            </a:endParaRPr>
          </a:p>
        </p:txBody>
      </p:sp>
      <p:sp>
        <p:nvSpPr>
          <p:cNvPr id="1208" name="Google Shape;1208;p55"/>
          <p:cNvSpPr txBox="1">
            <a:spLocks noGrp="1"/>
          </p:cNvSpPr>
          <p:nvPr>
            <p:ph type="subTitle" idx="1"/>
          </p:nvPr>
        </p:nvSpPr>
        <p:spPr>
          <a:xfrm>
            <a:off x="416560" y="2143759"/>
            <a:ext cx="2795889" cy="2653433"/>
          </a:xfrm>
          <a:prstGeom prst="rect">
            <a:avLst/>
          </a:prstGeom>
        </p:spPr>
        <p:txBody>
          <a:bodyPr spcFirstLastPara="1" wrap="square" lIns="91425" tIns="91425" rIns="91425" bIns="91425" anchor="ctr" anchorCtr="0">
            <a:noAutofit/>
          </a:bodyPr>
          <a:lstStyle/>
          <a:p>
            <a:pPr marL="0" indent="0" algn="just"/>
            <a:r>
              <a:rPr lang="en-US" sz="1600" kern="100">
                <a:latin typeface="Nunito" pitchFamily="2" charset="-93"/>
                <a:ea typeface="Calibri" panose="020F0502020204030204" pitchFamily="34" charset="0"/>
                <a:cs typeface="Mangal" panose="02040503050203030202" pitchFamily="18" charset="0"/>
              </a:rPr>
              <a:t>Là </a:t>
            </a:r>
            <a:r>
              <a:rPr lang="en-US" sz="1600" kern="100" err="1">
                <a:effectLst/>
                <a:latin typeface="Nunito" pitchFamily="2" charset="-93"/>
                <a:ea typeface="Calibri" panose="020F0502020204030204" pitchFamily="34" charset="0"/>
                <a:cs typeface="Mangal" panose="02040503050203030202" pitchFamily="18" charset="0"/>
              </a:rPr>
              <a:t>một</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kĩ</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thuật</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thiết</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kế</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thuật</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toán</a:t>
            </a:r>
            <a:r>
              <a:rPr lang="en-US" sz="1600" b="1"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dựa</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trên</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đệ</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quy</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Thường</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dùng</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để</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giải</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các</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bài</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toán</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liệt</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kê</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cấu</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hình</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Mỗi</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cấu</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hình</a:t>
            </a:r>
            <a:r>
              <a:rPr lang="en-US" sz="1600" b="1"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được</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xây</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dựng</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theo</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từng</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phần</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tử</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Mỗi</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phần</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tử</a:t>
            </a:r>
            <a:r>
              <a:rPr lang="en-US" sz="1600" b="1"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được</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chọn</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theo</a:t>
            </a:r>
            <a:r>
              <a:rPr lang="en-US" sz="1600" kern="100">
                <a:effectLst/>
                <a:latin typeface="Nunito" pitchFamily="2" charset="-93"/>
                <a:ea typeface="Calibri" panose="020F0502020204030204" pitchFamily="34" charset="0"/>
                <a:cs typeface="Mangal" panose="02040503050203030202" pitchFamily="18" charset="0"/>
              </a:rPr>
              <a:t> </a:t>
            </a:r>
            <a:r>
              <a:rPr lang="en-US" sz="1600" kern="100" err="1">
                <a:effectLst/>
                <a:latin typeface="Nunito" pitchFamily="2" charset="-93"/>
                <a:ea typeface="Calibri" panose="020F0502020204030204" pitchFamily="34" charset="0"/>
                <a:cs typeface="Mangal" panose="02040503050203030202" pitchFamily="18" charset="0"/>
              </a:rPr>
              <a:t>các</a:t>
            </a:r>
            <a:r>
              <a:rPr lang="en-US" sz="1600"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khả</a:t>
            </a:r>
            <a:r>
              <a:rPr lang="en-US" sz="1600" b="1" kern="100">
                <a:effectLst/>
                <a:latin typeface="Nunito" pitchFamily="2" charset="-93"/>
                <a:ea typeface="Calibri" panose="020F0502020204030204" pitchFamily="34" charset="0"/>
                <a:cs typeface="Mangal" panose="02040503050203030202" pitchFamily="18" charset="0"/>
              </a:rPr>
              <a:t> </a:t>
            </a:r>
            <a:r>
              <a:rPr lang="en-US" sz="1600" b="1" kern="100" err="1">
                <a:effectLst/>
                <a:latin typeface="Nunito" pitchFamily="2" charset="-93"/>
                <a:ea typeface="Calibri" panose="020F0502020204030204" pitchFamily="34" charset="0"/>
                <a:cs typeface="Mangal" panose="02040503050203030202" pitchFamily="18" charset="0"/>
              </a:rPr>
              <a:t>năng</a:t>
            </a:r>
            <a:r>
              <a:rPr lang="en-US" sz="1800" kern="100">
                <a:effectLst/>
                <a:latin typeface="Nunito" pitchFamily="2" charset="-93"/>
                <a:ea typeface="Calibri" panose="020F0502020204030204" pitchFamily="34" charset="0"/>
                <a:cs typeface="Mangal" panose="02040503050203030202" pitchFamily="18" charset="0"/>
              </a:rPr>
              <a:t>.</a:t>
            </a:r>
            <a:endParaRPr lang="vi-VN" sz="1800" kern="100">
              <a:effectLst/>
              <a:latin typeface="Nunito" pitchFamily="2" charset="-93"/>
              <a:ea typeface="Calibri" panose="020F0502020204030204" pitchFamily="34" charset="0"/>
              <a:cs typeface="Mangal" panose="02040503050203030202" pitchFamily="18" charset="0"/>
            </a:endParaRPr>
          </a:p>
        </p:txBody>
      </p:sp>
      <p:pic>
        <p:nvPicPr>
          <p:cNvPr id="1209" name="Google Shape;1209;p55"/>
          <p:cNvPicPr preferRelativeResize="0"/>
          <p:nvPr/>
        </p:nvPicPr>
        <p:blipFill>
          <a:blip r:embed="rId3"/>
          <a:srcRect t="5535" b="5535"/>
          <a:stretch/>
        </p:blipFill>
        <p:spPr>
          <a:xfrm>
            <a:off x="3996891" y="1847189"/>
            <a:ext cx="4500338" cy="2647549"/>
          </a:xfrm>
          <a:prstGeom prst="rect">
            <a:avLst/>
          </a:prstGeom>
          <a:noFill/>
          <a:ln>
            <a:noFill/>
          </a:ln>
        </p:spPr>
      </p:pic>
      <p:sp>
        <p:nvSpPr>
          <p:cNvPr id="1210" name="Google Shape;1210;p55"/>
          <p:cNvSpPr/>
          <p:nvPr/>
        </p:nvSpPr>
        <p:spPr>
          <a:xfrm rot="169444">
            <a:off x="5844062" y="1703137"/>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43;p36">
            <a:extLst>
              <a:ext uri="{FF2B5EF4-FFF2-40B4-BE49-F238E27FC236}">
                <a16:creationId xmlns:a16="http://schemas.microsoft.com/office/drawing/2014/main" id="{7833E2BE-1EAA-101B-8300-5663046A9E14}"/>
              </a:ext>
            </a:extLst>
          </p:cNvPr>
          <p:cNvSpPr txBox="1">
            <a:spLocks/>
          </p:cNvSpPr>
          <p:nvPr/>
        </p:nvSpPr>
        <p:spPr>
          <a:xfrm>
            <a:off x="301550" y="346308"/>
            <a:ext cx="2910900" cy="652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100">
                <a:ln>
                  <a:solidFill>
                    <a:schemeClr val="accent1">
                      <a:lumMod val="10000"/>
                    </a:schemeClr>
                  </a:solidFill>
                </a:ln>
                <a:solidFill>
                  <a:schemeClr val="accent6">
                    <a:lumMod val="75000"/>
                  </a:schemeClr>
                </a:solidFill>
                <a:latin typeface="Nunito Black" pitchFamily="2" charset="-93"/>
              </a:rPr>
              <a:t>#1 Ý TƯỞNG</a:t>
            </a:r>
          </a:p>
        </p:txBody>
      </p:sp>
      <p:sp>
        <p:nvSpPr>
          <p:cNvPr id="3" name="Google Shape;444;p36">
            <a:extLst>
              <a:ext uri="{FF2B5EF4-FFF2-40B4-BE49-F238E27FC236}">
                <a16:creationId xmlns:a16="http://schemas.microsoft.com/office/drawing/2014/main" id="{42DB66B3-AA6C-B314-EC90-AC6E8C897669}"/>
              </a:ext>
            </a:extLst>
          </p:cNvPr>
          <p:cNvSpPr txBox="1">
            <a:spLocks/>
          </p:cNvSpPr>
          <p:nvPr/>
        </p:nvSpPr>
        <p:spPr>
          <a:xfrm>
            <a:off x="0" y="-699314"/>
            <a:ext cx="9143999" cy="449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2000" b="1"/>
              <a:t>Completed Search - Backtracking</a:t>
            </a:r>
          </a:p>
        </p:txBody>
      </p:sp>
      <p:sp>
        <p:nvSpPr>
          <p:cNvPr id="10" name="Google Shape;734;p42">
            <a:extLst>
              <a:ext uri="{FF2B5EF4-FFF2-40B4-BE49-F238E27FC236}">
                <a16:creationId xmlns:a16="http://schemas.microsoft.com/office/drawing/2014/main" id="{C3FDC26A-24D6-E0E5-11FB-5273AF522892}"/>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735;p42">
            <a:extLst>
              <a:ext uri="{FF2B5EF4-FFF2-40B4-BE49-F238E27FC236}">
                <a16:creationId xmlns:a16="http://schemas.microsoft.com/office/drawing/2014/main" id="{56F9B92D-0BE5-06BB-91AF-97D009D502A9}"/>
              </a:ext>
            </a:extLst>
          </p:cNvPr>
          <p:cNvCxnSpPr>
            <a:cxnSpLocks/>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2" name="Google Shape;736;p42">
            <a:extLst>
              <a:ext uri="{FF2B5EF4-FFF2-40B4-BE49-F238E27FC236}">
                <a16:creationId xmlns:a16="http://schemas.microsoft.com/office/drawing/2014/main" id="{2A4EE4C8-A7BB-EC71-7436-DCEB35C9B627}"/>
              </a:ext>
            </a:extLst>
          </p:cNvPr>
          <p:cNvSpPr txBox="1">
            <a:spLocks noGrp="1"/>
          </p:cNvSpPr>
          <p:nvPr>
            <p:ph type="title"/>
          </p:nvPr>
        </p:nvSpPr>
        <p:spPr>
          <a:xfrm>
            <a:off x="7026199"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11</a:t>
            </a:r>
            <a:endParaRPr sz="2000" b="1"/>
          </a:p>
        </p:txBody>
      </p:sp>
      <p:sp>
        <p:nvSpPr>
          <p:cNvPr id="13" name="Google Shape;737;p42">
            <a:extLst>
              <a:ext uri="{FF2B5EF4-FFF2-40B4-BE49-F238E27FC236}">
                <a16:creationId xmlns:a16="http://schemas.microsoft.com/office/drawing/2014/main" id="{BCAEF7CB-C93D-DAF1-5DC9-113B72AE47E9}"/>
              </a:ext>
            </a:extLst>
          </p:cNvPr>
          <p:cNvSpPr txBox="1">
            <a:spLocks noGrp="1"/>
          </p:cNvSpPr>
          <p:nvPr>
            <p:ph type="title" idx="2"/>
          </p:nvPr>
        </p:nvSpPr>
        <p:spPr>
          <a:xfrm>
            <a:off x="7492146"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04</a:t>
            </a:r>
            <a:endParaRPr sz="2000" b="1"/>
          </a:p>
        </p:txBody>
      </p:sp>
      <p:sp>
        <p:nvSpPr>
          <p:cNvPr id="14" name="Google Shape;738;p42">
            <a:extLst>
              <a:ext uri="{FF2B5EF4-FFF2-40B4-BE49-F238E27FC236}">
                <a16:creationId xmlns:a16="http://schemas.microsoft.com/office/drawing/2014/main" id="{55E3E797-537A-720E-58B0-12A46AFDABBA}"/>
              </a:ext>
            </a:extLst>
          </p:cNvPr>
          <p:cNvSpPr txBox="1">
            <a:spLocks noGrp="1"/>
          </p:cNvSpPr>
          <p:nvPr>
            <p:ph type="title" idx="3"/>
          </p:nvPr>
        </p:nvSpPr>
        <p:spPr>
          <a:xfrm>
            <a:off x="7958093" y="672750"/>
            <a:ext cx="465900" cy="2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23</a:t>
            </a:r>
            <a:endParaRPr sz="2000" b="1"/>
          </a:p>
        </p:txBody>
      </p:sp>
      <p:cxnSp>
        <p:nvCxnSpPr>
          <p:cNvPr id="15" name="Google Shape;757;p42">
            <a:extLst>
              <a:ext uri="{FF2B5EF4-FFF2-40B4-BE49-F238E27FC236}">
                <a16:creationId xmlns:a16="http://schemas.microsoft.com/office/drawing/2014/main" id="{4E38C3F0-66E1-B917-B1A3-BB373D8AD6A5}"/>
              </a:ext>
            </a:extLst>
          </p:cNvPr>
          <p:cNvCxnSpPr>
            <a:cxnSpLocks/>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758;p42">
            <a:extLst>
              <a:ext uri="{FF2B5EF4-FFF2-40B4-BE49-F238E27FC236}">
                <a16:creationId xmlns:a16="http://schemas.microsoft.com/office/drawing/2014/main" id="{DC7FD7D9-9390-42CA-9BC4-90AC08049C76}"/>
              </a:ext>
            </a:extLst>
          </p:cNvPr>
          <p:cNvCxnSpPr>
            <a:cxnSpLocks/>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759;p42">
            <a:extLst>
              <a:ext uri="{FF2B5EF4-FFF2-40B4-BE49-F238E27FC236}">
                <a16:creationId xmlns:a16="http://schemas.microsoft.com/office/drawing/2014/main" id="{D1352AF9-1B36-B219-5723-17AB3B5FFA75}"/>
              </a:ext>
            </a:extLst>
          </p:cNvPr>
          <p:cNvCxnSpPr>
            <a:cxnSpLocks/>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14662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39"/>
        <p:cNvGrpSpPr/>
        <p:nvPr/>
      </p:nvGrpSpPr>
      <p:grpSpPr>
        <a:xfrm>
          <a:off x="0" y="0"/>
          <a:ext cx="0" cy="0"/>
          <a:chOff x="0" y="0"/>
          <a:chExt cx="0" cy="0"/>
        </a:xfrm>
      </p:grpSpPr>
      <p:sp>
        <p:nvSpPr>
          <p:cNvPr id="1246" name="Google Shape;1246;p57"/>
          <p:cNvSpPr txBox="1">
            <a:spLocks noGrp="1"/>
          </p:cNvSpPr>
          <p:nvPr>
            <p:ph type="subTitle" idx="1"/>
          </p:nvPr>
        </p:nvSpPr>
        <p:spPr>
          <a:xfrm>
            <a:off x="944880" y="291465"/>
            <a:ext cx="7142480" cy="3742055"/>
          </a:xfrm>
          <a:prstGeom prst="rect">
            <a:avLst/>
          </a:prstGeom>
        </p:spPr>
        <p:txBody>
          <a:bodyPr spcFirstLastPara="1" wrap="square" lIns="91425" tIns="91425" rIns="91425" bIns="91425" anchor="ctr" anchorCtr="0">
            <a:noAutofit/>
          </a:bodyPr>
          <a:lstStyle/>
          <a:p>
            <a:pPr marL="0" lvl="0" indent="0" algn="just">
              <a:lnSpc>
                <a:spcPct val="150000"/>
              </a:lnSpc>
              <a:spcAft>
                <a:spcPts val="800"/>
              </a:spcAft>
            </a:pPr>
            <a:r>
              <a:rPr lang="en-US" sz="2000" kern="100">
                <a:latin typeface="Nunito" pitchFamily="2" charset="-93"/>
                <a:ea typeface="Calibri" panose="020F0502020204030204" pitchFamily="34" charset="0"/>
                <a:cs typeface="Mangal" panose="02040503050203030202" pitchFamily="18" charset="0"/>
              </a:rPr>
              <a:t>X</a:t>
            </a:r>
            <a:r>
              <a:rPr lang="en-US" sz="2000" kern="100">
                <a:effectLst/>
                <a:latin typeface="Nunito" pitchFamily="2" charset="-93"/>
                <a:ea typeface="Calibri" panose="020F0502020204030204" pitchFamily="34" charset="0"/>
                <a:cs typeface="Mangal" panose="02040503050203030202" pitchFamily="18" charset="0"/>
              </a:rPr>
              <a:t>ây dựng solution theo từng thành phần dựa trên việc đánh giá khả năng của thành phần đó. Nếu thành phần của solution hiện tại có thể phát triển hơn mà không vi phạm các ràng buộc, nó sẽ kết hợp tiếp với thành phần hợp lệ tiếp theo. Nếu không có thành phần tiếp theo nào hợp lệ, nó sẽ quay lại solution hiện tại để xem xét các thành phần tiếp theo.</a:t>
            </a:r>
            <a:endParaRPr lang="vi-VN" sz="2000" kern="100">
              <a:effectLst/>
              <a:latin typeface="Nunito" pitchFamily="2" charset="-93"/>
              <a:ea typeface="Calibri" panose="020F0502020204030204" pitchFamily="34" charset="0"/>
              <a:cs typeface="Mangal" panose="02040503050203030202" pitchFamily="18" charset="0"/>
            </a:endParaRPr>
          </a:p>
        </p:txBody>
      </p:sp>
      <p:sp>
        <p:nvSpPr>
          <p:cNvPr id="10" name="Google Shape;443;p36">
            <a:extLst>
              <a:ext uri="{FF2B5EF4-FFF2-40B4-BE49-F238E27FC236}">
                <a16:creationId xmlns:a16="http://schemas.microsoft.com/office/drawing/2014/main" id="{D7B626B3-0C8D-EF33-0C11-9B03F87B7E94}"/>
              </a:ext>
            </a:extLst>
          </p:cNvPr>
          <p:cNvSpPr txBox="1">
            <a:spLocks noGrp="1"/>
          </p:cNvSpPr>
          <p:nvPr>
            <p:ph type="title"/>
          </p:nvPr>
        </p:nvSpPr>
        <p:spPr>
          <a:xfrm>
            <a:off x="2290762" y="4320223"/>
            <a:ext cx="4562475" cy="5318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n>
                  <a:solidFill>
                    <a:schemeClr val="accent1">
                      <a:lumMod val="10000"/>
                    </a:schemeClr>
                  </a:solidFill>
                </a:ln>
                <a:solidFill>
                  <a:schemeClr val="accent6">
                    <a:lumMod val="75000"/>
                  </a:schemeClr>
                </a:solidFill>
                <a:latin typeface="Nunito Black" pitchFamily="2" charset="-93"/>
              </a:rPr>
              <a:t>#1</a:t>
            </a:r>
            <a:r>
              <a:rPr lang="vi-VN" sz="3000">
                <a:ln>
                  <a:solidFill>
                    <a:schemeClr val="accent1">
                      <a:lumMod val="10000"/>
                    </a:schemeClr>
                  </a:solidFill>
                </a:ln>
                <a:solidFill>
                  <a:schemeClr val="accent6">
                    <a:lumMod val="75000"/>
                  </a:schemeClr>
                </a:solidFill>
                <a:latin typeface="Nunito Black" pitchFamily="2" charset="-93"/>
              </a:rPr>
              <a:t> Ý TƯỞNG</a:t>
            </a:r>
            <a:endParaRPr sz="3000">
              <a:ln>
                <a:solidFill>
                  <a:schemeClr val="accent1">
                    <a:lumMod val="10000"/>
                  </a:schemeClr>
                </a:solidFill>
              </a:ln>
              <a:solidFill>
                <a:schemeClr val="accent6">
                  <a:lumMod val="75000"/>
                </a:schemeClr>
              </a:solidFill>
              <a:latin typeface="Nunito Black" pitchFamily="2" charset="-93"/>
            </a:endParaRPr>
          </a:p>
        </p:txBody>
      </p:sp>
    </p:spTree>
    <p:extLst>
      <p:ext uri="{BB962C8B-B14F-4D97-AF65-F5344CB8AC3E}">
        <p14:creationId xmlns:p14="http://schemas.microsoft.com/office/powerpoint/2010/main" val="18364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209;p55">
            <a:extLst>
              <a:ext uri="{FF2B5EF4-FFF2-40B4-BE49-F238E27FC236}">
                <a16:creationId xmlns:a16="http://schemas.microsoft.com/office/drawing/2014/main" id="{67A1F659-34F8-5B2B-1D43-F46300F571D6}"/>
              </a:ext>
            </a:extLst>
          </p:cNvPr>
          <p:cNvPicPr preferRelativeResize="0"/>
          <p:nvPr/>
        </p:nvPicPr>
        <p:blipFill>
          <a:blip r:embed="rId3"/>
          <a:srcRect t="5535" b="5535"/>
          <a:stretch/>
        </p:blipFill>
        <p:spPr>
          <a:xfrm>
            <a:off x="-1" y="0"/>
            <a:ext cx="9143999" cy="5143500"/>
          </a:xfrm>
          <a:prstGeom prst="rect">
            <a:avLst/>
          </a:prstGeom>
          <a:noFill/>
          <a:ln>
            <a:noFill/>
          </a:ln>
        </p:spPr>
      </p:pic>
      <p:sp>
        <p:nvSpPr>
          <p:cNvPr id="2" name="Google Shape;444;p36">
            <a:extLst>
              <a:ext uri="{FF2B5EF4-FFF2-40B4-BE49-F238E27FC236}">
                <a16:creationId xmlns:a16="http://schemas.microsoft.com/office/drawing/2014/main" id="{D01A216B-222D-3FDB-FDF0-F10C755DAE6B}"/>
              </a:ext>
            </a:extLst>
          </p:cNvPr>
          <p:cNvSpPr txBox="1">
            <a:spLocks noGrp="1"/>
          </p:cNvSpPr>
          <p:nvPr>
            <p:ph type="subTitle" idx="1"/>
          </p:nvPr>
        </p:nvSpPr>
        <p:spPr>
          <a:xfrm>
            <a:off x="-2" y="0"/>
            <a:ext cx="9143999" cy="73416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indent="0" algn="r"/>
            <a:r>
              <a:rPr lang="en-US" sz="2400" b="1">
                <a:latin typeface="Nunito Black" pitchFamily="2" charset="-93"/>
              </a:rPr>
              <a:t>Completed Search - Backtracking</a:t>
            </a:r>
          </a:p>
        </p:txBody>
      </p:sp>
      <p:sp>
        <p:nvSpPr>
          <p:cNvPr id="4" name="Google Shape;443;p36">
            <a:extLst>
              <a:ext uri="{FF2B5EF4-FFF2-40B4-BE49-F238E27FC236}">
                <a16:creationId xmlns:a16="http://schemas.microsoft.com/office/drawing/2014/main" id="{8D29C93E-823C-5932-B0E4-0E34248E763A}"/>
              </a:ext>
            </a:extLst>
          </p:cNvPr>
          <p:cNvSpPr txBox="1">
            <a:spLocks/>
          </p:cNvSpPr>
          <p:nvPr/>
        </p:nvSpPr>
        <p:spPr>
          <a:xfrm>
            <a:off x="-3" y="81280"/>
            <a:ext cx="2910900" cy="652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100">
                <a:ln>
                  <a:solidFill>
                    <a:schemeClr val="accent1">
                      <a:lumMod val="10000"/>
                    </a:schemeClr>
                  </a:solidFill>
                </a:ln>
                <a:solidFill>
                  <a:schemeClr val="accent6">
                    <a:lumMod val="75000"/>
                  </a:schemeClr>
                </a:solidFill>
                <a:latin typeface="Nunito Black" pitchFamily="2" charset="-93"/>
              </a:rPr>
              <a:t>#1 Ý TƯỞNG</a:t>
            </a:r>
          </a:p>
        </p:txBody>
      </p:sp>
    </p:spTree>
    <p:extLst>
      <p:ext uri="{BB962C8B-B14F-4D97-AF65-F5344CB8AC3E}">
        <p14:creationId xmlns:p14="http://schemas.microsoft.com/office/powerpoint/2010/main" val="685426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319669" y="1365502"/>
            <a:ext cx="8393152"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ln>
                  <a:solidFill>
                    <a:schemeClr val="accent1">
                      <a:lumMod val="10000"/>
                    </a:schemeClr>
                  </a:solidFill>
                </a:ln>
                <a:solidFill>
                  <a:schemeClr val="accent6">
                    <a:lumMod val="75000"/>
                  </a:schemeClr>
                </a:solidFill>
                <a:latin typeface="Nunito Black" pitchFamily="2" charset="-93"/>
              </a:rPr>
              <a:t>#</a:t>
            </a:r>
            <a:r>
              <a:rPr lang="vi-VN" sz="5400">
                <a:ln>
                  <a:solidFill>
                    <a:schemeClr val="accent1">
                      <a:lumMod val="10000"/>
                    </a:schemeClr>
                  </a:solidFill>
                </a:ln>
                <a:solidFill>
                  <a:schemeClr val="accent6">
                    <a:lumMod val="75000"/>
                  </a:schemeClr>
                </a:solidFill>
                <a:latin typeface="Nunito Black" pitchFamily="2" charset="-93"/>
              </a:rPr>
              <a:t>2 STATE-SPACE TREE</a:t>
            </a:r>
            <a:endParaRPr sz="5400">
              <a:ln>
                <a:solidFill>
                  <a:schemeClr val="accent1">
                    <a:lumMod val="10000"/>
                  </a:schemeClr>
                </a:solidFill>
              </a:ln>
              <a:solidFill>
                <a:schemeClr val="accent6">
                  <a:lumMod val="75000"/>
                </a:schemeClr>
              </a:solidFill>
              <a:latin typeface="Nunito Black" pitchFamily="2" charset="-93"/>
            </a:endParaRPr>
          </a:p>
        </p:txBody>
      </p:sp>
      <p:sp>
        <p:nvSpPr>
          <p:cNvPr id="444" name="Google Shape;444;p36"/>
          <p:cNvSpPr txBox="1">
            <a:spLocks noGrp="1"/>
          </p:cNvSpPr>
          <p:nvPr>
            <p:ph type="subTitle" idx="1"/>
          </p:nvPr>
        </p:nvSpPr>
        <p:spPr>
          <a:xfrm>
            <a:off x="2605600" y="3249663"/>
            <a:ext cx="3983400" cy="424500"/>
          </a:xfrm>
          <a:prstGeom prst="rect">
            <a:avLst/>
          </a:prstGeom>
        </p:spPr>
        <p:txBody>
          <a:bodyPr spcFirstLastPara="1" wrap="square" lIns="91425" tIns="91425" rIns="91425" bIns="91425" anchor="t" anchorCtr="0">
            <a:noAutofit/>
          </a:bodyPr>
          <a:lstStyle/>
          <a:p>
            <a:pPr marL="0" indent="0"/>
            <a:r>
              <a:rPr lang="en-US" sz="1800" b="1"/>
              <a:t>Completed Search - Backtracking</a:t>
            </a:r>
          </a:p>
        </p:txBody>
      </p:sp>
      <p:sp>
        <p:nvSpPr>
          <p:cNvPr id="2" name="Google Shape;734;p42">
            <a:extLst>
              <a:ext uri="{FF2B5EF4-FFF2-40B4-BE49-F238E27FC236}">
                <a16:creationId xmlns:a16="http://schemas.microsoft.com/office/drawing/2014/main" id="{56008FD3-5391-30D1-A22B-F71E0F286C1F}"/>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Google Shape;735;p42">
            <a:extLst>
              <a:ext uri="{FF2B5EF4-FFF2-40B4-BE49-F238E27FC236}">
                <a16:creationId xmlns:a16="http://schemas.microsoft.com/office/drawing/2014/main" id="{768E4DEF-F8EF-8C09-20BA-82DC53C347C1}"/>
              </a:ext>
            </a:extLst>
          </p:cNvPr>
          <p:cNvCxnSpPr>
            <a:cxnSpLocks/>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4" name="Google Shape;736;p42">
            <a:extLst>
              <a:ext uri="{FF2B5EF4-FFF2-40B4-BE49-F238E27FC236}">
                <a16:creationId xmlns:a16="http://schemas.microsoft.com/office/drawing/2014/main" id="{D7A71998-78D2-B5FF-8FC2-951055EB62F0}"/>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athway Gothic One"/>
              <a:buNone/>
              <a:defRPr sz="110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000" b="1"/>
              <a:t>11</a:t>
            </a:r>
          </a:p>
        </p:txBody>
      </p:sp>
      <p:sp>
        <p:nvSpPr>
          <p:cNvPr id="5" name="Google Shape;737;p42">
            <a:extLst>
              <a:ext uri="{FF2B5EF4-FFF2-40B4-BE49-F238E27FC236}">
                <a16:creationId xmlns:a16="http://schemas.microsoft.com/office/drawing/2014/main" id="{CD28E52A-74D2-8D3D-7D43-6F2155DA7510}"/>
              </a:ext>
            </a:extLst>
          </p:cNvPr>
          <p:cNvSpPr txBox="1">
            <a:spLocks/>
          </p:cNvSpPr>
          <p:nvPr/>
        </p:nvSpPr>
        <p:spPr>
          <a:xfrm>
            <a:off x="7449036" y="672750"/>
            <a:ext cx="539842"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6" name="Google Shape;738;p42">
            <a:extLst>
              <a:ext uri="{FF2B5EF4-FFF2-40B4-BE49-F238E27FC236}">
                <a16:creationId xmlns:a16="http://schemas.microsoft.com/office/drawing/2014/main" id="{DEE021A6-512C-B32E-705F-FA2F92BE227F}"/>
              </a:ext>
            </a:extLst>
          </p:cNvPr>
          <p:cNvSpPr txBox="1">
            <a:spLocks/>
          </p:cNvSpPr>
          <p:nvPr/>
        </p:nvSpPr>
        <p:spPr>
          <a:xfrm>
            <a:off x="7934416" y="672750"/>
            <a:ext cx="520332"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cxnSp>
        <p:nvCxnSpPr>
          <p:cNvPr id="7" name="Google Shape;757;p42">
            <a:extLst>
              <a:ext uri="{FF2B5EF4-FFF2-40B4-BE49-F238E27FC236}">
                <a16:creationId xmlns:a16="http://schemas.microsoft.com/office/drawing/2014/main" id="{563AF287-F646-D1A2-F73C-6EC7C84A28F9}"/>
              </a:ext>
            </a:extLst>
          </p:cNvPr>
          <p:cNvCxnSpPr>
            <a:cxnSpLocks/>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8" name="Google Shape;758;p42">
            <a:extLst>
              <a:ext uri="{FF2B5EF4-FFF2-40B4-BE49-F238E27FC236}">
                <a16:creationId xmlns:a16="http://schemas.microsoft.com/office/drawing/2014/main" id="{00574918-D1A6-A4FA-1122-D8B15317E6FD}"/>
              </a:ext>
            </a:extLst>
          </p:cNvPr>
          <p:cNvCxnSpPr>
            <a:cxnSpLocks/>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9" name="Google Shape;759;p42">
            <a:extLst>
              <a:ext uri="{FF2B5EF4-FFF2-40B4-BE49-F238E27FC236}">
                <a16:creationId xmlns:a16="http://schemas.microsoft.com/office/drawing/2014/main" id="{32EED9B6-7CCF-66E6-89E7-3CAD6E4DCD5A}"/>
              </a:ext>
            </a:extLst>
          </p:cNvPr>
          <p:cNvCxnSpPr>
            <a:cxnSpLocks/>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0" name="Google Shape;443;p36">
            <a:extLst>
              <a:ext uri="{FF2B5EF4-FFF2-40B4-BE49-F238E27FC236}">
                <a16:creationId xmlns:a16="http://schemas.microsoft.com/office/drawing/2014/main" id="{B6EE47FE-53F9-63BA-4E5C-D8EE54373FD1}"/>
              </a:ext>
            </a:extLst>
          </p:cNvPr>
          <p:cNvSpPr txBox="1">
            <a:spLocks/>
          </p:cNvSpPr>
          <p:nvPr/>
        </p:nvSpPr>
        <p:spPr>
          <a:xfrm>
            <a:off x="0" y="-795020"/>
            <a:ext cx="2910900" cy="652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Pathway Gothic One"/>
              <a:buNone/>
              <a:defRPr sz="1300" b="0"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vi-VN" sz="3100">
                <a:ln>
                  <a:solidFill>
                    <a:schemeClr val="accent1">
                      <a:lumMod val="10000"/>
                    </a:schemeClr>
                  </a:solidFill>
                </a:ln>
                <a:solidFill>
                  <a:schemeClr val="accent6">
                    <a:lumMod val="75000"/>
                  </a:schemeClr>
                </a:solidFill>
                <a:latin typeface="Nunito Black" pitchFamily="2" charset="-93"/>
              </a:rPr>
              <a:t>#1 Ý TƯỞNG</a:t>
            </a:r>
          </a:p>
        </p:txBody>
      </p:sp>
    </p:spTree>
    <p:extLst>
      <p:ext uri="{BB962C8B-B14F-4D97-AF65-F5344CB8AC3E}">
        <p14:creationId xmlns:p14="http://schemas.microsoft.com/office/powerpoint/2010/main" val="90686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8"/>
        <p:cNvGrpSpPr/>
        <p:nvPr/>
      </p:nvGrpSpPr>
      <p:grpSpPr>
        <a:xfrm>
          <a:off x="0" y="0"/>
          <a:ext cx="0" cy="0"/>
          <a:chOff x="0" y="0"/>
          <a:chExt cx="0" cy="0"/>
        </a:xfrm>
      </p:grpSpPr>
      <p:sp>
        <p:nvSpPr>
          <p:cNvPr id="1208" name="Google Shape;1208;p55"/>
          <p:cNvSpPr txBox="1">
            <a:spLocks noGrp="1"/>
          </p:cNvSpPr>
          <p:nvPr>
            <p:ph type="subTitle" idx="1"/>
          </p:nvPr>
        </p:nvSpPr>
        <p:spPr>
          <a:xfrm>
            <a:off x="426060" y="2206137"/>
            <a:ext cx="2786389" cy="2711303"/>
          </a:xfrm>
          <a:prstGeom prst="rect">
            <a:avLst/>
          </a:prstGeom>
        </p:spPr>
        <p:txBody>
          <a:bodyPr spcFirstLastPara="1" wrap="square" lIns="91425" tIns="91425" rIns="91425" bIns="91425" anchor="ctr" anchorCtr="0">
            <a:noAutofit/>
          </a:bodyPr>
          <a:lstStyle/>
          <a:p>
            <a:pPr marL="0" indent="0" algn="just"/>
            <a:r>
              <a:rPr lang="en-US" sz="1800">
                <a:effectLst/>
                <a:latin typeface="Nunito" pitchFamily="2" charset="-93"/>
                <a:ea typeface="Calibri" panose="020F0502020204030204" pitchFamily="34" charset="0"/>
                <a:cs typeface="Mangal" panose="02040503050203030202" pitchFamily="18" charset="0"/>
              </a:rPr>
              <a:t>Là </a:t>
            </a:r>
            <a:r>
              <a:rPr lang="en-US" sz="1800" b="1" err="1">
                <a:effectLst/>
                <a:latin typeface="Nunito" pitchFamily="2" charset="-93"/>
                <a:ea typeface="Calibri" panose="020F0502020204030204" pitchFamily="34" charset="0"/>
                <a:cs typeface="Mangal" panose="02040503050203030202" pitchFamily="18" charset="0"/>
              </a:rPr>
              <a:t>cây</a:t>
            </a:r>
            <a:r>
              <a:rPr lang="en-US" sz="1800">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biểu</a:t>
            </a:r>
            <a:r>
              <a:rPr lang="en-US" sz="1800">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diễn</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tất</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cả</a:t>
            </a:r>
            <a:r>
              <a:rPr lang="en-US" sz="1800" b="1">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các</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cấu</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hình</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có</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thể</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có</a:t>
            </a:r>
            <a:r>
              <a:rPr lang="en-US" sz="1800" b="1">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của</a:t>
            </a:r>
            <a:r>
              <a:rPr lang="en-US" sz="1800">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bài</a:t>
            </a:r>
            <a:r>
              <a:rPr lang="en-US" sz="1800">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toán</a:t>
            </a:r>
            <a:r>
              <a:rPr lang="en-US" sz="1800">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với</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nút</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gốc</a:t>
            </a:r>
            <a:r>
              <a:rPr lang="en-US" sz="1800" b="1">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là</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cấu</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hình</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cơ</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sở</a:t>
            </a:r>
            <a:r>
              <a:rPr lang="en-US" sz="1800" b="1">
                <a:effectLst/>
                <a:latin typeface="Nunito" pitchFamily="2" charset="-93"/>
                <a:ea typeface="Calibri" panose="020F0502020204030204" pitchFamily="34" charset="0"/>
                <a:cs typeface="Mangal" panose="02040503050203030202" pitchFamily="18" charset="0"/>
              </a:rPr>
              <a:t> </a:t>
            </a:r>
            <a:r>
              <a:rPr lang="en-US" sz="1800" err="1">
                <a:effectLst/>
                <a:latin typeface="Nunito" pitchFamily="2" charset="-93"/>
                <a:ea typeface="Calibri" panose="020F0502020204030204" pitchFamily="34" charset="0"/>
                <a:cs typeface="Mangal" panose="02040503050203030202" pitchFamily="18" charset="0"/>
              </a:rPr>
              <a:t>và</a:t>
            </a:r>
            <a:r>
              <a:rPr lang="en-US" sz="1800">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nốt</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lá</a:t>
            </a:r>
            <a:r>
              <a:rPr lang="en-US" sz="1800">
                <a:effectLst/>
                <a:latin typeface="Nunito" pitchFamily="2" charset="-93"/>
                <a:ea typeface="Calibri" panose="020F0502020204030204" pitchFamily="34" charset="0"/>
                <a:cs typeface="Mangal" panose="02040503050203030202" pitchFamily="18" charset="0"/>
              </a:rPr>
              <a:t> là </a:t>
            </a:r>
            <a:r>
              <a:rPr lang="en-US" sz="1800" b="1" err="1">
                <a:effectLst/>
                <a:latin typeface="Nunito" pitchFamily="2" charset="-93"/>
                <a:ea typeface="Calibri" panose="020F0502020204030204" pitchFamily="34" charset="0"/>
                <a:cs typeface="Mangal" panose="02040503050203030202" pitchFamily="18" charset="0"/>
              </a:rPr>
              <a:t>cấu</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hình</a:t>
            </a:r>
            <a:r>
              <a:rPr lang="en-US" sz="1800" b="1">
                <a:effectLst/>
                <a:latin typeface="Nunito" pitchFamily="2" charset="-93"/>
                <a:ea typeface="Calibri" panose="020F0502020204030204" pitchFamily="34" charset="0"/>
                <a:cs typeface="Mangal" panose="02040503050203030202" pitchFamily="18" charset="0"/>
              </a:rPr>
              <a:t> </a:t>
            </a:r>
            <a:r>
              <a:rPr lang="en-US" sz="1800" b="1" err="1">
                <a:effectLst/>
                <a:latin typeface="Nunito" pitchFamily="2" charset="-93"/>
                <a:ea typeface="Calibri" panose="020F0502020204030204" pitchFamily="34" charset="0"/>
                <a:cs typeface="Mangal" panose="02040503050203030202" pitchFamily="18" charset="0"/>
              </a:rPr>
              <a:t>cuối</a:t>
            </a:r>
            <a:r>
              <a:rPr lang="en-US" sz="1800">
                <a:effectLst/>
                <a:latin typeface="Nunito" pitchFamily="2" charset="-93"/>
                <a:ea typeface="Calibri" panose="020F0502020204030204" pitchFamily="34" charset="0"/>
                <a:cs typeface="Mangal" panose="02040503050203030202" pitchFamily="18" charset="0"/>
              </a:rPr>
              <a:t>.</a:t>
            </a:r>
          </a:p>
        </p:txBody>
      </p:sp>
      <p:pic>
        <p:nvPicPr>
          <p:cNvPr id="1209" name="Google Shape;1209;p55"/>
          <p:cNvPicPr preferRelativeResize="0"/>
          <p:nvPr/>
        </p:nvPicPr>
        <p:blipFill rotWithShape="1">
          <a:blip r:embed="rId3"/>
          <a:srcRect l="5753" t="15795" r="2699" b="13737"/>
          <a:stretch/>
        </p:blipFill>
        <p:spPr>
          <a:xfrm>
            <a:off x="3819413" y="1738875"/>
            <a:ext cx="4722703" cy="2404862"/>
          </a:xfrm>
          <a:prstGeom prst="rect">
            <a:avLst/>
          </a:prstGeom>
          <a:noFill/>
          <a:ln>
            <a:noFill/>
          </a:ln>
        </p:spPr>
      </p:pic>
      <p:sp>
        <p:nvSpPr>
          <p:cNvPr id="1210" name="Google Shape;1210;p55"/>
          <p:cNvSpPr/>
          <p:nvPr/>
        </p:nvSpPr>
        <p:spPr>
          <a:xfrm rot="169444">
            <a:off x="5800202" y="1613474"/>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6;p48">
            <a:extLst>
              <a:ext uri="{FF2B5EF4-FFF2-40B4-BE49-F238E27FC236}">
                <a16:creationId xmlns:a16="http://schemas.microsoft.com/office/drawing/2014/main" id="{C87A85FB-3D89-BD90-3226-CB6709417099}"/>
              </a:ext>
            </a:extLst>
          </p:cNvPr>
          <p:cNvSpPr/>
          <p:nvPr/>
        </p:nvSpPr>
        <p:spPr>
          <a:xfrm>
            <a:off x="7026200" y="540000"/>
            <a:ext cx="1397700" cy="56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athway Gothic One" panose="020B0604020202020204" charset="0"/>
            </a:endParaRPr>
          </a:p>
        </p:txBody>
      </p:sp>
      <p:cxnSp>
        <p:nvCxnSpPr>
          <p:cNvPr id="10" name="Google Shape;897;p48">
            <a:extLst>
              <a:ext uri="{FF2B5EF4-FFF2-40B4-BE49-F238E27FC236}">
                <a16:creationId xmlns:a16="http://schemas.microsoft.com/office/drawing/2014/main" id="{61784F5A-62E8-867F-3D98-83B16A0E2130}"/>
              </a:ext>
            </a:extLst>
          </p:cNvPr>
          <p:cNvCxnSpPr/>
          <p:nvPr/>
        </p:nvCxnSpPr>
        <p:spPr>
          <a:xfrm flipH="1">
            <a:off x="7418188"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1" name="Google Shape;898;p48">
            <a:extLst>
              <a:ext uri="{FF2B5EF4-FFF2-40B4-BE49-F238E27FC236}">
                <a16:creationId xmlns:a16="http://schemas.microsoft.com/office/drawing/2014/main" id="{F74DC1DC-F736-9341-5D43-EE5EC0962758}"/>
              </a:ext>
            </a:extLst>
          </p:cNvPr>
          <p:cNvCxnSpPr/>
          <p:nvPr/>
        </p:nvCxnSpPr>
        <p:spPr>
          <a:xfrm flipH="1">
            <a:off x="736366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2" name="Google Shape;899;p48">
            <a:extLst>
              <a:ext uri="{FF2B5EF4-FFF2-40B4-BE49-F238E27FC236}">
                <a16:creationId xmlns:a16="http://schemas.microsoft.com/office/drawing/2014/main" id="{AEECAAC5-EE88-3BB5-D535-72438CFB3D9E}"/>
              </a:ext>
            </a:extLst>
          </p:cNvPr>
          <p:cNvCxnSpPr/>
          <p:nvPr/>
        </p:nvCxnSpPr>
        <p:spPr>
          <a:xfrm flipH="1">
            <a:off x="7899913" y="544563"/>
            <a:ext cx="186600" cy="5553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900;p48">
            <a:extLst>
              <a:ext uri="{FF2B5EF4-FFF2-40B4-BE49-F238E27FC236}">
                <a16:creationId xmlns:a16="http://schemas.microsoft.com/office/drawing/2014/main" id="{A39B887F-0F5E-EDFB-AFCA-2CB7B35C509C}"/>
              </a:ext>
            </a:extLst>
          </p:cNvPr>
          <p:cNvCxnSpPr/>
          <p:nvPr/>
        </p:nvCxnSpPr>
        <p:spPr>
          <a:xfrm flipH="1">
            <a:off x="7845388" y="544563"/>
            <a:ext cx="186600" cy="555300"/>
          </a:xfrm>
          <a:prstGeom prst="straightConnector1">
            <a:avLst/>
          </a:prstGeom>
          <a:noFill/>
          <a:ln w="9525" cap="flat" cmpd="sng">
            <a:solidFill>
              <a:schemeClr val="lt1"/>
            </a:solidFill>
            <a:prstDash val="solid"/>
            <a:round/>
            <a:headEnd type="none" w="med" len="med"/>
            <a:tailEnd type="none" w="med" len="med"/>
          </a:ln>
        </p:spPr>
      </p:cxnSp>
      <p:sp>
        <p:nvSpPr>
          <p:cNvPr id="14" name="Google Shape;902;p48">
            <a:extLst>
              <a:ext uri="{FF2B5EF4-FFF2-40B4-BE49-F238E27FC236}">
                <a16:creationId xmlns:a16="http://schemas.microsoft.com/office/drawing/2014/main" id="{52A411E4-CAB8-09E1-7A98-544F2CA10274}"/>
              </a:ext>
            </a:extLst>
          </p:cNvPr>
          <p:cNvSpPr txBox="1">
            <a:spLocks/>
          </p:cNvSpPr>
          <p:nvPr/>
        </p:nvSpPr>
        <p:spPr>
          <a:xfrm>
            <a:off x="7026199" y="672750"/>
            <a:ext cx="465900" cy="2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Pathway Gothic One"/>
              <a:buNone/>
              <a:defRPr sz="31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vi-VN" sz="2000" b="1"/>
              <a:t>11</a:t>
            </a:r>
          </a:p>
        </p:txBody>
      </p:sp>
      <p:sp>
        <p:nvSpPr>
          <p:cNvPr id="15" name="Google Shape;903;p48">
            <a:extLst>
              <a:ext uri="{FF2B5EF4-FFF2-40B4-BE49-F238E27FC236}">
                <a16:creationId xmlns:a16="http://schemas.microsoft.com/office/drawing/2014/main" id="{BC967358-617D-FF1B-6330-DC93A541C48F}"/>
              </a:ext>
            </a:extLst>
          </p:cNvPr>
          <p:cNvSpPr txBox="1">
            <a:spLocks/>
          </p:cNvSpPr>
          <p:nvPr/>
        </p:nvSpPr>
        <p:spPr>
          <a:xfrm>
            <a:off x="7492146"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04</a:t>
            </a:r>
          </a:p>
        </p:txBody>
      </p:sp>
      <p:sp>
        <p:nvSpPr>
          <p:cNvPr id="16" name="Google Shape;904;p48">
            <a:extLst>
              <a:ext uri="{FF2B5EF4-FFF2-40B4-BE49-F238E27FC236}">
                <a16:creationId xmlns:a16="http://schemas.microsoft.com/office/drawing/2014/main" id="{3C2A7B40-D1A2-FC82-4C94-73678E5A5E10}"/>
              </a:ext>
            </a:extLst>
          </p:cNvPr>
          <p:cNvSpPr txBox="1">
            <a:spLocks/>
          </p:cNvSpPr>
          <p:nvPr/>
        </p:nvSpPr>
        <p:spPr>
          <a:xfrm>
            <a:off x="7958093" y="672750"/>
            <a:ext cx="465900" cy="2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b="1">
                <a:latin typeface="Pathway Gothic One" panose="020B0604020202020204" charset="0"/>
              </a:rPr>
              <a:t>23</a:t>
            </a:r>
          </a:p>
        </p:txBody>
      </p:sp>
      <p:sp>
        <p:nvSpPr>
          <p:cNvPr id="2" name="Google Shape;443;p36">
            <a:extLst>
              <a:ext uri="{FF2B5EF4-FFF2-40B4-BE49-F238E27FC236}">
                <a16:creationId xmlns:a16="http://schemas.microsoft.com/office/drawing/2014/main" id="{6A8A9635-C932-B4F3-984E-0D2315D2B0FC}"/>
              </a:ext>
            </a:extLst>
          </p:cNvPr>
          <p:cNvSpPr txBox="1">
            <a:spLocks noGrp="1"/>
          </p:cNvSpPr>
          <p:nvPr>
            <p:ph type="title"/>
          </p:nvPr>
        </p:nvSpPr>
        <p:spPr>
          <a:xfrm>
            <a:off x="426060" y="403001"/>
            <a:ext cx="4861931" cy="5394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ln>
                  <a:solidFill>
                    <a:schemeClr val="accent1">
                      <a:lumMod val="10000"/>
                    </a:schemeClr>
                  </a:solidFill>
                </a:ln>
                <a:solidFill>
                  <a:schemeClr val="accent6">
                    <a:lumMod val="75000"/>
                  </a:schemeClr>
                </a:solidFill>
                <a:latin typeface="Nunito Black" pitchFamily="2" charset="-93"/>
              </a:rPr>
              <a:t>#</a:t>
            </a:r>
            <a:r>
              <a:rPr lang="vi-VN" sz="3100">
                <a:ln>
                  <a:solidFill>
                    <a:schemeClr val="accent1">
                      <a:lumMod val="10000"/>
                    </a:schemeClr>
                  </a:solidFill>
                </a:ln>
                <a:solidFill>
                  <a:schemeClr val="accent6">
                    <a:lumMod val="75000"/>
                  </a:schemeClr>
                </a:solidFill>
                <a:latin typeface="Nunito Black" pitchFamily="2" charset="-93"/>
              </a:rPr>
              <a:t>2 STATE-SPACE TREE</a:t>
            </a:r>
            <a:endParaRPr sz="3100">
              <a:ln>
                <a:solidFill>
                  <a:schemeClr val="accent1">
                    <a:lumMod val="10000"/>
                  </a:schemeClr>
                </a:solidFill>
              </a:ln>
              <a:solidFill>
                <a:schemeClr val="accent6">
                  <a:lumMod val="75000"/>
                </a:schemeClr>
              </a:solidFill>
              <a:latin typeface="Nunito Black" pitchFamily="2" charset="-93"/>
            </a:endParaRPr>
          </a:p>
        </p:txBody>
      </p:sp>
      <p:sp>
        <p:nvSpPr>
          <p:cNvPr id="5" name="Title 4">
            <a:extLst>
              <a:ext uri="{FF2B5EF4-FFF2-40B4-BE49-F238E27FC236}">
                <a16:creationId xmlns:a16="http://schemas.microsoft.com/office/drawing/2014/main" id="{273B797D-92CB-2B2C-BD8F-91A0524DBE15}"/>
              </a:ext>
            </a:extLst>
          </p:cNvPr>
          <p:cNvSpPr>
            <a:spLocks noGrp="1"/>
          </p:cNvSpPr>
          <p:nvPr>
            <p:ph type="title" idx="5"/>
          </p:nvPr>
        </p:nvSpPr>
        <p:spPr/>
        <p:txBody>
          <a:bodyPr/>
          <a:lstStyle/>
          <a:p>
            <a:r>
              <a:rPr lang="en-US" sz="2400" b="1">
                <a:latin typeface="Nunito" pitchFamily="2" charset="-93"/>
              </a:rPr>
              <a:t>STATE-SPACE TREE</a:t>
            </a:r>
            <a:endParaRPr lang="vi-VN" sz="2400" b="1">
              <a:latin typeface="Nunito" pitchFamily="2" charset="-93"/>
            </a:endParaRPr>
          </a:p>
        </p:txBody>
      </p:sp>
    </p:spTree>
    <p:extLst>
      <p:ext uri="{BB962C8B-B14F-4D97-AF65-F5344CB8AC3E}">
        <p14:creationId xmlns:p14="http://schemas.microsoft.com/office/powerpoint/2010/main" val="1449103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ative Lesson Plan by Slidesgo">
  <a:themeElements>
    <a:clrScheme name="Simple Light">
      <a:dk1>
        <a:srgbClr val="202020"/>
      </a:dk1>
      <a:lt1>
        <a:srgbClr val="FFFFFF"/>
      </a:lt1>
      <a:dk2>
        <a:srgbClr val="FFFFFF"/>
      </a:dk2>
      <a:lt2>
        <a:srgbClr val="FFFFFF"/>
      </a:lt2>
      <a:accent1>
        <a:srgbClr val="FAF0AF"/>
      </a:accent1>
      <a:accent2>
        <a:srgbClr val="FFF08D"/>
      </a:accent2>
      <a:accent3>
        <a:srgbClr val="FAC2C2"/>
      </a:accent3>
      <a:accent4>
        <a:srgbClr val="D38888"/>
      </a:accent4>
      <a:accent5>
        <a:srgbClr val="CDE8EE"/>
      </a:accent5>
      <a:accent6>
        <a:srgbClr val="6FC5D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1818</Words>
  <Application>Microsoft Office PowerPoint</Application>
  <PresentationFormat>On-screen Show (16:9)</PresentationFormat>
  <Paragraphs>356</Paragraphs>
  <Slides>38</Slides>
  <Notes>34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Just Another Hand</vt:lpstr>
      <vt:lpstr>Bebas Neue</vt:lpstr>
      <vt:lpstr>Courier New</vt:lpstr>
      <vt:lpstr>Pathway Gothic One</vt:lpstr>
      <vt:lpstr>Times New Roman</vt:lpstr>
      <vt:lpstr>Nunito Black</vt:lpstr>
      <vt:lpstr>Nunito</vt:lpstr>
      <vt:lpstr>Calibri</vt:lpstr>
      <vt:lpstr>Mative Lesson Plan by Slidesgo</vt:lpstr>
      <vt:lpstr>COMPLETED SEARCH BACKTRACKING</vt:lpstr>
      <vt:lpstr>THÔNG TIN NHÓM 9</vt:lpstr>
      <vt:lpstr>NỘI DUNG HÔM NAY</vt:lpstr>
      <vt:lpstr>#1 Ý TƯỞNG</vt:lpstr>
      <vt:lpstr>BACKTRACKING (Quay lui)</vt:lpstr>
      <vt:lpstr>#1 Ý TƯỞNG</vt:lpstr>
      <vt:lpstr>PowerPoint Presentation</vt:lpstr>
      <vt:lpstr>#2 STATE-SPACE TREE</vt:lpstr>
      <vt:lpstr>#2 STATE-SPACE TREE</vt:lpstr>
      <vt:lpstr>#3 TRIỂN KHAI</vt:lpstr>
      <vt:lpstr>#3 TRIỂN KHAI</vt:lpstr>
      <vt:lpstr>#3 TRIỂN KHAI - Pseudocode </vt:lpstr>
      <vt:lpstr>#4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Duyệt đồ thị theo chiều sâu (Depth First Search - DFS) </vt:lpstr>
      <vt:lpstr>PowerPoint Presentation</vt:lpstr>
      <vt:lpstr>Duyệt đồ thị theo chiều sâu (Depth First Search - DFS) </vt:lpstr>
      <vt:lpstr>Bài toán N-Queens</vt:lpstr>
      <vt:lpstr>PowerPoint Presentation</vt:lpstr>
      <vt:lpstr>PowerPoint Presentation</vt:lpstr>
      <vt:lpstr>Chu trình Hamilton</vt:lpstr>
      <vt:lpstr>PowerPoint Presentation</vt:lpstr>
      <vt:lpstr>#5 ƯU - NHƯỢC ĐIỂM</vt:lpstr>
      <vt:lpstr>11</vt:lpstr>
      <vt:lpstr>#6 TỐI ƯU </vt:lpstr>
      <vt:lpstr>#6 TỐI ƯU </vt:lpstr>
      <vt:lpstr>BÀI TẬP</vt:lpstr>
      <vt:lpstr>BÀI TẬP #1</vt:lpstr>
      <vt:lpstr>BÀI TẬP #1</vt:lpstr>
      <vt:lpstr>BÀI TẬP #2</vt:lpstr>
      <vt:lpstr>BÀI TẬP #2</vt:lpstr>
      <vt:lpstr>THANKS FOR ATTENDANCE!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COMPLETED SEARCH BACKTRACKING</dc:title>
  <cp:lastModifiedBy>Nguyễn Thái Thành Long</cp:lastModifiedBy>
  <cp:revision>17</cp:revision>
  <dcterms:modified xsi:type="dcterms:W3CDTF">2023-04-09T08:33:34Z</dcterms:modified>
</cp:coreProperties>
</file>