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5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80D2-31F5-4456-11EE-A841FA0F1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44D6-D80B-78A9-85AF-21A8D7F8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B409C-EB96-7BCF-FAE4-AE5838E3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705-907D-4A50-9D3E-8962C76A609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B561-6D05-13A3-98B6-00199B1B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3A4DA-8C44-7AD8-36FB-72DE1E25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1D-2468-4290-82CA-91F41FFFE7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6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E9A1-E7CC-A7A1-CDC0-BE19C174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56CA4-E1AB-ED88-34EE-17EDC5A23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D5FE-B882-90CE-0ED3-40BB050C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705-907D-4A50-9D3E-8962C76A609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6194-F3CE-38B5-DA7D-7DE974FB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29D1D-F457-73A3-281B-9B73FBC01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1D-2468-4290-82CA-91F41FFFE7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4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19CC3B-8D6C-0DC6-0BAE-122E96571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52FF2-0684-4BD3-0829-07E5A4325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7C79C-18D6-736E-EA73-5024B0B0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705-907D-4A50-9D3E-8962C76A609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4D45-26CF-E334-4C04-1D6300CB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4797-D59D-5D70-BA2E-6111C06E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1D-2468-4290-82CA-91F41FFFE7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3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44B7-4E3E-16AA-ACAA-E607AFD7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8143-936F-05A0-44B4-09032254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0717-74F0-5CFD-67EA-85D8202F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705-907D-4A50-9D3E-8962C76A609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1BB6E-12C9-041E-2CA7-32A51728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E046-94D5-470B-D1DA-3A6E5817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1D-2468-4290-82CA-91F41FFFE7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4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01F2-024B-3886-2530-E011F64F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8BBF2-AFFE-BD6D-DD10-B7BC9296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BC601-4525-8CB8-B82D-697255A8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705-907D-4A50-9D3E-8962C76A609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D6A9-0B89-41CB-8417-CDFCE69B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16ABC-A348-A5FB-DEBB-254DDDE4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1D-2468-4290-82CA-91F41FFFE7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3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D10F-6C7B-DE41-7EEE-070773FC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051E6-2EC4-7D6F-0FDE-9585A939C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DDC46-F16F-04BE-46A7-14EB059EF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D2D01-75ED-B0F0-BBC6-D3193D7D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705-907D-4A50-9D3E-8962C76A609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E0187-2CCA-0314-04D9-F499F1D9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ACE03-920F-81C6-0B45-41266605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1D-2468-4290-82CA-91F41FFFE7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8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5E71-7D14-EE11-D5DA-0C20A07E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AFD6-C003-9723-975E-E8ABD7D4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94AD2-BC6B-4969-5133-1895C606C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80157-A36F-44B6-7C65-8B7BE05A2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6F70C-37BB-37B0-4467-98C4DB607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7D85F-7E87-4D39-8961-54B97888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705-907D-4A50-9D3E-8962C76A609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143C9-38B8-C408-A41F-E59D1FB0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42508A-EEEC-9514-7864-94FA1115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1D-2468-4290-82CA-91F41FFFE7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9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8B80-C930-0F58-720B-7DDC5EB8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5BD10-7F71-C8A5-4AAB-4BD546B7D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705-907D-4A50-9D3E-8962C76A609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9135E-3DA8-6B19-AD7A-CCC095BC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6EA0B-B6B9-F056-23F0-B05C589A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1D-2468-4290-82CA-91F41FFFE7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961BA-2907-2B2C-C0A1-87864F2D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705-907D-4A50-9D3E-8962C76A609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AC40E-7DC3-761C-E09E-75A0EA79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94FB2-3FD0-4E8B-01A6-870CE125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1D-2468-4290-82CA-91F41FFFE7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9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24BE-0E8F-0333-75C3-FBA93680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0DEB1-DD63-F53E-7354-0CDB55832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040AA-E665-6AF0-83EE-CC10265FD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B5B94-0540-FD93-7EEF-EB7A1B58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705-907D-4A50-9D3E-8962C76A609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ABA7D-3EE6-298D-CC75-66E6047F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9939C-4BD8-73E6-C7B2-79D30105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1D-2468-4290-82CA-91F41FFFE7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1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0065-DF5A-3EE3-300D-DA913661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21972-561D-81F6-DAD7-62816B0C4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35976-177C-E2A8-9FF7-3B3F4F608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689C7-6CE4-F132-4490-AED7C675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9705-907D-4A50-9D3E-8962C76A609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14C00-321A-187B-69F4-BF4D8555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F00AE-C539-6EF0-0FA5-A4CA3963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1651D-2468-4290-82CA-91F41FFFE7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5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F754B-B406-44A5-ED50-2E18A1B8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09F71-AD3C-900D-827C-CEEE1373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FD4A-262F-47CA-9784-6527D84FF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9705-907D-4A50-9D3E-8962C76A609F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C3083-D768-BC9C-C93F-23CF591CE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B150-73BB-30F9-689B-7A2420B53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1651D-2468-4290-82CA-91F41FFFE7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A536-858A-3C17-C1F0-CF0311324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pPr algn="l"/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N-Queens: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EB6A3-0048-4531-BB33-68F4EE5C8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Cho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bàn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cờ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vuông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có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kích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thước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NxN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Tìm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cách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đặt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n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quân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hậu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sao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cho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không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có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2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quân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nào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tấn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công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nhau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(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cùng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nằm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trên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một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hàng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hoặc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một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cột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hoặc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một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đường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chéo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102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A4EAA655-0C7F-77EB-756A-11BEC3FB0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22227"/>
              </p:ext>
            </p:extLst>
          </p:nvPr>
        </p:nvGraphicFramePr>
        <p:xfrm>
          <a:off x="5222734" y="262468"/>
          <a:ext cx="1168400" cy="8439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2031646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53717846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0157121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04406502"/>
                    </a:ext>
                  </a:extLst>
                </a:gridCol>
              </a:tblGrid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809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47946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62133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30991"/>
                  </a:ext>
                </a:extLst>
              </a:tr>
            </a:tbl>
          </a:graphicData>
        </a:graphic>
      </p:graphicFrame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3AD6800F-008E-D9FB-2C81-228E7883F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558532"/>
              </p:ext>
            </p:extLst>
          </p:nvPr>
        </p:nvGraphicFramePr>
        <p:xfrm>
          <a:off x="3200139" y="1378376"/>
          <a:ext cx="1168400" cy="8804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2031646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53717846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0157121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04406502"/>
                    </a:ext>
                  </a:extLst>
                </a:gridCol>
              </a:tblGrid>
              <a:tr h="21098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809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47946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62133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3099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0EE42C-041B-03D6-31B7-54D8D41A9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9437"/>
              </p:ext>
            </p:extLst>
          </p:nvPr>
        </p:nvGraphicFramePr>
        <p:xfrm>
          <a:off x="7435351" y="1402420"/>
          <a:ext cx="1168400" cy="8804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2031646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53717846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0157121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04406502"/>
                    </a:ext>
                  </a:extLst>
                </a:gridCol>
              </a:tblGrid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809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47946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62133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309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D485A5-A4D7-DA1E-9200-520282874F7F}"/>
              </a:ext>
            </a:extLst>
          </p:cNvPr>
          <p:cNvSpPr txBox="1"/>
          <p:nvPr/>
        </p:nvSpPr>
        <p:spPr>
          <a:xfrm>
            <a:off x="5687848" y="-67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0FEFEA-CB7F-45AE-2F17-74326E61C8E5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784339" y="384048"/>
            <a:ext cx="1622897" cy="9943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C067B20-6604-49A6-5390-C7BE57EA6377}"/>
              </a:ext>
            </a:extLst>
          </p:cNvPr>
          <p:cNvSpPr txBox="1"/>
          <p:nvPr/>
        </p:nvSpPr>
        <p:spPr>
          <a:xfrm>
            <a:off x="3633496" y="10090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B13928-E545-B491-5BF6-37BED6277D14}"/>
              </a:ext>
            </a:extLst>
          </p:cNvPr>
          <p:cNvCxnSpPr/>
          <p:nvPr/>
        </p:nvCxnSpPr>
        <p:spPr>
          <a:xfrm flipH="1">
            <a:off x="786384" y="1728216"/>
            <a:ext cx="2505456" cy="6766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C530A4-7107-3761-9DB4-9EBD68A7E6FF}"/>
              </a:ext>
            </a:extLst>
          </p:cNvPr>
          <p:cNvSpPr txBox="1"/>
          <p:nvPr/>
        </p:nvSpPr>
        <p:spPr>
          <a:xfrm>
            <a:off x="566946" y="2367622"/>
            <a:ext cx="304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X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350DAE-9ABD-9952-F6D7-384475907695}"/>
              </a:ext>
            </a:extLst>
          </p:cNvPr>
          <p:cNvCxnSpPr>
            <a:cxnSpLocks/>
          </p:cNvCxnSpPr>
          <p:nvPr/>
        </p:nvCxnSpPr>
        <p:spPr>
          <a:xfrm flipH="1">
            <a:off x="1380744" y="1762948"/>
            <a:ext cx="2270833" cy="6509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8D327B-0496-27AB-BB59-C3B62BF8EC98}"/>
              </a:ext>
            </a:extLst>
          </p:cNvPr>
          <p:cNvSpPr txBox="1"/>
          <p:nvPr/>
        </p:nvSpPr>
        <p:spPr>
          <a:xfrm>
            <a:off x="1138455" y="2379554"/>
            <a:ext cx="304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X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1EFEF2-402D-B93F-92BA-C9922D9511AC}"/>
              </a:ext>
            </a:extLst>
          </p:cNvPr>
          <p:cNvCxnSpPr>
            <a:cxnSpLocks/>
          </p:cNvCxnSpPr>
          <p:nvPr/>
        </p:nvCxnSpPr>
        <p:spPr>
          <a:xfrm flipH="1">
            <a:off x="3004051" y="1762948"/>
            <a:ext cx="931131" cy="959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EDE003E-32E0-8FDC-0AA0-22537F4A7C36}"/>
              </a:ext>
            </a:extLst>
          </p:cNvPr>
          <p:cNvSpPr txBox="1"/>
          <p:nvPr/>
        </p:nvSpPr>
        <p:spPr>
          <a:xfrm>
            <a:off x="2762048" y="24139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AECBCE73-7EFD-D188-1879-8E0D62E4F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97659"/>
              </p:ext>
            </p:extLst>
          </p:nvPr>
        </p:nvGraphicFramePr>
        <p:xfrm>
          <a:off x="2419851" y="2731238"/>
          <a:ext cx="1168400" cy="916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2031646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53717846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0157121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04406502"/>
                    </a:ext>
                  </a:extLst>
                </a:gridCol>
              </a:tblGrid>
              <a:tr h="21098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809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47946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62133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30991"/>
                  </a:ext>
                </a:extLst>
              </a:tr>
            </a:tbl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2966BB-9857-FC36-E30B-0E4B49F626C2}"/>
              </a:ext>
            </a:extLst>
          </p:cNvPr>
          <p:cNvCxnSpPr/>
          <p:nvPr/>
        </p:nvCxnSpPr>
        <p:spPr>
          <a:xfrm flipH="1">
            <a:off x="1691640" y="3300984"/>
            <a:ext cx="877824" cy="822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E6FAEC-6E5D-EBFE-9AD3-71F34139C828}"/>
              </a:ext>
            </a:extLst>
          </p:cNvPr>
          <p:cNvCxnSpPr/>
          <p:nvPr/>
        </p:nvCxnSpPr>
        <p:spPr>
          <a:xfrm flipH="1">
            <a:off x="2077248" y="3300984"/>
            <a:ext cx="877824" cy="822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057041-E205-C7BE-1A00-F460E1CEDEF9}"/>
              </a:ext>
            </a:extLst>
          </p:cNvPr>
          <p:cNvCxnSpPr/>
          <p:nvPr/>
        </p:nvCxnSpPr>
        <p:spPr>
          <a:xfrm flipH="1">
            <a:off x="2383134" y="3309830"/>
            <a:ext cx="877824" cy="822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9034E9F-C609-16D3-AFE5-F8570F4A5383}"/>
              </a:ext>
            </a:extLst>
          </p:cNvPr>
          <p:cNvCxnSpPr/>
          <p:nvPr/>
        </p:nvCxnSpPr>
        <p:spPr>
          <a:xfrm flipH="1">
            <a:off x="2698799" y="3343566"/>
            <a:ext cx="877824" cy="822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DA81DF-D22E-870E-31FE-23E336245016}"/>
              </a:ext>
            </a:extLst>
          </p:cNvPr>
          <p:cNvSpPr txBox="1"/>
          <p:nvPr/>
        </p:nvSpPr>
        <p:spPr>
          <a:xfrm>
            <a:off x="1460466" y="4065052"/>
            <a:ext cx="2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531166-CFD1-8228-ABE1-75A4600E9878}"/>
              </a:ext>
            </a:extLst>
          </p:cNvPr>
          <p:cNvSpPr txBox="1"/>
          <p:nvPr/>
        </p:nvSpPr>
        <p:spPr>
          <a:xfrm>
            <a:off x="1862637" y="4102275"/>
            <a:ext cx="2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F140AD-3EFF-0B18-1515-623243373DC3}"/>
              </a:ext>
            </a:extLst>
          </p:cNvPr>
          <p:cNvSpPr txBox="1"/>
          <p:nvPr/>
        </p:nvSpPr>
        <p:spPr>
          <a:xfrm>
            <a:off x="2190553" y="4112624"/>
            <a:ext cx="2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4B193F-7310-D205-12FE-E34CAD3E8889}"/>
              </a:ext>
            </a:extLst>
          </p:cNvPr>
          <p:cNvSpPr txBox="1"/>
          <p:nvPr/>
        </p:nvSpPr>
        <p:spPr>
          <a:xfrm>
            <a:off x="2569464" y="4112624"/>
            <a:ext cx="2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r>
              <a:rPr lang="en-US" dirty="0"/>
              <a:t>X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1F6E1F-18A4-3C49-55A9-57BDD6F53A61}"/>
              </a:ext>
            </a:extLst>
          </p:cNvPr>
          <p:cNvCxnSpPr>
            <a:cxnSpLocks/>
          </p:cNvCxnSpPr>
          <p:nvPr/>
        </p:nvCxnSpPr>
        <p:spPr>
          <a:xfrm>
            <a:off x="4215384" y="1728216"/>
            <a:ext cx="1039107" cy="9625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3EDB81A-1755-2594-3EDD-2A2F4E665C88}"/>
              </a:ext>
            </a:extLst>
          </p:cNvPr>
          <p:cNvSpPr txBox="1"/>
          <p:nvPr/>
        </p:nvSpPr>
        <p:spPr>
          <a:xfrm>
            <a:off x="5184715" y="2367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graphicFrame>
        <p:nvGraphicFramePr>
          <p:cNvPr id="39" name="Table 8">
            <a:extLst>
              <a:ext uri="{FF2B5EF4-FFF2-40B4-BE49-F238E27FC236}">
                <a16:creationId xmlns:a16="http://schemas.microsoft.com/office/drawing/2014/main" id="{1264C78A-9BBE-1134-EF62-7474EE9C7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558578"/>
              </p:ext>
            </p:extLst>
          </p:nvPr>
        </p:nvGraphicFramePr>
        <p:xfrm>
          <a:off x="4649898" y="2686642"/>
          <a:ext cx="1168400" cy="916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2031646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53717846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0157121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04406502"/>
                    </a:ext>
                  </a:extLst>
                </a:gridCol>
              </a:tblGrid>
              <a:tr h="21098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809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47946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62133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30991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4659738F-63A9-A1C3-3823-32465888955E}"/>
              </a:ext>
            </a:extLst>
          </p:cNvPr>
          <p:cNvSpPr txBox="1"/>
          <p:nvPr/>
        </p:nvSpPr>
        <p:spPr>
          <a:xfrm>
            <a:off x="3631203" y="4054894"/>
            <a:ext cx="2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75271C-3A85-F96C-1C4E-FF42D810FFE8}"/>
              </a:ext>
            </a:extLst>
          </p:cNvPr>
          <p:cNvCxnSpPr/>
          <p:nvPr/>
        </p:nvCxnSpPr>
        <p:spPr>
          <a:xfrm flipH="1">
            <a:off x="3929627" y="3288106"/>
            <a:ext cx="877824" cy="822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5A6C3A-63D1-8A3F-2360-03B4F7D27F4C}"/>
              </a:ext>
            </a:extLst>
          </p:cNvPr>
          <p:cNvCxnSpPr>
            <a:cxnSpLocks/>
          </p:cNvCxnSpPr>
          <p:nvPr/>
        </p:nvCxnSpPr>
        <p:spPr>
          <a:xfrm flipH="1">
            <a:off x="4853112" y="3269952"/>
            <a:ext cx="262174" cy="1056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8">
            <a:extLst>
              <a:ext uri="{FF2B5EF4-FFF2-40B4-BE49-F238E27FC236}">
                <a16:creationId xmlns:a16="http://schemas.microsoft.com/office/drawing/2014/main" id="{201E09CF-52F9-4F6C-C0A8-F7B45A04D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57009"/>
              </p:ext>
            </p:extLst>
          </p:nvPr>
        </p:nvGraphicFramePr>
        <p:xfrm>
          <a:off x="4299481" y="4242752"/>
          <a:ext cx="1168400" cy="953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2031646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53717846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0157121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04406502"/>
                    </a:ext>
                  </a:extLst>
                </a:gridCol>
              </a:tblGrid>
              <a:tr h="21098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809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47946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62133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30991"/>
                  </a:ext>
                </a:extLst>
              </a:tr>
            </a:tbl>
          </a:graphicData>
        </a:graphic>
      </p:graphicFrame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8A61907-7A64-DB8B-4CF1-D408731220DC}"/>
              </a:ext>
            </a:extLst>
          </p:cNvPr>
          <p:cNvCxnSpPr/>
          <p:nvPr/>
        </p:nvCxnSpPr>
        <p:spPr>
          <a:xfrm flipH="1">
            <a:off x="3522253" y="5097167"/>
            <a:ext cx="877824" cy="822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4CD94B6-34B5-0B42-B4D9-14D6F2D07EE6}"/>
              </a:ext>
            </a:extLst>
          </p:cNvPr>
          <p:cNvCxnSpPr/>
          <p:nvPr/>
        </p:nvCxnSpPr>
        <p:spPr>
          <a:xfrm flipH="1">
            <a:off x="3907861" y="5097167"/>
            <a:ext cx="877824" cy="822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962871-BC0A-E56A-2D23-A883686297E4}"/>
              </a:ext>
            </a:extLst>
          </p:cNvPr>
          <p:cNvCxnSpPr/>
          <p:nvPr/>
        </p:nvCxnSpPr>
        <p:spPr>
          <a:xfrm flipH="1">
            <a:off x="4213747" y="5106013"/>
            <a:ext cx="877824" cy="822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3DE6F3-136B-423E-B70E-3A9C4A78DD3D}"/>
              </a:ext>
            </a:extLst>
          </p:cNvPr>
          <p:cNvCxnSpPr/>
          <p:nvPr/>
        </p:nvCxnSpPr>
        <p:spPr>
          <a:xfrm flipH="1">
            <a:off x="4529412" y="5139749"/>
            <a:ext cx="877824" cy="8223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3119F1-165C-3DEA-29F9-03AF828EDBAC}"/>
              </a:ext>
            </a:extLst>
          </p:cNvPr>
          <p:cNvSpPr txBox="1"/>
          <p:nvPr/>
        </p:nvSpPr>
        <p:spPr>
          <a:xfrm>
            <a:off x="4893185" y="3873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73CDB1-3517-D5D7-0524-BAE6622BE6D2}"/>
              </a:ext>
            </a:extLst>
          </p:cNvPr>
          <p:cNvSpPr txBox="1"/>
          <p:nvPr/>
        </p:nvSpPr>
        <p:spPr>
          <a:xfrm>
            <a:off x="3216838" y="5928006"/>
            <a:ext cx="2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D4D742-B492-4154-8D75-CD53A66E30DF}"/>
              </a:ext>
            </a:extLst>
          </p:cNvPr>
          <p:cNvSpPr txBox="1"/>
          <p:nvPr/>
        </p:nvSpPr>
        <p:spPr>
          <a:xfrm>
            <a:off x="3619009" y="5965229"/>
            <a:ext cx="2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C8DA37-DEB7-DDD7-2AB3-5CDE26CC86BC}"/>
              </a:ext>
            </a:extLst>
          </p:cNvPr>
          <p:cNvSpPr txBox="1"/>
          <p:nvPr/>
        </p:nvSpPr>
        <p:spPr>
          <a:xfrm>
            <a:off x="3946925" y="5975578"/>
            <a:ext cx="2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67EA663-11B3-C7BC-1E30-9DD3A1270654}"/>
              </a:ext>
            </a:extLst>
          </p:cNvPr>
          <p:cNvSpPr txBox="1"/>
          <p:nvPr/>
        </p:nvSpPr>
        <p:spPr>
          <a:xfrm>
            <a:off x="4325836" y="5975578"/>
            <a:ext cx="2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r>
              <a:rPr lang="en-US" dirty="0"/>
              <a:t>X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EFC6D2E-D802-B5CE-88E3-4980BE452150}"/>
              </a:ext>
            </a:extLst>
          </p:cNvPr>
          <p:cNvCxnSpPr>
            <a:cxnSpLocks/>
          </p:cNvCxnSpPr>
          <p:nvPr/>
        </p:nvCxnSpPr>
        <p:spPr>
          <a:xfrm>
            <a:off x="5407236" y="3288106"/>
            <a:ext cx="499788" cy="7667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578338-DF4A-B732-1CD2-4DB9D792B8A3}"/>
              </a:ext>
            </a:extLst>
          </p:cNvPr>
          <p:cNvCxnSpPr>
            <a:cxnSpLocks/>
          </p:cNvCxnSpPr>
          <p:nvPr/>
        </p:nvCxnSpPr>
        <p:spPr>
          <a:xfrm>
            <a:off x="5704909" y="3264790"/>
            <a:ext cx="499788" cy="7667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817CF54-B0EB-9332-6963-829FD5EC8385}"/>
              </a:ext>
            </a:extLst>
          </p:cNvPr>
          <p:cNvSpPr txBox="1"/>
          <p:nvPr/>
        </p:nvSpPr>
        <p:spPr>
          <a:xfrm>
            <a:off x="5728150" y="4110470"/>
            <a:ext cx="2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BA011A-6C18-37F3-D4FF-F31BBDDAB46A}"/>
              </a:ext>
            </a:extLst>
          </p:cNvPr>
          <p:cNvSpPr txBox="1"/>
          <p:nvPr/>
        </p:nvSpPr>
        <p:spPr>
          <a:xfrm>
            <a:off x="6107061" y="4110470"/>
            <a:ext cx="2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  <a:p>
            <a:r>
              <a:rPr lang="en-US" dirty="0"/>
              <a:t>X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8803A8-C908-BACA-BABD-48C8BA38412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687848" y="384048"/>
            <a:ext cx="2331703" cy="1018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D67DB1-4D94-B068-C4E6-AF76B42FD608}"/>
              </a:ext>
            </a:extLst>
          </p:cNvPr>
          <p:cNvSpPr txBox="1"/>
          <p:nvPr/>
        </p:nvSpPr>
        <p:spPr>
          <a:xfrm>
            <a:off x="7921065" y="1079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BEFA2AE-64FD-E542-71F5-6170495481EF}"/>
              </a:ext>
            </a:extLst>
          </p:cNvPr>
          <p:cNvCxnSpPr>
            <a:cxnSpLocks/>
          </p:cNvCxnSpPr>
          <p:nvPr/>
        </p:nvCxnSpPr>
        <p:spPr>
          <a:xfrm flipH="1">
            <a:off x="7344665" y="1753464"/>
            <a:ext cx="249516" cy="961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BDEED6D-B2DB-8531-AF34-13A247536B8C}"/>
              </a:ext>
            </a:extLst>
          </p:cNvPr>
          <p:cNvCxnSpPr>
            <a:cxnSpLocks/>
          </p:cNvCxnSpPr>
          <p:nvPr/>
        </p:nvCxnSpPr>
        <p:spPr>
          <a:xfrm flipH="1">
            <a:off x="7920045" y="1753464"/>
            <a:ext cx="59744" cy="93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83732BB-B18A-C9E6-28B0-8BF49C6DF2D9}"/>
              </a:ext>
            </a:extLst>
          </p:cNvPr>
          <p:cNvCxnSpPr>
            <a:cxnSpLocks/>
          </p:cNvCxnSpPr>
          <p:nvPr/>
        </p:nvCxnSpPr>
        <p:spPr>
          <a:xfrm>
            <a:off x="8285675" y="1762310"/>
            <a:ext cx="133923" cy="9682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7A2804F-E69F-7055-5AD4-144773EDEFCB}"/>
              </a:ext>
            </a:extLst>
          </p:cNvPr>
          <p:cNvSpPr txBox="1"/>
          <p:nvPr/>
        </p:nvSpPr>
        <p:spPr>
          <a:xfrm>
            <a:off x="7160512" y="2723185"/>
            <a:ext cx="2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F6E420-0CD7-535E-69DE-5D47FCC548A2}"/>
              </a:ext>
            </a:extLst>
          </p:cNvPr>
          <p:cNvSpPr txBox="1"/>
          <p:nvPr/>
        </p:nvSpPr>
        <p:spPr>
          <a:xfrm>
            <a:off x="7709369" y="2687329"/>
            <a:ext cx="2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30BC4E-9B6B-CF80-033D-D3A9C3487094}"/>
              </a:ext>
            </a:extLst>
          </p:cNvPr>
          <p:cNvSpPr txBox="1"/>
          <p:nvPr/>
        </p:nvSpPr>
        <p:spPr>
          <a:xfrm>
            <a:off x="8244343" y="2733810"/>
            <a:ext cx="2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X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1A61D54-BEDB-FE27-90A3-D45CEBF635A5}"/>
              </a:ext>
            </a:extLst>
          </p:cNvPr>
          <p:cNvCxnSpPr>
            <a:cxnSpLocks/>
          </p:cNvCxnSpPr>
          <p:nvPr/>
        </p:nvCxnSpPr>
        <p:spPr>
          <a:xfrm>
            <a:off x="8500375" y="1759100"/>
            <a:ext cx="1326640" cy="8259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8" name="Table 8">
            <a:extLst>
              <a:ext uri="{FF2B5EF4-FFF2-40B4-BE49-F238E27FC236}">
                <a16:creationId xmlns:a16="http://schemas.microsoft.com/office/drawing/2014/main" id="{B77F27C7-B618-CD3D-E399-17C08A827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962543"/>
              </p:ext>
            </p:extLst>
          </p:nvPr>
        </p:nvGraphicFramePr>
        <p:xfrm>
          <a:off x="9242815" y="2585044"/>
          <a:ext cx="1168400" cy="916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2031646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53717846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0157121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04406502"/>
                    </a:ext>
                  </a:extLst>
                </a:gridCol>
              </a:tblGrid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809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47946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62133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30991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FBF2B0AF-26E5-FBDA-3AA4-3AD1478311DD}"/>
              </a:ext>
            </a:extLst>
          </p:cNvPr>
          <p:cNvSpPr txBox="1"/>
          <p:nvPr/>
        </p:nvSpPr>
        <p:spPr>
          <a:xfrm>
            <a:off x="9697012" y="2274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E440E3A-7590-911E-E5A0-DEF3211A40D0}"/>
              </a:ext>
            </a:extLst>
          </p:cNvPr>
          <p:cNvCxnSpPr>
            <a:cxnSpLocks/>
          </p:cNvCxnSpPr>
          <p:nvPr/>
        </p:nvCxnSpPr>
        <p:spPr>
          <a:xfrm flipH="1">
            <a:off x="8222751" y="3182112"/>
            <a:ext cx="1207201" cy="9412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4" name="Table 8">
            <a:extLst>
              <a:ext uri="{FF2B5EF4-FFF2-40B4-BE49-F238E27FC236}">
                <a16:creationId xmlns:a16="http://schemas.microsoft.com/office/drawing/2014/main" id="{3FDA8E4D-3BE1-D291-9D1B-54DB15B96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1413"/>
              </p:ext>
            </p:extLst>
          </p:nvPr>
        </p:nvGraphicFramePr>
        <p:xfrm>
          <a:off x="7657951" y="4123348"/>
          <a:ext cx="1168400" cy="9534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2031646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53717846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0157121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04406502"/>
                    </a:ext>
                  </a:extLst>
                </a:gridCol>
              </a:tblGrid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809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47946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62133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30991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643B6C38-FBD5-9834-EDD0-1FB44B934452}"/>
              </a:ext>
            </a:extLst>
          </p:cNvPr>
          <p:cNvSpPr txBox="1"/>
          <p:nvPr/>
        </p:nvSpPr>
        <p:spPr>
          <a:xfrm>
            <a:off x="8030284" y="3828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12C8F4-1F76-8539-E596-130D82AC24A0}"/>
              </a:ext>
            </a:extLst>
          </p:cNvPr>
          <p:cNvCxnSpPr>
            <a:cxnSpLocks/>
          </p:cNvCxnSpPr>
          <p:nvPr/>
        </p:nvCxnSpPr>
        <p:spPr>
          <a:xfrm flipH="1">
            <a:off x="7504930" y="4948362"/>
            <a:ext cx="249516" cy="9610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1384A4E-AE0A-6D19-6A44-D6D12EFE1D90}"/>
              </a:ext>
            </a:extLst>
          </p:cNvPr>
          <p:cNvCxnSpPr>
            <a:cxnSpLocks/>
          </p:cNvCxnSpPr>
          <p:nvPr/>
        </p:nvCxnSpPr>
        <p:spPr>
          <a:xfrm flipH="1">
            <a:off x="8080310" y="4948362"/>
            <a:ext cx="59744" cy="932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EFAC427-A5DF-331B-0ABB-B81E24BD62D1}"/>
              </a:ext>
            </a:extLst>
          </p:cNvPr>
          <p:cNvSpPr txBox="1"/>
          <p:nvPr/>
        </p:nvSpPr>
        <p:spPr>
          <a:xfrm>
            <a:off x="7320777" y="5918083"/>
            <a:ext cx="2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0828B65-92DB-350E-537B-B94FAB697940}"/>
              </a:ext>
            </a:extLst>
          </p:cNvPr>
          <p:cNvSpPr txBox="1"/>
          <p:nvPr/>
        </p:nvSpPr>
        <p:spPr>
          <a:xfrm>
            <a:off x="7869634" y="5882227"/>
            <a:ext cx="25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X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11153CC-BCCD-7E28-394A-03FD6EEE0789}"/>
              </a:ext>
            </a:extLst>
          </p:cNvPr>
          <p:cNvCxnSpPr>
            <a:cxnSpLocks/>
          </p:cNvCxnSpPr>
          <p:nvPr/>
        </p:nvCxnSpPr>
        <p:spPr>
          <a:xfrm>
            <a:off x="8381147" y="5047755"/>
            <a:ext cx="1445868" cy="3509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2" name="Table 8">
            <a:extLst>
              <a:ext uri="{FF2B5EF4-FFF2-40B4-BE49-F238E27FC236}">
                <a16:creationId xmlns:a16="http://schemas.microsoft.com/office/drawing/2014/main" id="{1859C482-CA46-AD73-BB01-620A53F90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30897"/>
              </p:ext>
            </p:extLst>
          </p:nvPr>
        </p:nvGraphicFramePr>
        <p:xfrm>
          <a:off x="9263655" y="5398688"/>
          <a:ext cx="1168400" cy="989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20316460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53717846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30157121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4204406502"/>
                    </a:ext>
                  </a:extLst>
                </a:gridCol>
              </a:tblGrid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24809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447946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62133"/>
                  </a:ext>
                </a:extLst>
              </a:tr>
              <a:tr h="2109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Q</a:t>
                      </a:r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49362" marR="49362" marT="24682" marB="24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430991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773A17BF-6CD3-E9DD-65CE-EA58FC8BE0F7}"/>
              </a:ext>
            </a:extLst>
          </p:cNvPr>
          <p:cNvSpPr txBox="1"/>
          <p:nvPr/>
        </p:nvSpPr>
        <p:spPr>
          <a:xfrm>
            <a:off x="9697012" y="50477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D2B288-EC8B-115D-6996-0F5975BF2D9B}"/>
              </a:ext>
            </a:extLst>
          </p:cNvPr>
          <p:cNvSpPr txBox="1"/>
          <p:nvPr/>
        </p:nvSpPr>
        <p:spPr>
          <a:xfrm>
            <a:off x="10432055" y="5696236"/>
            <a:ext cx="142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3397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22" grpId="0"/>
      <p:bldP spid="25" grpId="0"/>
      <p:bldP spid="32" grpId="0"/>
      <p:bldP spid="33" grpId="0"/>
      <p:bldP spid="34" grpId="0"/>
      <p:bldP spid="35" grpId="0"/>
      <p:bldP spid="38" grpId="0"/>
      <p:bldP spid="43" grpId="0"/>
      <p:bldP spid="52" grpId="0"/>
      <p:bldP spid="53" grpId="0"/>
      <p:bldP spid="54" grpId="0"/>
      <p:bldP spid="55" grpId="0"/>
      <p:bldP spid="56" grpId="0"/>
      <p:bldP spid="61" grpId="0"/>
      <p:bldP spid="62" grpId="0"/>
      <p:bldP spid="67" grpId="0"/>
      <p:bldP spid="83" grpId="0"/>
      <p:bldP spid="84" grpId="0"/>
      <p:bldP spid="85" grpId="0"/>
      <p:bldP spid="91" grpId="0"/>
      <p:bldP spid="95" grpId="0"/>
      <p:bldP spid="98" grpId="0"/>
      <p:bldP spid="99" grpId="0"/>
      <p:bldP spid="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A536-858A-3C17-C1F0-CF0311324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pPr algn="l"/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sâu</a:t>
            </a:r>
            <a:br>
              <a:rPr lang="en-US" dirty="0"/>
            </a:br>
            <a:r>
              <a:rPr lang="en-US" dirty="0"/>
              <a:t>DFS: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EB6A3-0048-4531-BB33-68F4EE5C8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463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Cho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đồ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thị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G = (V,E)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có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n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đỉnh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Thực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hiện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duyệt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qua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các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đỉnh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của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đồ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thị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theo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chiều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sâu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204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562F4EAC-376D-CEA5-D4B3-E3F090E6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629" y="822960"/>
            <a:ext cx="7126741" cy="4379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06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A536-858A-3C17-C1F0-CF0311324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Chu </a:t>
            </a:r>
            <a:r>
              <a:rPr lang="en-US" dirty="0" err="1"/>
              <a:t>trình</a:t>
            </a:r>
            <a:r>
              <a:rPr lang="en-US" dirty="0"/>
              <a:t> Hamilton: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EB6A3-0048-4531-BB33-68F4EE5C8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976" y="322713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Cho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đồ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thị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G = (V,E)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có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n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đỉnh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Tìm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chu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trình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Hamilton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đi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qua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tất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cả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các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đỉnh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,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mỗi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đỉnh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một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lần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và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quay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về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đỉnh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xuất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phát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376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necklet, accessory, locket&#10;&#10;Description automatically generated">
            <a:extLst>
              <a:ext uri="{FF2B5EF4-FFF2-40B4-BE49-F238E27FC236}">
                <a16:creationId xmlns:a16="http://schemas.microsoft.com/office/drawing/2014/main" id="{5A6061B7-F5B2-2CC0-F3E6-69C764C4A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03" y="493775"/>
            <a:ext cx="10452505" cy="5279855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39DD3C5-5A0C-0517-A27A-16EA67745F7C}"/>
              </a:ext>
            </a:extLst>
          </p:cNvPr>
          <p:cNvSpPr/>
          <p:nvPr/>
        </p:nvSpPr>
        <p:spPr>
          <a:xfrm>
            <a:off x="1188720" y="2706624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A2FEE4E-5B3E-484B-060B-4D562890B6C2}"/>
              </a:ext>
            </a:extLst>
          </p:cNvPr>
          <p:cNvSpPr/>
          <p:nvPr/>
        </p:nvSpPr>
        <p:spPr>
          <a:xfrm>
            <a:off x="8125968" y="1084370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FB1CD08-FD23-AB91-6D08-F1C9F6342025}"/>
              </a:ext>
            </a:extLst>
          </p:cNvPr>
          <p:cNvSpPr/>
          <p:nvPr/>
        </p:nvSpPr>
        <p:spPr>
          <a:xfrm>
            <a:off x="7503926" y="1932098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A7EA5B4-B658-9CDA-7830-DF6A82FC6999}"/>
              </a:ext>
            </a:extLst>
          </p:cNvPr>
          <p:cNvSpPr/>
          <p:nvPr/>
        </p:nvSpPr>
        <p:spPr>
          <a:xfrm>
            <a:off x="2222905" y="2704453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D50AC49-1B4C-0E1E-B847-3778F8C16BDF}"/>
              </a:ext>
            </a:extLst>
          </p:cNvPr>
          <p:cNvSpPr/>
          <p:nvPr/>
        </p:nvSpPr>
        <p:spPr>
          <a:xfrm>
            <a:off x="5245778" y="2494141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13C97F2-F431-9C00-7D75-2C2C46B832EB}"/>
              </a:ext>
            </a:extLst>
          </p:cNvPr>
          <p:cNvSpPr/>
          <p:nvPr/>
        </p:nvSpPr>
        <p:spPr>
          <a:xfrm>
            <a:off x="1705812" y="3133702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1B59B15-247F-EC66-520B-074B2070F4AA}"/>
              </a:ext>
            </a:extLst>
          </p:cNvPr>
          <p:cNvSpPr/>
          <p:nvPr/>
        </p:nvSpPr>
        <p:spPr>
          <a:xfrm>
            <a:off x="4389528" y="3008376"/>
            <a:ext cx="332784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720E310-146C-4149-4C41-2138FB495E3F}"/>
              </a:ext>
            </a:extLst>
          </p:cNvPr>
          <p:cNvSpPr/>
          <p:nvPr/>
        </p:nvSpPr>
        <p:spPr>
          <a:xfrm>
            <a:off x="1188720" y="3575579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B5D65BE8-9A2E-9514-B55E-3CEAFEE766CC}"/>
              </a:ext>
            </a:extLst>
          </p:cNvPr>
          <p:cNvSpPr/>
          <p:nvPr/>
        </p:nvSpPr>
        <p:spPr>
          <a:xfrm>
            <a:off x="4341036" y="3682651"/>
            <a:ext cx="429768" cy="313551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DEF3C86-F9E9-C4DA-5B28-14155908456A}"/>
              </a:ext>
            </a:extLst>
          </p:cNvPr>
          <p:cNvSpPr/>
          <p:nvPr/>
        </p:nvSpPr>
        <p:spPr>
          <a:xfrm>
            <a:off x="2222905" y="3567252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48803F6-B16D-14F7-73AE-6A4EA700382D}"/>
              </a:ext>
            </a:extLst>
          </p:cNvPr>
          <p:cNvSpPr/>
          <p:nvPr/>
        </p:nvSpPr>
        <p:spPr>
          <a:xfrm>
            <a:off x="4341036" y="4321209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B51E29E1-523A-252E-47F4-35B03713FF24}"/>
              </a:ext>
            </a:extLst>
          </p:cNvPr>
          <p:cNvSpPr/>
          <p:nvPr/>
        </p:nvSpPr>
        <p:spPr>
          <a:xfrm>
            <a:off x="2925575" y="3125077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6211616A-8CF6-1467-C4A6-FB4165D8AED0}"/>
              </a:ext>
            </a:extLst>
          </p:cNvPr>
          <p:cNvSpPr/>
          <p:nvPr/>
        </p:nvSpPr>
        <p:spPr>
          <a:xfrm>
            <a:off x="6029399" y="3008376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7BECC6E-AF5A-5FC6-641D-9759E5164D0C}"/>
              </a:ext>
            </a:extLst>
          </p:cNvPr>
          <p:cNvSpPr/>
          <p:nvPr/>
        </p:nvSpPr>
        <p:spPr>
          <a:xfrm>
            <a:off x="5460662" y="3645472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8D3312B-D493-8259-9F62-3E8A9EFB9731}"/>
              </a:ext>
            </a:extLst>
          </p:cNvPr>
          <p:cNvSpPr/>
          <p:nvPr/>
        </p:nvSpPr>
        <p:spPr>
          <a:xfrm>
            <a:off x="6580288" y="3645472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C4CEF32F-A3BD-1D03-EF24-79805F6A2DF4}"/>
              </a:ext>
            </a:extLst>
          </p:cNvPr>
          <p:cNvSpPr/>
          <p:nvPr/>
        </p:nvSpPr>
        <p:spPr>
          <a:xfrm>
            <a:off x="9561754" y="2532554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DE4EB37-DDB5-AB8E-6699-7131E8B07482}"/>
              </a:ext>
            </a:extLst>
          </p:cNvPr>
          <p:cNvSpPr/>
          <p:nvPr/>
        </p:nvSpPr>
        <p:spPr>
          <a:xfrm>
            <a:off x="9568091" y="3125077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5317F22-A076-DE85-D038-98326718EBA6}"/>
              </a:ext>
            </a:extLst>
          </p:cNvPr>
          <p:cNvSpPr/>
          <p:nvPr/>
        </p:nvSpPr>
        <p:spPr>
          <a:xfrm>
            <a:off x="9561754" y="3733303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F94ACCF-A2C8-245C-B594-52F37CBF16C6}"/>
              </a:ext>
            </a:extLst>
          </p:cNvPr>
          <p:cNvSpPr/>
          <p:nvPr/>
        </p:nvSpPr>
        <p:spPr>
          <a:xfrm>
            <a:off x="9561754" y="4341529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5" grpId="2" animBg="1"/>
      <p:bldP spid="15" grpId="3" animBg="1"/>
      <p:bldP spid="15" grpId="4" animBg="1"/>
      <p:bldP spid="16" grpId="0" animBg="1"/>
      <p:bldP spid="16" grpId="1" animBg="1"/>
      <p:bldP spid="17" grpId="0" animBg="1"/>
      <p:bldP spid="17" grpId="1" animBg="1"/>
      <p:bldP spid="17" grpId="2" animBg="1"/>
      <p:bldP spid="17" grpId="3" animBg="1"/>
      <p:bldP spid="17" grpId="4" animBg="1"/>
      <p:bldP spid="18" grpId="0" animBg="1"/>
      <p:bldP spid="18" grpId="1" animBg="1"/>
      <p:bldP spid="19" grpId="0" animBg="1"/>
      <p:bldP spid="19" grpId="1" animBg="1"/>
      <p:bldP spid="19" grpId="2" animBg="1"/>
      <p:bldP spid="19" grpId="3" animBg="1"/>
      <p:bldP spid="19" grpId="4" animBg="1"/>
      <p:bldP spid="20" grpId="1" animBg="1"/>
      <p:bldP spid="20" grpId="2" animBg="1"/>
      <p:bldP spid="20" grpId="3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3" grpId="4" animBg="1"/>
      <p:bldP spid="24" grpId="0" animBg="1"/>
      <p:bldP spid="24" grpId="1" animBg="1"/>
      <p:bldP spid="24" grpId="2" animBg="1"/>
      <p:bldP spid="24" grpId="3" animBg="1"/>
      <p:bldP spid="24" grpId="4" animBg="1"/>
      <p:bldP spid="25" grpId="0" animBg="1"/>
      <p:bldP spid="25" grpId="1" animBg="1"/>
      <p:bldP spid="25" grpId="2" animBg="1"/>
      <p:bldP spid="25" grpId="3" animBg="1"/>
      <p:bldP spid="25" grpId="4" animBg="1"/>
      <p:bldP spid="26" grpId="0" animBg="1"/>
      <p:bldP spid="26" grpId="1" animBg="1"/>
      <p:bldP spid="26" grpId="2" animBg="1"/>
      <p:bldP spid="26" grpId="3" animBg="1"/>
      <p:bldP spid="26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90B2A2-1374-5428-7EF2-A7F9A73D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7" y="789203"/>
            <a:ext cx="10455546" cy="5279594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FAB71C4F-5709-8F92-8E2D-F04A741906AD}"/>
              </a:ext>
            </a:extLst>
          </p:cNvPr>
          <p:cNvSpPr/>
          <p:nvPr/>
        </p:nvSpPr>
        <p:spPr>
          <a:xfrm>
            <a:off x="1478360" y="3008376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4681113-D002-16AF-545A-05E4DFC0D313}"/>
              </a:ext>
            </a:extLst>
          </p:cNvPr>
          <p:cNvSpPr/>
          <p:nvPr/>
        </p:nvSpPr>
        <p:spPr>
          <a:xfrm>
            <a:off x="8410251" y="1378158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4ADE4A3-C4E8-A292-BC42-9FF488EDFE75}"/>
              </a:ext>
            </a:extLst>
          </p:cNvPr>
          <p:cNvSpPr/>
          <p:nvPr/>
        </p:nvSpPr>
        <p:spPr>
          <a:xfrm>
            <a:off x="2518261" y="3008376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36AB6DB-7BCC-2184-CA05-0BDE6F8A836C}"/>
              </a:ext>
            </a:extLst>
          </p:cNvPr>
          <p:cNvSpPr/>
          <p:nvPr/>
        </p:nvSpPr>
        <p:spPr>
          <a:xfrm>
            <a:off x="7796033" y="2223285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D450A14-D6DD-1097-E84F-BA344CBD5DDB}"/>
              </a:ext>
            </a:extLst>
          </p:cNvPr>
          <p:cNvSpPr/>
          <p:nvPr/>
        </p:nvSpPr>
        <p:spPr>
          <a:xfrm>
            <a:off x="1998310" y="3429000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4E04DDA-8D5D-127E-77FD-EB5E91C67FC9}"/>
              </a:ext>
            </a:extLst>
          </p:cNvPr>
          <p:cNvSpPr/>
          <p:nvPr/>
        </p:nvSpPr>
        <p:spPr>
          <a:xfrm>
            <a:off x="5570069" y="2798064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80CC9B2-6AA4-ED90-CB6F-7E0E34A79979}"/>
              </a:ext>
            </a:extLst>
          </p:cNvPr>
          <p:cNvSpPr/>
          <p:nvPr/>
        </p:nvSpPr>
        <p:spPr>
          <a:xfrm>
            <a:off x="4627960" y="3303940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6946BB1-4327-7E79-9A0F-DFF934235A2D}"/>
              </a:ext>
            </a:extLst>
          </p:cNvPr>
          <p:cNvSpPr/>
          <p:nvPr/>
        </p:nvSpPr>
        <p:spPr>
          <a:xfrm>
            <a:off x="1478359" y="3922776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1160519-0E02-C0F7-DF66-5150561AA9FB}"/>
              </a:ext>
            </a:extLst>
          </p:cNvPr>
          <p:cNvSpPr/>
          <p:nvPr/>
        </p:nvSpPr>
        <p:spPr>
          <a:xfrm>
            <a:off x="4627960" y="3922776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FF84EEF-012E-B5EE-8C13-77E9E66F1AFE}"/>
              </a:ext>
            </a:extLst>
          </p:cNvPr>
          <p:cNvSpPr/>
          <p:nvPr/>
        </p:nvSpPr>
        <p:spPr>
          <a:xfrm>
            <a:off x="2518259" y="3884261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C5A59E16-1A1D-9FF3-5C19-24800EF75108}"/>
              </a:ext>
            </a:extLst>
          </p:cNvPr>
          <p:cNvSpPr/>
          <p:nvPr/>
        </p:nvSpPr>
        <p:spPr>
          <a:xfrm>
            <a:off x="4628779" y="4575162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D82478F-1296-97CF-C7FB-23EA6F79DCB3}"/>
              </a:ext>
            </a:extLst>
          </p:cNvPr>
          <p:cNvSpPr/>
          <p:nvPr/>
        </p:nvSpPr>
        <p:spPr>
          <a:xfrm>
            <a:off x="3286245" y="3463637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805A97C-75A8-74EF-2985-5E84B0B7D909}"/>
              </a:ext>
            </a:extLst>
          </p:cNvPr>
          <p:cNvSpPr/>
          <p:nvPr/>
        </p:nvSpPr>
        <p:spPr>
          <a:xfrm>
            <a:off x="6322141" y="3310867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CB843743-0446-B29A-F33B-5241A848AB16}"/>
              </a:ext>
            </a:extLst>
          </p:cNvPr>
          <p:cNvSpPr/>
          <p:nvPr/>
        </p:nvSpPr>
        <p:spPr>
          <a:xfrm>
            <a:off x="5771917" y="3922776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35D8FDE-8BEC-580D-3B5A-56D6DCAD1664}"/>
              </a:ext>
            </a:extLst>
          </p:cNvPr>
          <p:cNvSpPr/>
          <p:nvPr/>
        </p:nvSpPr>
        <p:spPr>
          <a:xfrm>
            <a:off x="6915874" y="3922776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7DA475C-05CB-F4E9-7BA6-B025E9BA8D75}"/>
              </a:ext>
            </a:extLst>
          </p:cNvPr>
          <p:cNvSpPr/>
          <p:nvPr/>
        </p:nvSpPr>
        <p:spPr>
          <a:xfrm>
            <a:off x="9846506" y="2871771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10D7A36-06AA-4467-09FE-1C8ED4CE3581}"/>
              </a:ext>
            </a:extLst>
          </p:cNvPr>
          <p:cNvSpPr/>
          <p:nvPr/>
        </p:nvSpPr>
        <p:spPr>
          <a:xfrm>
            <a:off x="9846506" y="3355294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71E84679-50A5-E026-2328-DFB8304A4C4B}"/>
              </a:ext>
            </a:extLst>
          </p:cNvPr>
          <p:cNvSpPr/>
          <p:nvPr/>
        </p:nvSpPr>
        <p:spPr>
          <a:xfrm>
            <a:off x="9846506" y="4018210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E5A34E76-31A4-94BE-6D7A-CE432A06D99D}"/>
              </a:ext>
            </a:extLst>
          </p:cNvPr>
          <p:cNvSpPr/>
          <p:nvPr/>
        </p:nvSpPr>
        <p:spPr>
          <a:xfrm>
            <a:off x="9846506" y="4622879"/>
            <a:ext cx="429768" cy="420624"/>
          </a:xfrm>
          <a:prstGeom prst="flowChartConnector">
            <a:avLst/>
          </a:prstGeom>
          <a:solidFill>
            <a:schemeClr val="accent1">
              <a:alpha val="61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7DC25B-0EFB-22A2-8083-996A42578EE2}"/>
              </a:ext>
            </a:extLst>
          </p:cNvPr>
          <p:cNvSpPr/>
          <p:nvPr/>
        </p:nvSpPr>
        <p:spPr>
          <a:xfrm>
            <a:off x="9846506" y="5366327"/>
            <a:ext cx="429768" cy="323273"/>
          </a:xfrm>
          <a:prstGeom prst="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2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  <p:bldP spid="14" grpId="0" animBg="1"/>
      <p:bldP spid="14" grpId="1" animBg="1"/>
      <p:bldP spid="14" grpId="2" animBg="1"/>
      <p:bldP spid="14" grpId="3" animBg="1"/>
      <p:bldP spid="14" grpId="4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191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Một số bài toán minh họa: N-Queens:</vt:lpstr>
      <vt:lpstr>PowerPoint Presentation</vt:lpstr>
      <vt:lpstr>Duyệt đồ thị theo chiều sâu DFS:</vt:lpstr>
      <vt:lpstr>PowerPoint Presentation</vt:lpstr>
      <vt:lpstr>Chu trình Hamilton: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Một số bài toán minh họa: N-Queens:</dc:title>
  <dc:creator>Thiên Hữu Diệp</dc:creator>
  <cp:lastModifiedBy>Thiên Hữu Diệp</cp:lastModifiedBy>
  <cp:revision>6</cp:revision>
  <dcterms:created xsi:type="dcterms:W3CDTF">2023-04-01T05:41:32Z</dcterms:created>
  <dcterms:modified xsi:type="dcterms:W3CDTF">2023-04-01T09:15:54Z</dcterms:modified>
</cp:coreProperties>
</file>