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BE1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B6AD-8319-462D-BEDC-5750E6D7C12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BE3C-B8CD-44BC-848E-48711C562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88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WHICAP analysis with XHMM and CODEX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523065" y="741864"/>
            <a:ext cx="3499555" cy="25657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7088" y="1793919"/>
            <a:ext cx="285608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CNV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from CODEX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006623" y="741864"/>
            <a:ext cx="3499555" cy="2565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73505" y="2739866"/>
            <a:ext cx="254006" cy="803661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72845" y="3543529"/>
            <a:ext cx="2483555" cy="4515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CNV overlaps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373504" y="4912855"/>
            <a:ext cx="225778" cy="486605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4272843" y="4481689"/>
            <a:ext cx="2483555" cy="4515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pathogenic CNV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56399" y="4707466"/>
            <a:ext cx="897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53867" y="4481689"/>
            <a:ext cx="2483555" cy="451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</a:t>
            </a:r>
            <a:r>
              <a:rPr lang="en-US" sz="2400" dirty="0" err="1" smtClean="0">
                <a:solidFill>
                  <a:schemeClr val="tx1"/>
                </a:solidFill>
              </a:rPr>
              <a:t>edtool</a:t>
            </a:r>
            <a:r>
              <a:rPr lang="en-US" sz="2400" dirty="0" smtClean="0">
                <a:solidFill>
                  <a:schemeClr val="tx1"/>
                </a:solidFill>
              </a:rPr>
              <a:t> software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0359" y="5411402"/>
            <a:ext cx="3117847" cy="4515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Genes affected by CNV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05133" y="5625237"/>
            <a:ext cx="897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02601" y="5399460"/>
            <a:ext cx="2483555" cy="451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annovar</a:t>
            </a:r>
            <a:r>
              <a:rPr lang="en-US" sz="2400" dirty="0" smtClean="0">
                <a:solidFill>
                  <a:schemeClr val="tx1"/>
                </a:solidFill>
              </a:rPr>
              <a:t> software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5373505" y="3987665"/>
            <a:ext cx="225778" cy="486605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613380" y="1793920"/>
            <a:ext cx="239324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CNV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from XHMM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30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Min</dc:creator>
  <cp:lastModifiedBy>Tang, Min</cp:lastModifiedBy>
  <cp:revision>5</cp:revision>
  <dcterms:created xsi:type="dcterms:W3CDTF">2016-11-29T18:40:27Z</dcterms:created>
  <dcterms:modified xsi:type="dcterms:W3CDTF">2016-11-29T21:41:23Z</dcterms:modified>
</cp:coreProperties>
</file>