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A0B2FB-1DCC-4A18-A431-A8CF1F0C86C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A22E99F-5CF0-4CC3-A3B3-34ED4223972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4DF327D-3247-415A-9F61-DA6024697EB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74F759-7442-4F72-8E60-4A7D5FCC089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790091-E662-48AC-A1DE-72084735149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1A11EF-5B92-4165-9414-690A0B9D4E0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0D3875-DE06-41CB-A203-4C290E4C122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3D2A41-4428-4FB1-B8A8-8040A281008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47B34E8-647E-4593-BA1D-3134B972BC9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0C87F0-899D-412E-B312-B753E14CA2D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4FD751-9037-4F54-ADE3-B471E43F396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10A1A0-6803-4394-8232-FEB7073432C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6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C15405-FA31-44DD-8317-2699D1DB99D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B2D1E3-E461-4922-A300-9C9286A7DE3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6AA8C4-155E-4F85-BA4D-6930F0F349B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10D29B-12DE-4721-B1F9-D799F240D17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5C6D4C-9F28-44DE-8B84-F2B5FD3F6E4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128F8D-B0B2-4BAE-8FAA-D5B05818CF5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448883-0072-4A5A-AB61-FB29E4014D1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A368D1-51F5-43ED-B978-8BA0F375BC3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18AD7F-ED94-4A88-93AC-4959D44AB66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DAD3D4-FC68-4585-A1F9-75BA1BAA573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54;p13"/>
          <p:cNvGrpSpPr/>
          <p:nvPr/>
        </p:nvGrpSpPr>
        <p:grpSpPr>
          <a:xfrm>
            <a:off x="4493160" y="1088640"/>
            <a:ext cx="4206240" cy="2965320"/>
            <a:chOff x="4493160" y="1088640"/>
            <a:chExt cx="4206240" cy="2965320"/>
          </a:xfrm>
        </p:grpSpPr>
        <p:sp>
          <p:nvSpPr>
            <p:cNvPr id="30" name="Google Shape;55;p13"/>
            <p:cNvSpPr/>
            <p:nvPr/>
          </p:nvSpPr>
          <p:spPr>
            <a:xfrm>
              <a:off x="6948000" y="1823760"/>
              <a:ext cx="397800" cy="627120"/>
            </a:xfrm>
            <a:custGeom>
              <a:avLst/>
              <a:gdLst>
                <a:gd name="textAreaLeft" fmla="*/ 0 w 397800"/>
                <a:gd name="textAreaRight" fmla="*/ 398880 w 397800"/>
                <a:gd name="textAreaTop" fmla="*/ 0 h 627120"/>
                <a:gd name="textAreaBottom" fmla="*/ 628200 h 627120"/>
              </a:gdLst>
              <a:ahLst/>
              <a:rect l="textAreaLeft" t="textAreaTop" r="textAreaRight" b="textAreaBottom"/>
              <a:pathLst>
                <a:path w="16976" h="2673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56;p13"/>
            <p:cNvSpPr/>
            <p:nvPr/>
          </p:nvSpPr>
          <p:spPr>
            <a:xfrm>
              <a:off x="7674480" y="1401120"/>
              <a:ext cx="397800" cy="510840"/>
            </a:xfrm>
            <a:custGeom>
              <a:avLst/>
              <a:gdLst>
                <a:gd name="textAreaLeft" fmla="*/ 0 w 397800"/>
                <a:gd name="textAreaRight" fmla="*/ 398880 w 397800"/>
                <a:gd name="textAreaTop" fmla="*/ 0 h 510840"/>
                <a:gd name="textAreaBottom" fmla="*/ 511920 h 510840"/>
              </a:gdLst>
              <a:ahLst/>
              <a:rect l="textAreaLeft" t="textAreaTop" r="textAreaRight" b="textAreaBottom"/>
              <a:pathLst>
                <a:path w="16976" h="21789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57;p13"/>
            <p:cNvSpPr/>
            <p:nvPr/>
          </p:nvSpPr>
          <p:spPr>
            <a:xfrm>
              <a:off x="7431120" y="1287720"/>
              <a:ext cx="248400" cy="497880"/>
            </a:xfrm>
            <a:custGeom>
              <a:avLst/>
              <a:gdLst>
                <a:gd name="textAreaLeft" fmla="*/ 0 w 248400"/>
                <a:gd name="textAreaRight" fmla="*/ 249480 w 248400"/>
                <a:gd name="textAreaTop" fmla="*/ 0 h 497880"/>
                <a:gd name="textAreaBottom" fmla="*/ 498960 h 497880"/>
              </a:gdLst>
              <a:ahLst/>
              <a:rect l="textAreaLeft" t="textAreaTop" r="textAreaRight" b="textAreaBottom"/>
              <a:pathLst>
                <a:path w="10610" h="21235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58;p13"/>
            <p:cNvSpPr/>
            <p:nvPr/>
          </p:nvSpPr>
          <p:spPr>
            <a:xfrm>
              <a:off x="7219080" y="1088640"/>
              <a:ext cx="249840" cy="249840"/>
            </a:xfrm>
            <a:custGeom>
              <a:avLst/>
              <a:gdLst>
                <a:gd name="textAreaLeft" fmla="*/ 0 w 249840"/>
                <a:gd name="textAreaRight" fmla="*/ 250920 w 249840"/>
                <a:gd name="textAreaTop" fmla="*/ 0 h 249840"/>
                <a:gd name="textAreaBottom" fmla="*/ 250920 h 249840"/>
              </a:gdLst>
              <a:ahLst/>
              <a:rect l="textAreaLeft" t="textAreaTop" r="textAreaRight" b="textAreaBottom"/>
              <a:pathLst>
                <a:path w="10673" h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Google Shape;59;p13"/>
            <p:cNvSpPr/>
            <p:nvPr/>
          </p:nvSpPr>
          <p:spPr>
            <a:xfrm>
              <a:off x="7247160" y="1125000"/>
              <a:ext cx="193320" cy="176400"/>
            </a:xfrm>
            <a:custGeom>
              <a:avLst/>
              <a:gdLst>
                <a:gd name="textAreaLeft" fmla="*/ 0 w 193320"/>
                <a:gd name="textAreaRight" fmla="*/ 194400 w 193320"/>
                <a:gd name="textAreaTop" fmla="*/ 0 h 176400"/>
                <a:gd name="textAreaBottom" fmla="*/ 177480 h 176400"/>
              </a:gdLst>
              <a:ahLst/>
              <a:rect l="textAreaLeft" t="textAreaTop" r="textAreaRight" b="textAreaBottom"/>
              <a:pathLst>
                <a:path w="8267" h="7555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8560" bIns="88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60;p13"/>
            <p:cNvSpPr/>
            <p:nvPr/>
          </p:nvSpPr>
          <p:spPr>
            <a:xfrm>
              <a:off x="4705920" y="3903840"/>
              <a:ext cx="3808080" cy="150120"/>
            </a:xfrm>
            <a:custGeom>
              <a:avLst/>
              <a:gdLst>
                <a:gd name="textAreaLeft" fmla="*/ 0 w 3808080"/>
                <a:gd name="textAreaRight" fmla="*/ 3809160 w 3808080"/>
                <a:gd name="textAreaTop" fmla="*/ 0 h 150120"/>
                <a:gd name="textAreaBottom" fmla="*/ 151200 h 150120"/>
              </a:gdLst>
              <a:ahLst/>
              <a:rect l="textAreaLeft" t="textAreaTop" r="textAreaRight" b="textAreaBottom"/>
              <a:pathLst>
                <a:path w="162115" h="643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0" bIns="75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Google Shape;61;p13"/>
            <p:cNvSpPr/>
            <p:nvPr/>
          </p:nvSpPr>
          <p:spPr>
            <a:xfrm>
              <a:off x="4493160" y="2760120"/>
              <a:ext cx="415800" cy="201960"/>
            </a:xfrm>
            <a:custGeom>
              <a:avLst/>
              <a:gdLst>
                <a:gd name="textAreaLeft" fmla="*/ 0 w 415800"/>
                <a:gd name="textAreaRight" fmla="*/ 416880 w 415800"/>
                <a:gd name="textAreaTop" fmla="*/ 0 h 201960"/>
                <a:gd name="textAreaBottom" fmla="*/ 203040 h 201960"/>
              </a:gdLst>
              <a:ahLst/>
              <a:rect l="textAreaLeft" t="textAreaTop" r="textAreaRight" b="textAreaBottom"/>
              <a:pathLst>
                <a:path w="17736" h="8647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Google Shape;62;p13"/>
            <p:cNvSpPr/>
            <p:nvPr/>
          </p:nvSpPr>
          <p:spPr>
            <a:xfrm>
              <a:off x="4595040" y="2825640"/>
              <a:ext cx="115920" cy="21960"/>
            </a:xfrm>
            <a:custGeom>
              <a:avLst/>
              <a:gdLst>
                <a:gd name="textAreaLeft" fmla="*/ 0 w 115920"/>
                <a:gd name="textAreaRight" fmla="*/ 117000 w 11592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4973" h="98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Google Shape;63;p13"/>
            <p:cNvSpPr/>
            <p:nvPr/>
          </p:nvSpPr>
          <p:spPr>
            <a:xfrm>
              <a:off x="4741920" y="2825640"/>
              <a:ext cx="63720" cy="21960"/>
            </a:xfrm>
            <a:custGeom>
              <a:avLst/>
              <a:gdLst>
                <a:gd name="textAreaLeft" fmla="*/ 0 w 63720"/>
                <a:gd name="textAreaRight" fmla="*/ 64800 w 6372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2756" h="98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Google Shape;64;p13"/>
            <p:cNvSpPr/>
            <p:nvPr/>
          </p:nvSpPr>
          <p:spPr>
            <a:xfrm>
              <a:off x="4662000" y="2873880"/>
              <a:ext cx="143280" cy="22680"/>
            </a:xfrm>
            <a:custGeom>
              <a:avLst/>
              <a:gdLst>
                <a:gd name="textAreaLeft" fmla="*/ 0 w 143280"/>
                <a:gd name="textAreaRight" fmla="*/ 144360 w 14328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6145" h="101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Google Shape;65;p13"/>
            <p:cNvSpPr/>
            <p:nvPr/>
          </p:nvSpPr>
          <p:spPr>
            <a:xfrm>
              <a:off x="7475760" y="1753920"/>
              <a:ext cx="415800" cy="201240"/>
            </a:xfrm>
            <a:custGeom>
              <a:avLst/>
              <a:gdLst>
                <a:gd name="textAreaLeft" fmla="*/ 0 w 415800"/>
                <a:gd name="textAreaRight" fmla="*/ 416880 w 415800"/>
                <a:gd name="textAreaTop" fmla="*/ 0 h 201240"/>
                <a:gd name="textAreaBottom" fmla="*/ 202320 h 201240"/>
              </a:gdLst>
              <a:ahLst/>
              <a:rect l="textAreaLeft" t="textAreaTop" r="textAreaRight" b="textAreaBottom"/>
              <a:pathLst>
                <a:path w="17735" h="861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Google Shape;66;p13"/>
            <p:cNvSpPr/>
            <p:nvPr/>
          </p:nvSpPr>
          <p:spPr>
            <a:xfrm>
              <a:off x="7529400" y="1814760"/>
              <a:ext cx="92520" cy="22680"/>
            </a:xfrm>
            <a:custGeom>
              <a:avLst/>
              <a:gdLst>
                <a:gd name="textAreaLeft" fmla="*/ 0 w 92520"/>
                <a:gd name="textAreaRight" fmla="*/ 93600 w 9252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3991" h="1015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Google Shape;67;p13"/>
            <p:cNvSpPr/>
            <p:nvPr/>
          </p:nvSpPr>
          <p:spPr>
            <a:xfrm>
              <a:off x="7646760" y="1814760"/>
              <a:ext cx="58320" cy="22680"/>
            </a:xfrm>
            <a:custGeom>
              <a:avLst/>
              <a:gdLst>
                <a:gd name="textAreaLeft" fmla="*/ 0 w 58320"/>
                <a:gd name="textAreaRight" fmla="*/ 59400 w 5832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2534" h="1015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Google Shape;68;p13"/>
            <p:cNvSpPr/>
            <p:nvPr/>
          </p:nvSpPr>
          <p:spPr>
            <a:xfrm>
              <a:off x="7787520" y="1814760"/>
              <a:ext cx="49680" cy="2268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2155" h="101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Google Shape;69;p13"/>
            <p:cNvSpPr/>
            <p:nvPr/>
          </p:nvSpPr>
          <p:spPr>
            <a:xfrm>
              <a:off x="7646760" y="1870920"/>
              <a:ext cx="127080" cy="22680"/>
            </a:xfrm>
            <a:custGeom>
              <a:avLst/>
              <a:gdLst>
                <a:gd name="textAreaLeft" fmla="*/ 0 w 127080"/>
                <a:gd name="textAreaRight" fmla="*/ 128160 w 12708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5448" h="1014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Google Shape;70;p13"/>
            <p:cNvSpPr/>
            <p:nvPr/>
          </p:nvSpPr>
          <p:spPr>
            <a:xfrm>
              <a:off x="5387760" y="2036880"/>
              <a:ext cx="415800" cy="201240"/>
            </a:xfrm>
            <a:custGeom>
              <a:avLst/>
              <a:gdLst>
                <a:gd name="textAreaLeft" fmla="*/ 0 w 415800"/>
                <a:gd name="textAreaRight" fmla="*/ 416880 w 415800"/>
                <a:gd name="textAreaTop" fmla="*/ 0 h 201240"/>
                <a:gd name="textAreaBottom" fmla="*/ 202320 h 201240"/>
              </a:gdLst>
              <a:ahLst/>
              <a:rect l="textAreaLeft" t="textAreaTop" r="textAreaRight" b="textAreaBottom"/>
              <a:pathLst>
                <a:path w="17736" h="8615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Google Shape;71;p13"/>
            <p:cNvSpPr/>
            <p:nvPr/>
          </p:nvSpPr>
          <p:spPr>
            <a:xfrm>
              <a:off x="5474880" y="2089440"/>
              <a:ext cx="59040" cy="22680"/>
            </a:xfrm>
            <a:custGeom>
              <a:avLst/>
              <a:gdLst>
                <a:gd name="textAreaLeft" fmla="*/ 0 w 59040"/>
                <a:gd name="textAreaRight" fmla="*/ 60120 w 5904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2566" h="101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Google Shape;72;p13"/>
            <p:cNvSpPr/>
            <p:nvPr/>
          </p:nvSpPr>
          <p:spPr>
            <a:xfrm>
              <a:off x="5571360" y="2089440"/>
              <a:ext cx="42120" cy="22680"/>
            </a:xfrm>
            <a:custGeom>
              <a:avLst/>
              <a:gdLst>
                <a:gd name="textAreaLeft" fmla="*/ 0 w 42120"/>
                <a:gd name="textAreaRight" fmla="*/ 43200 w 4212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1837" h="1015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Google Shape;73;p13"/>
            <p:cNvSpPr/>
            <p:nvPr/>
          </p:nvSpPr>
          <p:spPr>
            <a:xfrm>
              <a:off x="5564160" y="2143080"/>
              <a:ext cx="111240" cy="22680"/>
            </a:xfrm>
            <a:custGeom>
              <a:avLst/>
              <a:gdLst>
                <a:gd name="textAreaLeft" fmla="*/ 0 w 111240"/>
                <a:gd name="textAreaRight" fmla="*/ 112320 w 11124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4783" h="1015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Google Shape;74;p13"/>
            <p:cNvSpPr/>
            <p:nvPr/>
          </p:nvSpPr>
          <p:spPr>
            <a:xfrm>
              <a:off x="5707800" y="2143080"/>
              <a:ext cx="47880" cy="2268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2091" h="1015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75;p13"/>
            <p:cNvSpPr/>
            <p:nvPr/>
          </p:nvSpPr>
          <p:spPr>
            <a:xfrm>
              <a:off x="7111800" y="2106720"/>
              <a:ext cx="1298880" cy="1844280"/>
            </a:xfrm>
            <a:custGeom>
              <a:avLst/>
              <a:gdLst>
                <a:gd name="textAreaLeft" fmla="*/ 0 w 1298880"/>
                <a:gd name="textAreaRight" fmla="*/ 1299960 w 1298880"/>
                <a:gd name="textAreaTop" fmla="*/ 0 h 1844280"/>
                <a:gd name="textAreaBottom" fmla="*/ 1845360 h 1844280"/>
              </a:gdLst>
              <a:ahLst/>
              <a:rect l="textAreaLeft" t="textAreaTop" r="textAreaRight" b="textAreaBottom"/>
              <a:pathLst>
                <a:path w="55326" h="78539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Google Shape;76;p13"/>
            <p:cNvSpPr/>
            <p:nvPr/>
          </p:nvSpPr>
          <p:spPr>
            <a:xfrm>
              <a:off x="7205040" y="2277000"/>
              <a:ext cx="1098720" cy="1519920"/>
            </a:xfrm>
            <a:custGeom>
              <a:avLst/>
              <a:gdLst>
                <a:gd name="textAreaLeft" fmla="*/ 0 w 1098720"/>
                <a:gd name="textAreaRight" fmla="*/ 1099800 w 1098720"/>
                <a:gd name="textAreaTop" fmla="*/ 0 h 1519920"/>
                <a:gd name="textAreaBottom" fmla="*/ 1521000 h 1519920"/>
              </a:gdLst>
              <a:ahLst/>
              <a:rect l="textAreaLeft" t="textAreaTop" r="textAreaRight" b="textAreaBottom"/>
              <a:pathLst>
                <a:path w="46808" h="64732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Google Shape;77;p13"/>
            <p:cNvSpPr/>
            <p:nvPr/>
          </p:nvSpPr>
          <p:spPr>
            <a:xfrm>
              <a:off x="7275600" y="2311920"/>
              <a:ext cx="987840" cy="1432080"/>
            </a:xfrm>
            <a:custGeom>
              <a:avLst/>
              <a:gdLst>
                <a:gd name="textAreaLeft" fmla="*/ 0 w 987840"/>
                <a:gd name="textAreaRight" fmla="*/ 988920 w 987840"/>
                <a:gd name="textAreaTop" fmla="*/ 0 h 1432080"/>
                <a:gd name="textAreaBottom" fmla="*/ 1433160 h 1432080"/>
              </a:gdLst>
              <a:ahLst/>
              <a:rect l="textAreaLeft" t="textAreaTop" r="textAreaRight" b="textAreaBottom"/>
              <a:pathLst>
                <a:path w="42089" h="60996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Google Shape;78;p13"/>
            <p:cNvSpPr/>
            <p:nvPr/>
          </p:nvSpPr>
          <p:spPr>
            <a:xfrm>
              <a:off x="7279200" y="3499560"/>
              <a:ext cx="979560" cy="7200"/>
            </a:xfrm>
            <a:custGeom>
              <a:avLst/>
              <a:gdLst>
                <a:gd name="textAreaLeft" fmla="*/ 0 w 979560"/>
                <a:gd name="textAreaRight" fmla="*/ 980640 w 979560"/>
                <a:gd name="textAreaTop" fmla="*/ 0 h 7200"/>
                <a:gd name="textAreaBottom" fmla="*/ 8280 h 7200"/>
              </a:gdLst>
              <a:ahLst/>
              <a:rect l="textAreaLeft" t="textAreaTop" r="textAreaRight" b="textAreaBottom"/>
              <a:pathLst>
                <a:path w="41741" h="349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Google Shape;79;p13"/>
            <p:cNvSpPr/>
            <p:nvPr/>
          </p:nvSpPr>
          <p:spPr>
            <a:xfrm>
              <a:off x="7279200" y="3262320"/>
              <a:ext cx="979560" cy="6480"/>
            </a:xfrm>
            <a:custGeom>
              <a:avLst/>
              <a:gdLst>
                <a:gd name="textAreaLeft" fmla="*/ 0 w 979560"/>
                <a:gd name="textAreaRight" fmla="*/ 980640 w 979560"/>
                <a:gd name="textAreaTop" fmla="*/ 0 h 6480"/>
                <a:gd name="textAreaBottom" fmla="*/ 7560 h 6480"/>
              </a:gdLst>
              <a:ahLst/>
              <a:rect l="textAreaLeft" t="textAreaTop" r="textAreaRight" b="textAreaBottom"/>
              <a:pathLst>
                <a:path w="41741" h="318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Google Shape;80;p13"/>
            <p:cNvSpPr/>
            <p:nvPr/>
          </p:nvSpPr>
          <p:spPr>
            <a:xfrm>
              <a:off x="7279200" y="3024000"/>
              <a:ext cx="979560" cy="7200"/>
            </a:xfrm>
            <a:custGeom>
              <a:avLst/>
              <a:gdLst>
                <a:gd name="textAreaLeft" fmla="*/ 0 w 979560"/>
                <a:gd name="textAreaRight" fmla="*/ 980640 w 979560"/>
                <a:gd name="textAreaTop" fmla="*/ 0 h 7200"/>
                <a:gd name="textAreaBottom" fmla="*/ 8280 h 7200"/>
              </a:gdLst>
              <a:ahLst/>
              <a:rect l="textAreaLeft" t="textAreaTop" r="textAreaRight" b="textAreaBottom"/>
              <a:pathLst>
                <a:path w="41741" h="35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Google Shape;81;p13"/>
            <p:cNvSpPr/>
            <p:nvPr/>
          </p:nvSpPr>
          <p:spPr>
            <a:xfrm>
              <a:off x="7279200" y="2786760"/>
              <a:ext cx="979560" cy="7200"/>
            </a:xfrm>
            <a:custGeom>
              <a:avLst/>
              <a:gdLst>
                <a:gd name="textAreaLeft" fmla="*/ 0 w 979560"/>
                <a:gd name="textAreaRight" fmla="*/ 980640 w 979560"/>
                <a:gd name="textAreaTop" fmla="*/ 0 h 7200"/>
                <a:gd name="textAreaBottom" fmla="*/ 8280 h 7200"/>
              </a:gdLst>
              <a:ahLst/>
              <a:rect l="textAreaLeft" t="textAreaTop" r="textAreaRight" b="textAreaBottom"/>
              <a:pathLst>
                <a:path w="41741" h="349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Google Shape;82;p13"/>
            <p:cNvSpPr/>
            <p:nvPr/>
          </p:nvSpPr>
          <p:spPr>
            <a:xfrm>
              <a:off x="7279200" y="2549520"/>
              <a:ext cx="979560" cy="6480"/>
            </a:xfrm>
            <a:custGeom>
              <a:avLst/>
              <a:gdLst>
                <a:gd name="textAreaLeft" fmla="*/ 0 w 979560"/>
                <a:gd name="textAreaRight" fmla="*/ 980640 w 979560"/>
                <a:gd name="textAreaTop" fmla="*/ 0 h 6480"/>
                <a:gd name="textAreaBottom" fmla="*/ 7560 h 6480"/>
              </a:gdLst>
              <a:ahLst/>
              <a:rect l="textAreaLeft" t="textAreaTop" r="textAreaRight" b="textAreaBottom"/>
              <a:pathLst>
                <a:path w="41741" h="317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Google Shape;83;p13"/>
            <p:cNvSpPr/>
            <p:nvPr/>
          </p:nvSpPr>
          <p:spPr>
            <a:xfrm>
              <a:off x="8092800" y="2315880"/>
              <a:ext cx="7200" cy="1424880"/>
            </a:xfrm>
            <a:custGeom>
              <a:avLst/>
              <a:gdLst>
                <a:gd name="textAreaLeft" fmla="*/ 0 w 7200"/>
                <a:gd name="textAreaRight" fmla="*/ 8280 w 7200"/>
                <a:gd name="textAreaTop" fmla="*/ 0 h 1424880"/>
                <a:gd name="textAreaBottom" fmla="*/ 1425960 h 1424880"/>
              </a:gdLst>
              <a:ahLst/>
              <a:rect l="textAreaLeft" t="textAreaTop" r="textAreaRight" b="textAreaBottom"/>
              <a:pathLst>
                <a:path w="350" h="60678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Google Shape;84;p13"/>
            <p:cNvSpPr/>
            <p:nvPr/>
          </p:nvSpPr>
          <p:spPr>
            <a:xfrm>
              <a:off x="7929000" y="2315880"/>
              <a:ext cx="7920" cy="1424880"/>
            </a:xfrm>
            <a:custGeom>
              <a:avLst/>
              <a:gdLst>
                <a:gd name="textAreaLeft" fmla="*/ 0 w 7920"/>
                <a:gd name="textAreaRight" fmla="*/ 9000 w 7920"/>
                <a:gd name="textAreaTop" fmla="*/ 0 h 1424880"/>
                <a:gd name="textAreaBottom" fmla="*/ 1425960 h 1424880"/>
              </a:gdLst>
              <a:ahLst/>
              <a:rect l="textAreaLeft" t="textAreaTop" r="textAreaRight" b="textAreaBottom"/>
              <a:pathLst>
                <a:path w="381" h="60678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Google Shape;85;p13"/>
            <p:cNvSpPr/>
            <p:nvPr/>
          </p:nvSpPr>
          <p:spPr>
            <a:xfrm>
              <a:off x="7765920" y="2315880"/>
              <a:ext cx="7200" cy="1424880"/>
            </a:xfrm>
            <a:custGeom>
              <a:avLst/>
              <a:gdLst>
                <a:gd name="textAreaLeft" fmla="*/ 0 w 7200"/>
                <a:gd name="textAreaRight" fmla="*/ 8280 w 7200"/>
                <a:gd name="textAreaTop" fmla="*/ 0 h 1424880"/>
                <a:gd name="textAreaBottom" fmla="*/ 1425960 h 1424880"/>
              </a:gdLst>
              <a:ahLst/>
              <a:rect l="textAreaLeft" t="textAreaTop" r="textAreaRight" b="textAreaBottom"/>
              <a:pathLst>
                <a:path w="349" h="60678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Google Shape;86;p13"/>
            <p:cNvSpPr/>
            <p:nvPr/>
          </p:nvSpPr>
          <p:spPr>
            <a:xfrm>
              <a:off x="7602120" y="2315880"/>
              <a:ext cx="7200" cy="1424880"/>
            </a:xfrm>
            <a:custGeom>
              <a:avLst/>
              <a:gdLst>
                <a:gd name="textAreaLeft" fmla="*/ 0 w 7200"/>
                <a:gd name="textAreaRight" fmla="*/ 8280 w 7200"/>
                <a:gd name="textAreaTop" fmla="*/ 0 h 1424880"/>
                <a:gd name="textAreaBottom" fmla="*/ 1425960 h 1424880"/>
              </a:gdLst>
              <a:ahLst/>
              <a:rect l="textAreaLeft" t="textAreaTop" r="textAreaRight" b="textAreaBottom"/>
              <a:pathLst>
                <a:path w="350" h="60678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Google Shape;87;p13"/>
            <p:cNvSpPr/>
            <p:nvPr/>
          </p:nvSpPr>
          <p:spPr>
            <a:xfrm>
              <a:off x="7438680" y="2315880"/>
              <a:ext cx="7920" cy="1424880"/>
            </a:xfrm>
            <a:custGeom>
              <a:avLst/>
              <a:gdLst>
                <a:gd name="textAreaLeft" fmla="*/ 0 w 7920"/>
                <a:gd name="textAreaRight" fmla="*/ 9000 w 7920"/>
                <a:gd name="textAreaTop" fmla="*/ 0 h 1424880"/>
                <a:gd name="textAreaBottom" fmla="*/ 1425960 h 1424880"/>
              </a:gdLst>
              <a:ahLst/>
              <a:rect l="textAreaLeft" t="textAreaTop" r="textAreaRight" b="textAreaBottom"/>
              <a:pathLst>
                <a:path w="381" h="60678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Google Shape;88;p13"/>
            <p:cNvSpPr/>
            <p:nvPr/>
          </p:nvSpPr>
          <p:spPr>
            <a:xfrm>
              <a:off x="7445880" y="3210120"/>
              <a:ext cx="97200" cy="198360"/>
            </a:xfrm>
            <a:custGeom>
              <a:avLst/>
              <a:gdLst>
                <a:gd name="textAreaLeft" fmla="*/ 0 w 97200"/>
                <a:gd name="textAreaRight" fmla="*/ 98280 w 97200"/>
                <a:gd name="textAreaTop" fmla="*/ 0 h 198360"/>
                <a:gd name="textAreaBottom" fmla="*/ 199440 h 198360"/>
              </a:gdLst>
              <a:ahLst/>
              <a:rect l="textAreaLeft" t="textAreaTop" r="textAreaRight" b="textAreaBottom"/>
              <a:pathLst>
                <a:path w="4181" h="8488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Google Shape;89;p13"/>
            <p:cNvSpPr/>
            <p:nvPr/>
          </p:nvSpPr>
          <p:spPr>
            <a:xfrm>
              <a:off x="7585920" y="3051720"/>
              <a:ext cx="97200" cy="356760"/>
            </a:xfrm>
            <a:custGeom>
              <a:avLst/>
              <a:gdLst>
                <a:gd name="textAreaLeft" fmla="*/ 0 w 97200"/>
                <a:gd name="textAreaRight" fmla="*/ 98280 w 97200"/>
                <a:gd name="textAreaTop" fmla="*/ 0 h 356760"/>
                <a:gd name="textAreaBottom" fmla="*/ 357840 h 356760"/>
              </a:gdLst>
              <a:ahLst/>
              <a:rect l="textAreaLeft" t="textAreaTop" r="textAreaRight" b="textAreaBottom"/>
              <a:pathLst>
                <a:path w="4181" h="15234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Google Shape;90;p13"/>
            <p:cNvSpPr/>
            <p:nvPr/>
          </p:nvSpPr>
          <p:spPr>
            <a:xfrm>
              <a:off x="7724880" y="3327120"/>
              <a:ext cx="97200" cy="81360"/>
            </a:xfrm>
            <a:custGeom>
              <a:avLst/>
              <a:gdLst>
                <a:gd name="textAreaLeft" fmla="*/ 0 w 97200"/>
                <a:gd name="textAreaRight" fmla="*/ 98280 w 97200"/>
                <a:gd name="textAreaTop" fmla="*/ 0 h 81360"/>
                <a:gd name="textAreaBottom" fmla="*/ 82440 h 81360"/>
              </a:gdLst>
              <a:ahLst/>
              <a:rect l="textAreaLeft" t="textAreaTop" r="textAreaRight" b="textAreaBottom"/>
              <a:pathLst>
                <a:path w="4181" h="3516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Google Shape;91;p13"/>
            <p:cNvSpPr/>
            <p:nvPr/>
          </p:nvSpPr>
          <p:spPr>
            <a:xfrm>
              <a:off x="7864200" y="3147120"/>
              <a:ext cx="97200" cy="261720"/>
            </a:xfrm>
            <a:custGeom>
              <a:avLst/>
              <a:gdLst>
                <a:gd name="textAreaLeft" fmla="*/ 0 w 97200"/>
                <a:gd name="textAreaRight" fmla="*/ 98280 w 97200"/>
                <a:gd name="textAreaTop" fmla="*/ 0 h 261720"/>
                <a:gd name="textAreaBottom" fmla="*/ 262800 h 261720"/>
              </a:gdLst>
              <a:ahLst/>
              <a:rect l="textAreaLeft" t="textAreaTop" r="textAreaRight" b="textAreaBottom"/>
              <a:pathLst>
                <a:path w="4181" h="1118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Google Shape;92;p13"/>
            <p:cNvSpPr/>
            <p:nvPr/>
          </p:nvSpPr>
          <p:spPr>
            <a:xfrm>
              <a:off x="8004240" y="3245040"/>
              <a:ext cx="97200" cy="163440"/>
            </a:xfrm>
            <a:custGeom>
              <a:avLst/>
              <a:gdLst>
                <a:gd name="textAreaLeft" fmla="*/ 0 w 97200"/>
                <a:gd name="textAreaRight" fmla="*/ 98280 w 97200"/>
                <a:gd name="textAreaTop" fmla="*/ 0 h 163440"/>
                <a:gd name="textAreaBottom" fmla="*/ 164520 h 163440"/>
              </a:gdLst>
              <a:ahLst/>
              <a:rect l="textAreaLeft" t="textAreaTop" r="textAreaRight" b="textAreaBottom"/>
              <a:pathLst>
                <a:path w="4181" h="700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Google Shape;93;p13"/>
            <p:cNvSpPr/>
            <p:nvPr/>
          </p:nvSpPr>
          <p:spPr>
            <a:xfrm>
              <a:off x="7844760" y="3473640"/>
              <a:ext cx="129240" cy="21960"/>
            </a:xfrm>
            <a:custGeom>
              <a:avLst/>
              <a:gdLst>
                <a:gd name="textAreaLeft" fmla="*/ 0 w 129240"/>
                <a:gd name="textAreaRight" fmla="*/ 130320 w 12924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5543" h="9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Google Shape;94;p13"/>
            <p:cNvSpPr/>
            <p:nvPr/>
          </p:nvSpPr>
          <p:spPr>
            <a:xfrm>
              <a:off x="8065080" y="3473640"/>
              <a:ext cx="48960" cy="21960"/>
            </a:xfrm>
            <a:custGeom>
              <a:avLst/>
              <a:gdLst>
                <a:gd name="textAreaLeft" fmla="*/ 0 w 48960"/>
                <a:gd name="textAreaRight" fmla="*/ 50040 w 4896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2122" h="9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Google Shape;95;p13"/>
            <p:cNvSpPr/>
            <p:nvPr/>
          </p:nvSpPr>
          <p:spPr>
            <a:xfrm>
              <a:off x="7898400" y="3515400"/>
              <a:ext cx="55440" cy="22680"/>
            </a:xfrm>
            <a:custGeom>
              <a:avLst/>
              <a:gdLst>
                <a:gd name="textAreaLeft" fmla="*/ 0 w 55440"/>
                <a:gd name="textAreaRight" fmla="*/ 56520 w 5544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2408" h="1014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Google Shape;96;p13"/>
            <p:cNvSpPr/>
            <p:nvPr/>
          </p:nvSpPr>
          <p:spPr>
            <a:xfrm>
              <a:off x="7989120" y="3515400"/>
              <a:ext cx="98640" cy="22680"/>
            </a:xfrm>
            <a:custGeom>
              <a:avLst/>
              <a:gdLst>
                <a:gd name="textAreaLeft" fmla="*/ 0 w 98640"/>
                <a:gd name="textAreaRight" fmla="*/ 99720 w 9864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4245" h="1014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Google Shape;97;p13"/>
            <p:cNvSpPr/>
            <p:nvPr/>
          </p:nvSpPr>
          <p:spPr>
            <a:xfrm>
              <a:off x="8016120" y="2846880"/>
              <a:ext cx="128520" cy="22680"/>
            </a:xfrm>
            <a:custGeom>
              <a:avLst/>
              <a:gdLst>
                <a:gd name="textAreaLeft" fmla="*/ 0 w 128520"/>
                <a:gd name="textAreaRight" fmla="*/ 129600 w 12852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5512" h="1015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Google Shape;98;p13"/>
            <p:cNvSpPr/>
            <p:nvPr/>
          </p:nvSpPr>
          <p:spPr>
            <a:xfrm>
              <a:off x="8068680" y="2889360"/>
              <a:ext cx="56160" cy="22680"/>
            </a:xfrm>
            <a:custGeom>
              <a:avLst/>
              <a:gdLst>
                <a:gd name="textAreaLeft" fmla="*/ 0 w 56160"/>
                <a:gd name="textAreaRight" fmla="*/ 57240 w 5616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2439" h="1015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Google Shape;99;p13"/>
            <p:cNvSpPr/>
            <p:nvPr/>
          </p:nvSpPr>
          <p:spPr>
            <a:xfrm>
              <a:off x="7431120" y="3473640"/>
              <a:ext cx="105480" cy="21960"/>
            </a:xfrm>
            <a:custGeom>
              <a:avLst/>
              <a:gdLst>
                <a:gd name="textAreaLeft" fmla="*/ 0 w 105480"/>
                <a:gd name="textAreaRight" fmla="*/ 106560 w 10548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4529" h="9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Google Shape;100;p13"/>
            <p:cNvSpPr/>
            <p:nvPr/>
          </p:nvSpPr>
          <p:spPr>
            <a:xfrm>
              <a:off x="7567200" y="3473640"/>
              <a:ext cx="54000" cy="21960"/>
            </a:xfrm>
            <a:custGeom>
              <a:avLst/>
              <a:gdLst>
                <a:gd name="textAreaLeft" fmla="*/ 0 w 54000"/>
                <a:gd name="textAreaRight" fmla="*/ 55080 w 5400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2345" h="983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Google Shape;101;p13"/>
            <p:cNvSpPr/>
            <p:nvPr/>
          </p:nvSpPr>
          <p:spPr>
            <a:xfrm>
              <a:off x="7521840" y="3515400"/>
              <a:ext cx="113400" cy="22680"/>
            </a:xfrm>
            <a:custGeom>
              <a:avLst/>
              <a:gdLst>
                <a:gd name="textAreaLeft" fmla="*/ 0 w 113400"/>
                <a:gd name="textAreaRight" fmla="*/ 114480 w 11340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4878" h="1014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Google Shape;102;p13"/>
            <p:cNvSpPr/>
            <p:nvPr/>
          </p:nvSpPr>
          <p:spPr>
            <a:xfrm>
              <a:off x="7339680" y="2411640"/>
              <a:ext cx="105480" cy="21960"/>
            </a:xfrm>
            <a:custGeom>
              <a:avLst/>
              <a:gdLst>
                <a:gd name="textAreaLeft" fmla="*/ 0 w 105480"/>
                <a:gd name="textAreaRight" fmla="*/ 106560 w 10548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4530" h="983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Google Shape;103;p13"/>
            <p:cNvSpPr/>
            <p:nvPr/>
          </p:nvSpPr>
          <p:spPr>
            <a:xfrm>
              <a:off x="7475760" y="2411640"/>
              <a:ext cx="54000" cy="21960"/>
            </a:xfrm>
            <a:custGeom>
              <a:avLst/>
              <a:gdLst>
                <a:gd name="textAreaLeft" fmla="*/ 0 w 54000"/>
                <a:gd name="textAreaRight" fmla="*/ 55080 w 5400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2344" h="98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Google Shape;104;p13"/>
            <p:cNvSpPr/>
            <p:nvPr/>
          </p:nvSpPr>
          <p:spPr>
            <a:xfrm>
              <a:off x="7429680" y="2453400"/>
              <a:ext cx="114120" cy="22680"/>
            </a:xfrm>
            <a:custGeom>
              <a:avLst/>
              <a:gdLst>
                <a:gd name="textAreaLeft" fmla="*/ 0 w 114120"/>
                <a:gd name="textAreaRight" fmla="*/ 115200 w 11412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4910" h="101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Google Shape;105;p13"/>
            <p:cNvSpPr/>
            <p:nvPr/>
          </p:nvSpPr>
          <p:spPr>
            <a:xfrm>
              <a:off x="7528680" y="2422080"/>
              <a:ext cx="513000" cy="513000"/>
            </a:xfrm>
            <a:custGeom>
              <a:avLst/>
              <a:gdLst>
                <a:gd name="textAreaLeft" fmla="*/ 0 w 513000"/>
                <a:gd name="textAreaRight" fmla="*/ 514080 w 513000"/>
                <a:gd name="textAreaTop" fmla="*/ 0 h 513000"/>
                <a:gd name="textAreaBottom" fmla="*/ 514080 h 513000"/>
              </a:gdLst>
              <a:ahLst/>
              <a:rect l="textAreaLeft" t="textAreaTop" r="textAreaRight" b="textAreaBottom"/>
              <a:pathLst>
                <a:path w="21885" h="21884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Google Shape;106;p13"/>
            <p:cNvSpPr/>
            <p:nvPr/>
          </p:nvSpPr>
          <p:spPr>
            <a:xfrm>
              <a:off x="7772760" y="2451240"/>
              <a:ext cx="189360" cy="42084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420840"/>
                <a:gd name="textAreaBottom" fmla="*/ 421920 h 420840"/>
              </a:gdLst>
              <a:ahLst/>
              <a:rect l="textAreaLeft" t="textAreaTop" r="textAreaRight" b="textAreaBottom"/>
              <a:pathLst>
                <a:path w="8108" h="17951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Google Shape;107;p13"/>
            <p:cNvSpPr/>
            <p:nvPr/>
          </p:nvSpPr>
          <p:spPr>
            <a:xfrm>
              <a:off x="7527960" y="2666880"/>
              <a:ext cx="268920" cy="34560"/>
            </a:xfrm>
            <a:custGeom>
              <a:avLst/>
              <a:gdLst>
                <a:gd name="textAreaLeft" fmla="*/ 0 w 268920"/>
                <a:gd name="textAreaRight" fmla="*/ 270000 w 268920"/>
                <a:gd name="textAreaTop" fmla="*/ 0 h 34560"/>
                <a:gd name="textAreaBottom" fmla="*/ 35640 h 34560"/>
              </a:gdLst>
              <a:ahLst/>
              <a:rect l="textAreaLeft" t="textAreaTop" r="textAreaRight" b="textAreaBottom"/>
              <a:pathLst>
                <a:path w="11496" h="1521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Google Shape;108;p13"/>
            <p:cNvSpPr/>
            <p:nvPr/>
          </p:nvSpPr>
          <p:spPr>
            <a:xfrm>
              <a:off x="7268040" y="3666960"/>
              <a:ext cx="1002960" cy="22680"/>
            </a:xfrm>
            <a:custGeom>
              <a:avLst/>
              <a:gdLst>
                <a:gd name="textAreaLeft" fmla="*/ 0 w 1002960"/>
                <a:gd name="textAreaRight" fmla="*/ 1004040 w 100296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42723" h="1015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Google Shape;109;p13"/>
            <p:cNvSpPr/>
            <p:nvPr/>
          </p:nvSpPr>
          <p:spPr>
            <a:xfrm>
              <a:off x="8166960" y="2351520"/>
              <a:ext cx="65160" cy="64440"/>
            </a:xfrm>
            <a:custGeom>
              <a:avLst/>
              <a:gdLst>
                <a:gd name="textAreaLeft" fmla="*/ 0 w 65160"/>
                <a:gd name="textAreaRight" fmla="*/ 66240 w 6516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2820" h="2788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Google Shape;110;p13"/>
            <p:cNvSpPr/>
            <p:nvPr/>
          </p:nvSpPr>
          <p:spPr>
            <a:xfrm>
              <a:off x="7352280" y="2838240"/>
              <a:ext cx="63000" cy="63000"/>
            </a:xfrm>
            <a:custGeom>
              <a:avLst/>
              <a:gdLst>
                <a:gd name="textAreaLeft" fmla="*/ 0 w 63000"/>
                <a:gd name="textAreaRight" fmla="*/ 64080 w 63000"/>
                <a:gd name="textAreaTop" fmla="*/ 0 h 63000"/>
                <a:gd name="textAreaBottom" fmla="*/ 64080 h 63000"/>
              </a:gdLst>
              <a:ahLst/>
              <a:rect l="textAreaLeft" t="textAreaTop" r="textAreaRight" b="textAreaBottom"/>
              <a:pathLst>
                <a:path w="2724" h="2725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Google Shape;111;p13"/>
            <p:cNvSpPr/>
            <p:nvPr/>
          </p:nvSpPr>
          <p:spPr>
            <a:xfrm>
              <a:off x="8010000" y="3021120"/>
              <a:ext cx="169920" cy="69480"/>
            </a:xfrm>
            <a:custGeom>
              <a:avLst/>
              <a:gdLst>
                <a:gd name="textAreaLeft" fmla="*/ 0 w 169920"/>
                <a:gd name="textAreaRight" fmla="*/ 171000 w 169920"/>
                <a:gd name="textAreaTop" fmla="*/ 0 h 69480"/>
                <a:gd name="textAreaBottom" fmla="*/ 70560 h 69480"/>
              </a:gdLst>
              <a:ahLst/>
              <a:rect l="textAreaLeft" t="textAreaTop" r="textAreaRight" b="textAreaBottom"/>
              <a:pathLst>
                <a:path w="7285" h="3009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Google Shape;112;p13"/>
            <p:cNvSpPr/>
            <p:nvPr/>
          </p:nvSpPr>
          <p:spPr>
            <a:xfrm>
              <a:off x="7306920" y="3579120"/>
              <a:ext cx="138960" cy="68760"/>
            </a:xfrm>
            <a:custGeom>
              <a:avLst/>
              <a:gdLst>
                <a:gd name="textAreaLeft" fmla="*/ 0 w 138960"/>
                <a:gd name="textAreaRight" fmla="*/ 140040 w 138960"/>
                <a:gd name="textAreaTop" fmla="*/ 0 h 68760"/>
                <a:gd name="textAreaBottom" fmla="*/ 69840 h 68760"/>
              </a:gdLst>
              <a:ahLst/>
              <a:rect l="textAreaLeft" t="textAreaTop" r="textAreaRight" b="textAreaBottom"/>
              <a:pathLst>
                <a:path w="5955" h="2978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" name="Google Shape;113;p13"/>
            <p:cNvSpPr/>
            <p:nvPr/>
          </p:nvSpPr>
          <p:spPr>
            <a:xfrm>
              <a:off x="7476480" y="3579120"/>
              <a:ext cx="80640" cy="68760"/>
            </a:xfrm>
            <a:custGeom>
              <a:avLst/>
              <a:gdLst>
                <a:gd name="textAreaLeft" fmla="*/ 0 w 80640"/>
                <a:gd name="textAreaRight" fmla="*/ 81720 w 80640"/>
                <a:gd name="textAreaTop" fmla="*/ 0 h 68760"/>
                <a:gd name="textAreaBottom" fmla="*/ 69840 h 68760"/>
              </a:gdLst>
              <a:ahLst/>
              <a:rect l="textAreaLeft" t="textAreaTop" r="textAreaRight" b="textAreaBottom"/>
              <a:pathLst>
                <a:path w="3485" h="2978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Google Shape;114;p13"/>
            <p:cNvSpPr/>
            <p:nvPr/>
          </p:nvSpPr>
          <p:spPr>
            <a:xfrm>
              <a:off x="8164800" y="3579120"/>
              <a:ext cx="53280" cy="52560"/>
            </a:xfrm>
            <a:custGeom>
              <a:avLst/>
              <a:gdLst>
                <a:gd name="textAreaLeft" fmla="*/ 0 w 53280"/>
                <a:gd name="textAreaRight" fmla="*/ 54360 w 53280"/>
                <a:gd name="textAreaTop" fmla="*/ 0 h 52560"/>
                <a:gd name="textAreaBottom" fmla="*/ 53640 h 52560"/>
              </a:gdLst>
              <a:ahLst/>
              <a:rect l="textAreaLeft" t="textAreaTop" r="textAreaRight" b="textAreaBottom"/>
              <a:pathLst>
                <a:path w="2313" h="2282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Google Shape;115;p13"/>
            <p:cNvSpPr/>
            <p:nvPr/>
          </p:nvSpPr>
          <p:spPr>
            <a:xfrm>
              <a:off x="5403960" y="3422880"/>
              <a:ext cx="1937520" cy="213120"/>
            </a:xfrm>
            <a:custGeom>
              <a:avLst/>
              <a:gdLst>
                <a:gd name="textAreaLeft" fmla="*/ 0 w 1937520"/>
                <a:gd name="textAreaRight" fmla="*/ 1938600 w 1937520"/>
                <a:gd name="textAreaTop" fmla="*/ 0 h 213120"/>
                <a:gd name="textAreaBottom" fmla="*/ 214200 h 213120"/>
              </a:gdLst>
              <a:ahLst/>
              <a:rect l="textAreaLeft" t="textAreaTop" r="textAreaRight" b="textAreaBottom"/>
              <a:pathLst>
                <a:path w="82499" h="9122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Google Shape;116;p13"/>
            <p:cNvSpPr/>
            <p:nvPr/>
          </p:nvSpPr>
          <p:spPr>
            <a:xfrm>
              <a:off x="5403960" y="2432520"/>
              <a:ext cx="1936800" cy="989280"/>
            </a:xfrm>
            <a:custGeom>
              <a:avLst/>
              <a:gdLst>
                <a:gd name="textAreaLeft" fmla="*/ 0 w 1936800"/>
                <a:gd name="textAreaRight" fmla="*/ 1937880 w 1936800"/>
                <a:gd name="textAreaTop" fmla="*/ 0 h 989280"/>
                <a:gd name="textAreaBottom" fmla="*/ 990360 h 989280"/>
              </a:gdLst>
              <a:ahLst/>
              <a:rect l="textAreaLeft" t="textAreaTop" r="textAreaRight" b="textAreaBottom"/>
              <a:pathLst>
                <a:path w="82467" h="42152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Google Shape;117;p13"/>
            <p:cNvSpPr/>
            <p:nvPr/>
          </p:nvSpPr>
          <p:spPr>
            <a:xfrm>
              <a:off x="6175080" y="3637440"/>
              <a:ext cx="410400" cy="99360"/>
            </a:xfrm>
            <a:custGeom>
              <a:avLst/>
              <a:gdLst>
                <a:gd name="textAreaLeft" fmla="*/ 0 w 410400"/>
                <a:gd name="textAreaRight" fmla="*/ 411480 w 410400"/>
                <a:gd name="textAreaTop" fmla="*/ 0 h 99360"/>
                <a:gd name="textAreaBottom" fmla="*/ 100440 h 99360"/>
              </a:gdLst>
              <a:ahLst/>
              <a:rect l="textAreaLeft" t="textAreaTop" r="textAreaRight" b="textAreaBottom"/>
              <a:pathLst>
                <a:path w="17514" h="4276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Google Shape;118;p13"/>
            <p:cNvSpPr/>
            <p:nvPr/>
          </p:nvSpPr>
          <p:spPr>
            <a:xfrm>
              <a:off x="5977800" y="3637440"/>
              <a:ext cx="789840" cy="272880"/>
            </a:xfrm>
            <a:custGeom>
              <a:avLst/>
              <a:gdLst>
                <a:gd name="textAreaLeft" fmla="*/ 0 w 789840"/>
                <a:gd name="textAreaRight" fmla="*/ 790920 w 789840"/>
                <a:gd name="textAreaTop" fmla="*/ 0 h 272880"/>
                <a:gd name="textAreaBottom" fmla="*/ 273960 h 272880"/>
              </a:gdLst>
              <a:ahLst/>
              <a:rect l="textAreaLeft" t="textAreaTop" r="textAreaRight" b="textAreaBottom"/>
              <a:pathLst>
                <a:path w="33665" h="1165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Google Shape;119;p13"/>
            <p:cNvSpPr/>
            <p:nvPr/>
          </p:nvSpPr>
          <p:spPr>
            <a:xfrm>
              <a:off x="5973480" y="3899160"/>
              <a:ext cx="798120" cy="65880"/>
            </a:xfrm>
            <a:custGeom>
              <a:avLst/>
              <a:gdLst>
                <a:gd name="textAreaLeft" fmla="*/ 0 w 798120"/>
                <a:gd name="textAreaRight" fmla="*/ 799200 w 798120"/>
                <a:gd name="textAreaTop" fmla="*/ 0 h 65880"/>
                <a:gd name="textAreaBottom" fmla="*/ 66960 h 65880"/>
              </a:gdLst>
              <a:ahLst/>
              <a:rect l="textAreaLeft" t="textAreaTop" r="textAreaRight" b="textAreaBottom"/>
              <a:pathLst>
                <a:path w="34013" h="2851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Google Shape;120;p13"/>
            <p:cNvSpPr/>
            <p:nvPr/>
          </p:nvSpPr>
          <p:spPr>
            <a:xfrm>
              <a:off x="4734360" y="2902320"/>
              <a:ext cx="625680" cy="372960"/>
            </a:xfrm>
            <a:custGeom>
              <a:avLst/>
              <a:gdLst>
                <a:gd name="textAreaLeft" fmla="*/ 0 w 625680"/>
                <a:gd name="textAreaRight" fmla="*/ 626760 w 625680"/>
                <a:gd name="textAreaTop" fmla="*/ 0 h 372960"/>
                <a:gd name="textAreaBottom" fmla="*/ 374040 h 372960"/>
              </a:gdLst>
              <a:ahLst/>
              <a:rect l="textAreaLeft" t="textAreaTop" r="textAreaRight" b="textAreaBottom"/>
              <a:pathLst>
                <a:path w="26666" h="15917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Google Shape;121;p13"/>
            <p:cNvSpPr/>
            <p:nvPr/>
          </p:nvSpPr>
          <p:spPr>
            <a:xfrm>
              <a:off x="4774680" y="2986200"/>
              <a:ext cx="892080" cy="909720"/>
            </a:xfrm>
            <a:custGeom>
              <a:avLst/>
              <a:gdLst>
                <a:gd name="textAreaLeft" fmla="*/ 0 w 892080"/>
                <a:gd name="textAreaRight" fmla="*/ 893160 w 892080"/>
                <a:gd name="textAreaTop" fmla="*/ 0 h 909720"/>
                <a:gd name="textAreaBottom" fmla="*/ 910800 h 909720"/>
              </a:gdLst>
              <a:ahLst/>
              <a:rect l="textAreaLeft" t="textAreaTop" r="textAreaRight" b="textAreaBottom"/>
              <a:pathLst>
                <a:path w="38004" h="3876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" name="Google Shape;122;p13"/>
            <p:cNvSpPr/>
            <p:nvPr/>
          </p:nvSpPr>
          <p:spPr>
            <a:xfrm>
              <a:off x="5081040" y="3606120"/>
              <a:ext cx="632880" cy="388800"/>
            </a:xfrm>
            <a:custGeom>
              <a:avLst/>
              <a:gdLst>
                <a:gd name="textAreaLeft" fmla="*/ 0 w 632880"/>
                <a:gd name="textAreaRight" fmla="*/ 633960 w 632880"/>
                <a:gd name="textAreaTop" fmla="*/ 0 h 388800"/>
                <a:gd name="textAreaBottom" fmla="*/ 389880 h 388800"/>
              </a:gdLst>
              <a:ahLst/>
              <a:rect l="textAreaLeft" t="textAreaTop" r="textAreaRight" b="textAreaBottom"/>
              <a:pathLst>
                <a:path w="26983" h="16597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Google Shape;123;p13"/>
            <p:cNvSpPr/>
            <p:nvPr/>
          </p:nvSpPr>
          <p:spPr>
            <a:xfrm>
              <a:off x="4981320" y="3045600"/>
              <a:ext cx="120240" cy="67680"/>
            </a:xfrm>
            <a:custGeom>
              <a:avLst/>
              <a:gdLst>
                <a:gd name="textAreaLeft" fmla="*/ 0 w 120240"/>
                <a:gd name="textAreaRight" fmla="*/ 121320 w 120240"/>
                <a:gd name="textAreaTop" fmla="*/ 0 h 67680"/>
                <a:gd name="textAreaBottom" fmla="*/ 68760 h 67680"/>
              </a:gdLst>
              <a:ahLst/>
              <a:rect l="textAreaLeft" t="textAreaTop" r="textAreaRight" b="textAreaBottom"/>
              <a:pathLst>
                <a:path w="5163" h="2926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" name="Google Shape;124;p13"/>
            <p:cNvSpPr/>
            <p:nvPr/>
          </p:nvSpPr>
          <p:spPr>
            <a:xfrm>
              <a:off x="5340240" y="3764160"/>
              <a:ext cx="138240" cy="91080"/>
            </a:xfrm>
            <a:custGeom>
              <a:avLst/>
              <a:gdLst>
                <a:gd name="textAreaLeft" fmla="*/ 0 w 138240"/>
                <a:gd name="textAreaRight" fmla="*/ 139320 w 138240"/>
                <a:gd name="textAreaTop" fmla="*/ 0 h 91080"/>
                <a:gd name="textAreaBottom" fmla="*/ 92160 h 91080"/>
              </a:gdLst>
              <a:ahLst/>
              <a:rect l="textAreaLeft" t="textAreaTop" r="textAreaRight" b="textAreaBottom"/>
              <a:pathLst>
                <a:path w="5923" h="3919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080" bIns="46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Google Shape;125;p13"/>
            <p:cNvSpPr/>
            <p:nvPr/>
          </p:nvSpPr>
          <p:spPr>
            <a:xfrm>
              <a:off x="5020920" y="3409560"/>
              <a:ext cx="139680" cy="118080"/>
            </a:xfrm>
            <a:custGeom>
              <a:avLst/>
              <a:gdLst>
                <a:gd name="textAreaLeft" fmla="*/ 0 w 139680"/>
                <a:gd name="textAreaRight" fmla="*/ 140760 w 139680"/>
                <a:gd name="textAreaTop" fmla="*/ 0 h 118080"/>
                <a:gd name="textAreaBottom" fmla="*/ 119160 h 118080"/>
              </a:gdLst>
              <a:ahLst/>
              <a:rect l="textAreaLeft" t="textAreaTop" r="textAreaRight" b="textAreaBottom"/>
              <a:pathLst>
                <a:path w="5987" h="5068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Google Shape;126;p13"/>
            <p:cNvSpPr/>
            <p:nvPr/>
          </p:nvSpPr>
          <p:spPr>
            <a:xfrm>
              <a:off x="5184720" y="3277800"/>
              <a:ext cx="54000" cy="292320"/>
            </a:xfrm>
            <a:custGeom>
              <a:avLst/>
              <a:gdLst>
                <a:gd name="textAreaLeft" fmla="*/ 0 w 54000"/>
                <a:gd name="textAreaRight" fmla="*/ 55080 w 54000"/>
                <a:gd name="textAreaTop" fmla="*/ 0 h 292320"/>
                <a:gd name="textAreaBottom" fmla="*/ 293400 h 292320"/>
              </a:gdLst>
              <a:ahLst/>
              <a:rect l="textAreaLeft" t="textAreaTop" r="textAreaRight" b="textAreaBottom"/>
              <a:pathLst>
                <a:path w="2344" h="12479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Google Shape;127;p13"/>
            <p:cNvSpPr/>
            <p:nvPr/>
          </p:nvSpPr>
          <p:spPr>
            <a:xfrm>
              <a:off x="5262840" y="3320280"/>
              <a:ext cx="139680" cy="118080"/>
            </a:xfrm>
            <a:custGeom>
              <a:avLst/>
              <a:gdLst>
                <a:gd name="textAreaLeft" fmla="*/ 0 w 139680"/>
                <a:gd name="textAreaRight" fmla="*/ 140760 w 139680"/>
                <a:gd name="textAreaTop" fmla="*/ 0 h 118080"/>
                <a:gd name="textAreaBottom" fmla="*/ 119160 h 118080"/>
              </a:gdLst>
              <a:ahLst/>
              <a:rect l="textAreaLeft" t="textAreaTop" r="textAreaRight" b="textAreaBottom"/>
              <a:pathLst>
                <a:path w="5986" h="5068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Google Shape;128;p13"/>
            <p:cNvSpPr/>
            <p:nvPr/>
          </p:nvSpPr>
          <p:spPr>
            <a:xfrm>
              <a:off x="5546880" y="2868480"/>
              <a:ext cx="1663560" cy="319680"/>
            </a:xfrm>
            <a:custGeom>
              <a:avLst/>
              <a:gdLst>
                <a:gd name="textAreaLeft" fmla="*/ 0 w 1663560"/>
                <a:gd name="textAreaRight" fmla="*/ 1664640 w 1663560"/>
                <a:gd name="textAreaTop" fmla="*/ 0 h 319680"/>
                <a:gd name="textAreaBottom" fmla="*/ 320760 h 319680"/>
              </a:gdLst>
              <a:ahLst/>
              <a:rect l="textAreaLeft" t="textAreaTop" r="textAreaRight" b="textAreaBottom"/>
              <a:pathLst>
                <a:path w="70844" h="1365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Google Shape;129;p13"/>
            <p:cNvSpPr/>
            <p:nvPr/>
          </p:nvSpPr>
          <p:spPr>
            <a:xfrm>
              <a:off x="6032160" y="2827080"/>
              <a:ext cx="106200" cy="10620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106200"/>
                <a:gd name="textAreaBottom" fmla="*/ 107280 h 106200"/>
              </a:gdLst>
              <a:ahLst/>
              <a:rect l="textAreaLeft" t="textAreaTop" r="textAreaRight" b="textAreaBottom"/>
              <a:pathLst>
                <a:path w="4561" h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Google Shape;130;p13"/>
            <p:cNvSpPr/>
            <p:nvPr/>
          </p:nvSpPr>
          <p:spPr>
            <a:xfrm>
              <a:off x="6417720" y="3053880"/>
              <a:ext cx="69480" cy="70200"/>
            </a:xfrm>
            <a:custGeom>
              <a:avLst/>
              <a:gdLst>
                <a:gd name="textAreaLeft" fmla="*/ 0 w 69480"/>
                <a:gd name="textAreaRight" fmla="*/ 70560 w 69480"/>
                <a:gd name="textAreaTop" fmla="*/ 0 h 70200"/>
                <a:gd name="textAreaBottom" fmla="*/ 71280 h 70200"/>
              </a:gdLst>
              <a:ahLst/>
              <a:rect l="textAreaLeft" t="textAreaTop" r="textAreaRight" b="textAreaBottom"/>
              <a:pathLst>
                <a:path w="3010" h="3041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Google Shape;131;p13"/>
            <p:cNvSpPr/>
            <p:nvPr/>
          </p:nvSpPr>
          <p:spPr>
            <a:xfrm>
              <a:off x="6932520" y="3053880"/>
              <a:ext cx="97920" cy="97920"/>
            </a:xfrm>
            <a:custGeom>
              <a:avLst/>
              <a:gdLst>
                <a:gd name="textAreaLeft" fmla="*/ 0 w 97920"/>
                <a:gd name="textAreaRight" fmla="*/ 99000 w 97920"/>
                <a:gd name="textAreaTop" fmla="*/ 0 h 97920"/>
                <a:gd name="textAreaBottom" fmla="*/ 99000 h 97920"/>
              </a:gdLst>
              <a:ahLst/>
              <a:rect l="textAreaLeft" t="textAreaTop" r="textAreaRight" b="textAreaBottom"/>
              <a:pathLst>
                <a:path w="4213" h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Google Shape;132;p13"/>
            <p:cNvSpPr/>
            <p:nvPr/>
          </p:nvSpPr>
          <p:spPr>
            <a:xfrm>
              <a:off x="7154280" y="2922840"/>
              <a:ext cx="97920" cy="97920"/>
            </a:xfrm>
            <a:custGeom>
              <a:avLst/>
              <a:gdLst>
                <a:gd name="textAreaLeft" fmla="*/ 0 w 97920"/>
                <a:gd name="textAreaRight" fmla="*/ 99000 w 97920"/>
                <a:gd name="textAreaTop" fmla="*/ 0 h 97920"/>
                <a:gd name="textAreaBottom" fmla="*/ 99000 h 97920"/>
              </a:gdLst>
              <a:ahLst/>
              <a:rect l="textAreaLeft" t="textAreaTop" r="textAreaRight" b="textAreaBottom"/>
              <a:pathLst>
                <a:path w="4213" h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Google Shape;133;p13"/>
            <p:cNvSpPr/>
            <p:nvPr/>
          </p:nvSpPr>
          <p:spPr>
            <a:xfrm>
              <a:off x="7175160" y="2943720"/>
              <a:ext cx="56160" cy="56160"/>
            </a:xfrm>
            <a:custGeom>
              <a:avLst/>
              <a:gdLst>
                <a:gd name="textAreaLeft" fmla="*/ 0 w 56160"/>
                <a:gd name="textAreaRight" fmla="*/ 57240 w 5616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2440" h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Google Shape;134;p13"/>
            <p:cNvSpPr/>
            <p:nvPr/>
          </p:nvSpPr>
          <p:spPr>
            <a:xfrm>
              <a:off x="5497920" y="3128400"/>
              <a:ext cx="97200" cy="97920"/>
            </a:xfrm>
            <a:custGeom>
              <a:avLst/>
              <a:gdLst>
                <a:gd name="textAreaLeft" fmla="*/ 0 w 97200"/>
                <a:gd name="textAreaRight" fmla="*/ 98280 w 97200"/>
                <a:gd name="textAreaTop" fmla="*/ 0 h 97920"/>
                <a:gd name="textAreaBottom" fmla="*/ 99000 h 97920"/>
              </a:gdLst>
              <a:ahLst/>
              <a:rect l="textAreaLeft" t="textAreaTop" r="textAreaRight" b="textAreaBottom"/>
              <a:pathLst>
                <a:path w="4182" h="4213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Google Shape;135;p13"/>
            <p:cNvSpPr/>
            <p:nvPr/>
          </p:nvSpPr>
          <p:spPr>
            <a:xfrm>
              <a:off x="5518800" y="3149280"/>
              <a:ext cx="56160" cy="56160"/>
            </a:xfrm>
            <a:custGeom>
              <a:avLst/>
              <a:gdLst>
                <a:gd name="textAreaLeft" fmla="*/ 0 w 56160"/>
                <a:gd name="textAreaRight" fmla="*/ 57240 w 5616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2440" h="2439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Google Shape;136;p13"/>
            <p:cNvSpPr/>
            <p:nvPr/>
          </p:nvSpPr>
          <p:spPr>
            <a:xfrm>
              <a:off x="6707880" y="2587320"/>
              <a:ext cx="162000" cy="21960"/>
            </a:xfrm>
            <a:custGeom>
              <a:avLst/>
              <a:gdLst>
                <a:gd name="textAreaLeft" fmla="*/ 0 w 162000"/>
                <a:gd name="textAreaRight" fmla="*/ 163080 w 16200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6937" h="982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Google Shape;137;p13"/>
            <p:cNvSpPr/>
            <p:nvPr/>
          </p:nvSpPr>
          <p:spPr>
            <a:xfrm>
              <a:off x="6922080" y="2587320"/>
              <a:ext cx="75600" cy="21960"/>
            </a:xfrm>
            <a:custGeom>
              <a:avLst/>
              <a:gdLst>
                <a:gd name="textAreaLeft" fmla="*/ 0 w 75600"/>
                <a:gd name="textAreaRight" fmla="*/ 76680 w 7560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3263" h="982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Google Shape;138;p13"/>
            <p:cNvSpPr/>
            <p:nvPr/>
          </p:nvSpPr>
          <p:spPr>
            <a:xfrm>
              <a:off x="7102800" y="2587320"/>
              <a:ext cx="54000" cy="21960"/>
            </a:xfrm>
            <a:custGeom>
              <a:avLst/>
              <a:gdLst>
                <a:gd name="textAreaLeft" fmla="*/ 0 w 54000"/>
                <a:gd name="textAreaRight" fmla="*/ 55080 w 5400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2344" h="982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Google Shape;139;p13"/>
            <p:cNvSpPr/>
            <p:nvPr/>
          </p:nvSpPr>
          <p:spPr>
            <a:xfrm>
              <a:off x="6940080" y="2655720"/>
              <a:ext cx="185040" cy="22680"/>
            </a:xfrm>
            <a:custGeom>
              <a:avLst/>
              <a:gdLst>
                <a:gd name="textAreaLeft" fmla="*/ 0 w 185040"/>
                <a:gd name="textAreaRight" fmla="*/ 186120 w 18504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7918" h="1015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Google Shape;140;p13"/>
            <p:cNvSpPr/>
            <p:nvPr/>
          </p:nvSpPr>
          <p:spPr>
            <a:xfrm>
              <a:off x="5860800" y="3215520"/>
              <a:ext cx="111240" cy="21960"/>
            </a:xfrm>
            <a:custGeom>
              <a:avLst/>
              <a:gdLst>
                <a:gd name="textAreaLeft" fmla="*/ 0 w 111240"/>
                <a:gd name="textAreaRight" fmla="*/ 112320 w 11124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4783" h="9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Google Shape;141;p13"/>
            <p:cNvSpPr/>
            <p:nvPr/>
          </p:nvSpPr>
          <p:spPr>
            <a:xfrm>
              <a:off x="6020280" y="3215520"/>
              <a:ext cx="46440" cy="21960"/>
            </a:xfrm>
            <a:custGeom>
              <a:avLst/>
              <a:gdLst>
                <a:gd name="textAreaLeft" fmla="*/ 0 w 46440"/>
                <a:gd name="textAreaRight" fmla="*/ 47520 w 4644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2028" h="983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Google Shape;142;p13"/>
            <p:cNvSpPr/>
            <p:nvPr/>
          </p:nvSpPr>
          <p:spPr>
            <a:xfrm>
              <a:off x="6585840" y="3215520"/>
              <a:ext cx="127800" cy="21960"/>
            </a:xfrm>
            <a:custGeom>
              <a:avLst/>
              <a:gdLst>
                <a:gd name="textAreaLeft" fmla="*/ 0 w 127800"/>
                <a:gd name="textAreaRight" fmla="*/ 128880 w 12780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5479" h="983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Google Shape;143;p13"/>
            <p:cNvSpPr/>
            <p:nvPr/>
          </p:nvSpPr>
          <p:spPr>
            <a:xfrm>
              <a:off x="6758280" y="3215520"/>
              <a:ext cx="54000" cy="21960"/>
            </a:xfrm>
            <a:custGeom>
              <a:avLst/>
              <a:gdLst>
                <a:gd name="textAreaLeft" fmla="*/ 0 w 54000"/>
                <a:gd name="textAreaRight" fmla="*/ 55080 w 5400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2344" h="9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Google Shape;144;p13"/>
            <p:cNvSpPr/>
            <p:nvPr/>
          </p:nvSpPr>
          <p:spPr>
            <a:xfrm>
              <a:off x="6974280" y="3215520"/>
              <a:ext cx="68040" cy="21960"/>
            </a:xfrm>
            <a:custGeom>
              <a:avLst/>
              <a:gdLst>
                <a:gd name="textAreaLeft" fmla="*/ 0 w 68040"/>
                <a:gd name="textAreaRight" fmla="*/ 69120 w 68040"/>
                <a:gd name="textAreaTop" fmla="*/ 0 h 21960"/>
                <a:gd name="textAreaBottom" fmla="*/ 23040 h 21960"/>
              </a:gdLst>
              <a:ahLst/>
              <a:rect l="textAreaLeft" t="textAreaTop" r="textAreaRight" b="textAreaBottom"/>
              <a:pathLst>
                <a:path w="2946" h="9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Google Shape;145;p13"/>
            <p:cNvSpPr/>
            <p:nvPr/>
          </p:nvSpPr>
          <p:spPr>
            <a:xfrm>
              <a:off x="5576760" y="2576880"/>
              <a:ext cx="129960" cy="22680"/>
            </a:xfrm>
            <a:custGeom>
              <a:avLst/>
              <a:gdLst>
                <a:gd name="textAreaLeft" fmla="*/ 0 w 129960"/>
                <a:gd name="textAreaRight" fmla="*/ 131040 w 12996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5575" h="101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Google Shape;146;p13"/>
            <p:cNvSpPr/>
            <p:nvPr/>
          </p:nvSpPr>
          <p:spPr>
            <a:xfrm>
              <a:off x="5742000" y="2576880"/>
              <a:ext cx="63000" cy="22680"/>
            </a:xfrm>
            <a:custGeom>
              <a:avLst/>
              <a:gdLst>
                <a:gd name="textAreaLeft" fmla="*/ 0 w 63000"/>
                <a:gd name="textAreaRight" fmla="*/ 64080 w 6300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2724" h="1015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Google Shape;147;p13"/>
            <p:cNvSpPr/>
            <p:nvPr/>
          </p:nvSpPr>
          <p:spPr>
            <a:xfrm>
              <a:off x="4909320" y="2490840"/>
              <a:ext cx="249120" cy="498600"/>
            </a:xfrm>
            <a:custGeom>
              <a:avLst/>
              <a:gdLst>
                <a:gd name="textAreaLeft" fmla="*/ 0 w 249120"/>
                <a:gd name="textAreaRight" fmla="*/ 250200 w 249120"/>
                <a:gd name="textAreaTop" fmla="*/ 0 h 498600"/>
                <a:gd name="textAreaBottom" fmla="*/ 499680 h 498600"/>
              </a:gdLst>
              <a:ahLst/>
              <a:rect l="textAreaLeft" t="textAreaTop" r="textAreaRight" b="textAreaBottom"/>
              <a:pathLst>
                <a:path w="10642" h="21266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Google Shape;148;p13"/>
            <p:cNvSpPr/>
            <p:nvPr/>
          </p:nvSpPr>
          <p:spPr>
            <a:xfrm>
              <a:off x="4698000" y="2291760"/>
              <a:ext cx="249840" cy="249840"/>
            </a:xfrm>
            <a:custGeom>
              <a:avLst/>
              <a:gdLst>
                <a:gd name="textAreaLeft" fmla="*/ 0 w 249840"/>
                <a:gd name="textAreaRight" fmla="*/ 250920 w 249840"/>
                <a:gd name="textAreaTop" fmla="*/ 0 h 249840"/>
                <a:gd name="textAreaBottom" fmla="*/ 250920 h 249840"/>
              </a:gdLst>
              <a:ahLst/>
              <a:rect l="textAreaLeft" t="textAreaTop" r="textAreaRight" b="textAreaBottom"/>
              <a:pathLst>
                <a:path w="10674" h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Google Shape;149;p13"/>
            <p:cNvSpPr/>
            <p:nvPr/>
          </p:nvSpPr>
          <p:spPr>
            <a:xfrm>
              <a:off x="4725360" y="2328840"/>
              <a:ext cx="194040" cy="176040"/>
            </a:xfrm>
            <a:custGeom>
              <a:avLst/>
              <a:gdLst>
                <a:gd name="textAreaLeft" fmla="*/ 0 w 194040"/>
                <a:gd name="textAreaRight" fmla="*/ 195120 w 194040"/>
                <a:gd name="textAreaTop" fmla="*/ 0 h 176040"/>
                <a:gd name="textAreaBottom" fmla="*/ 177120 h 176040"/>
              </a:gdLst>
              <a:ahLst/>
              <a:rect l="textAreaLeft" t="textAreaTop" r="textAreaRight" b="textAreaBottom"/>
              <a:pathLst>
                <a:path w="8298" h="753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8560" bIns="88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Google Shape;150;p13"/>
            <p:cNvSpPr/>
            <p:nvPr/>
          </p:nvSpPr>
          <p:spPr>
            <a:xfrm>
              <a:off x="5599080" y="2210040"/>
              <a:ext cx="7200" cy="273600"/>
            </a:xfrm>
            <a:custGeom>
              <a:avLst/>
              <a:gdLst>
                <a:gd name="textAreaLeft" fmla="*/ 0 w 7200"/>
                <a:gd name="textAreaRight" fmla="*/ 8280 w 7200"/>
                <a:gd name="textAreaTop" fmla="*/ 0 h 273600"/>
                <a:gd name="textAreaBottom" fmla="*/ 274680 h 273600"/>
              </a:gdLst>
              <a:ahLst/>
              <a:rect l="textAreaLeft" t="textAreaTop" r="textAreaRight" b="textAreaBottom"/>
              <a:pathLst>
                <a:path w="350" h="11686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Google Shape;151;p13"/>
            <p:cNvSpPr/>
            <p:nvPr/>
          </p:nvSpPr>
          <p:spPr>
            <a:xfrm>
              <a:off x="4563360" y="2923560"/>
              <a:ext cx="397800" cy="627840"/>
            </a:xfrm>
            <a:custGeom>
              <a:avLst/>
              <a:gdLst>
                <a:gd name="textAreaLeft" fmla="*/ 0 w 397800"/>
                <a:gd name="textAreaRight" fmla="*/ 398880 w 397800"/>
                <a:gd name="textAreaTop" fmla="*/ 0 h 627840"/>
                <a:gd name="textAreaBottom" fmla="*/ 628920 h 627840"/>
              </a:gdLst>
              <a:ahLst/>
              <a:rect l="textAreaLeft" t="textAreaTop" r="textAreaRight" b="textAreaBottom"/>
              <a:pathLst>
                <a:path w="16976" h="26761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Google Shape;152;p13"/>
            <p:cNvSpPr/>
            <p:nvPr/>
          </p:nvSpPr>
          <p:spPr>
            <a:xfrm>
              <a:off x="7679520" y="1922760"/>
              <a:ext cx="7200" cy="233280"/>
            </a:xfrm>
            <a:custGeom>
              <a:avLst/>
              <a:gdLst>
                <a:gd name="textAreaLeft" fmla="*/ 0 w 7200"/>
                <a:gd name="textAreaRight" fmla="*/ 8280 w 7200"/>
                <a:gd name="textAreaTop" fmla="*/ 0 h 233280"/>
                <a:gd name="textAreaBottom" fmla="*/ 234360 h 233280"/>
              </a:gdLst>
              <a:ahLst/>
              <a:rect l="textAreaLeft" t="textAreaTop" r="textAreaRight" b="textAreaBottom"/>
              <a:pathLst>
                <a:path w="349" h="9977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Google Shape;153;p13"/>
            <p:cNvSpPr/>
            <p:nvPr/>
          </p:nvSpPr>
          <p:spPr>
            <a:xfrm>
              <a:off x="6062040" y="2126160"/>
              <a:ext cx="225000" cy="225000"/>
            </a:xfrm>
            <a:custGeom>
              <a:avLst/>
              <a:gdLst>
                <a:gd name="textAreaLeft" fmla="*/ 0 w 225000"/>
                <a:gd name="textAreaRight" fmla="*/ 226080 w 225000"/>
                <a:gd name="textAreaTop" fmla="*/ 0 h 225000"/>
                <a:gd name="textAreaBottom" fmla="*/ 226080 h 225000"/>
              </a:gdLst>
              <a:ahLst/>
              <a:rect l="textAreaLeft" t="textAreaTop" r="textAreaRight" b="textAreaBottom"/>
              <a:pathLst>
                <a:path w="9628" h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Google Shape;154;p13"/>
            <p:cNvSpPr/>
            <p:nvPr/>
          </p:nvSpPr>
          <p:spPr>
            <a:xfrm>
              <a:off x="6007680" y="1380240"/>
              <a:ext cx="411120" cy="411120"/>
            </a:xfrm>
            <a:custGeom>
              <a:avLst/>
              <a:gdLst>
                <a:gd name="textAreaLeft" fmla="*/ 0 w 411120"/>
                <a:gd name="textAreaRight" fmla="*/ 412200 w 411120"/>
                <a:gd name="textAreaTop" fmla="*/ 0 h 411120"/>
                <a:gd name="textAreaBottom" fmla="*/ 412200 h 411120"/>
              </a:gdLst>
              <a:ahLst/>
              <a:rect l="textAreaLeft" t="textAreaTop" r="textAreaRight" b="textAreaBottom"/>
              <a:pathLst>
                <a:path w="17545" h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Google Shape;155;p13"/>
            <p:cNvSpPr/>
            <p:nvPr/>
          </p:nvSpPr>
          <p:spPr>
            <a:xfrm>
              <a:off x="5209200" y="2413800"/>
              <a:ext cx="161280" cy="161280"/>
            </a:xfrm>
            <a:custGeom>
              <a:avLst/>
              <a:gdLst>
                <a:gd name="textAreaLeft" fmla="*/ 0 w 161280"/>
                <a:gd name="textAreaRight" fmla="*/ 162360 w 161280"/>
                <a:gd name="textAreaTop" fmla="*/ 0 h 161280"/>
                <a:gd name="textAreaBottom" fmla="*/ 162360 h 161280"/>
              </a:gdLst>
              <a:ahLst/>
              <a:rect l="textAreaLeft" t="textAreaTop" r="textAreaRight" b="textAreaBottom"/>
              <a:pathLst>
                <a:path w="6905" h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1000" bIns="81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Google Shape;156;p13"/>
            <p:cNvSpPr/>
            <p:nvPr/>
          </p:nvSpPr>
          <p:spPr>
            <a:xfrm>
              <a:off x="6836400" y="1588680"/>
              <a:ext cx="238680" cy="238680"/>
            </a:xfrm>
            <a:custGeom>
              <a:avLst/>
              <a:gdLst>
                <a:gd name="textAreaLeft" fmla="*/ 0 w 238680"/>
                <a:gd name="textAreaRight" fmla="*/ 239760 w 238680"/>
                <a:gd name="textAreaTop" fmla="*/ 0 h 238680"/>
                <a:gd name="textAreaBottom" fmla="*/ 239760 h 238680"/>
              </a:gdLst>
              <a:ahLst/>
              <a:rect l="textAreaLeft" t="textAreaTop" r="textAreaRight" b="textAreaBottom"/>
              <a:pathLst>
                <a:path w="10198" h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Google Shape;157;p13"/>
            <p:cNvSpPr/>
            <p:nvPr/>
          </p:nvSpPr>
          <p:spPr>
            <a:xfrm>
              <a:off x="7933320" y="1177920"/>
              <a:ext cx="238680" cy="238680"/>
            </a:xfrm>
            <a:custGeom>
              <a:avLst/>
              <a:gdLst>
                <a:gd name="textAreaLeft" fmla="*/ 0 w 238680"/>
                <a:gd name="textAreaRight" fmla="*/ 239760 w 238680"/>
                <a:gd name="textAreaTop" fmla="*/ 0 h 238680"/>
                <a:gd name="textAreaBottom" fmla="*/ 239760 h 238680"/>
              </a:gdLst>
              <a:ahLst/>
              <a:rect l="textAreaLeft" t="textAreaTop" r="textAreaRight" b="textAreaBottom"/>
              <a:pathLst>
                <a:path w="10199" h="10198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Google Shape;158;p13"/>
            <p:cNvSpPr/>
            <p:nvPr/>
          </p:nvSpPr>
          <p:spPr>
            <a:xfrm>
              <a:off x="8330040" y="2931840"/>
              <a:ext cx="369360" cy="369720"/>
            </a:xfrm>
            <a:custGeom>
              <a:avLst/>
              <a:gdLst>
                <a:gd name="textAreaLeft" fmla="*/ 0 w 369360"/>
                <a:gd name="textAreaRight" fmla="*/ 370440 w 369360"/>
                <a:gd name="textAreaTop" fmla="*/ 0 h 369720"/>
                <a:gd name="textAreaBottom" fmla="*/ 370800 h 369720"/>
              </a:gdLst>
              <a:ahLst/>
              <a:rect l="textAreaLeft" t="textAreaTop" r="textAreaRight" b="textAreaBottom"/>
              <a:pathLst>
                <a:path w="15772" h="15773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Google Shape;159;p13"/>
            <p:cNvSpPr/>
            <p:nvPr/>
          </p:nvSpPr>
          <p:spPr>
            <a:xfrm>
              <a:off x="8368920" y="1843200"/>
              <a:ext cx="166320" cy="166320"/>
            </a:xfrm>
            <a:custGeom>
              <a:avLst/>
              <a:gdLst>
                <a:gd name="textAreaLeft" fmla="*/ 0 w 166320"/>
                <a:gd name="textAreaRight" fmla="*/ 167400 w 166320"/>
                <a:gd name="textAreaTop" fmla="*/ 0 h 166320"/>
                <a:gd name="textAreaBottom" fmla="*/ 167400 h 166320"/>
              </a:gdLst>
              <a:ahLst/>
              <a:rect l="textAreaLeft" t="textAreaTop" r="textAreaRight" b="textAreaBottom"/>
              <a:pathLst>
                <a:path w="7126" h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Google Shape;160;p13"/>
            <p:cNvSpPr/>
            <p:nvPr/>
          </p:nvSpPr>
          <p:spPr>
            <a:xfrm>
              <a:off x="6551640" y="1910160"/>
              <a:ext cx="85320" cy="84600"/>
            </a:xfrm>
            <a:custGeom>
              <a:avLst/>
              <a:gdLst>
                <a:gd name="textAreaLeft" fmla="*/ 0 w 85320"/>
                <a:gd name="textAreaRight" fmla="*/ 86400 w 85320"/>
                <a:gd name="textAreaTop" fmla="*/ 0 h 84600"/>
                <a:gd name="textAreaBottom" fmla="*/ 85680 h 84600"/>
              </a:gdLst>
              <a:ahLst/>
              <a:rect l="textAreaLeft" t="textAreaTop" r="textAreaRight" b="textAreaBottom"/>
              <a:pathLst>
                <a:path w="3674" h="3643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Google Shape;161;p13"/>
            <p:cNvSpPr/>
            <p:nvPr/>
          </p:nvSpPr>
          <p:spPr>
            <a:xfrm>
              <a:off x="5511240" y="1783080"/>
              <a:ext cx="142560" cy="143280"/>
            </a:xfrm>
            <a:custGeom>
              <a:avLst/>
              <a:gdLst>
                <a:gd name="textAreaLeft" fmla="*/ 0 w 142560"/>
                <a:gd name="textAreaRight" fmla="*/ 143640 w 142560"/>
                <a:gd name="textAreaTop" fmla="*/ 0 h 143280"/>
                <a:gd name="textAreaBottom" fmla="*/ 144360 h 143280"/>
              </a:gdLst>
              <a:ahLst/>
              <a:rect l="textAreaLeft" t="textAreaTop" r="textAreaRight" b="textAreaBottom"/>
              <a:pathLst>
                <a:path w="6114" h="614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0" bIns="72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Google Shape;162;p13"/>
            <p:cNvSpPr/>
            <p:nvPr/>
          </p:nvSpPr>
          <p:spPr>
            <a:xfrm>
              <a:off x="6608880" y="1146600"/>
              <a:ext cx="142560" cy="142560"/>
            </a:xfrm>
            <a:custGeom>
              <a:avLst/>
              <a:gdLst>
                <a:gd name="textAreaLeft" fmla="*/ 0 w 142560"/>
                <a:gd name="textAreaRight" fmla="*/ 143640 w 142560"/>
                <a:gd name="textAreaTop" fmla="*/ 0 h 142560"/>
                <a:gd name="textAreaBottom" fmla="*/ 143640 h 142560"/>
              </a:gdLst>
              <a:ahLst/>
              <a:rect l="textAreaLeft" t="textAreaTop" r="textAreaRight" b="textAreaBottom"/>
              <a:pathLst>
                <a:path w="6113" h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1640" bIns="71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Google Shape;163;p13"/>
            <p:cNvSpPr/>
            <p:nvPr/>
          </p:nvSpPr>
          <p:spPr>
            <a:xfrm>
              <a:off x="4641480" y="3644640"/>
              <a:ext cx="185040" cy="184320"/>
            </a:xfrm>
            <a:custGeom>
              <a:avLst/>
              <a:gdLst>
                <a:gd name="textAreaLeft" fmla="*/ 0 w 185040"/>
                <a:gd name="textAreaRight" fmla="*/ 186120 w 185040"/>
                <a:gd name="textAreaTop" fmla="*/ 0 h 184320"/>
                <a:gd name="textAreaBottom" fmla="*/ 185400 h 184320"/>
              </a:gdLst>
              <a:ahLst/>
              <a:rect l="textAreaLeft" t="textAreaTop" r="textAreaRight" b="textAreaBottom"/>
              <a:pathLst>
                <a:path w="7919" h="7887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9" name="Google Shape;164;p13"/>
          <p:cNvSpPr/>
          <p:nvPr/>
        </p:nvSpPr>
        <p:spPr>
          <a:xfrm>
            <a:off x="457200" y="2340000"/>
            <a:ext cx="3322080" cy="157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Ежедневник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65;p13"/>
          <p:cNvSpPr/>
          <p:nvPr/>
        </p:nvSpPr>
        <p:spPr>
          <a:xfrm>
            <a:off x="457200" y="3122640"/>
            <a:ext cx="32947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Roboto"/>
                <a:ea typeface="Roboto"/>
              </a:rPr>
              <a:t>Фролов Данила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176;p 5"/>
          <p:cNvSpPr/>
          <p:nvPr/>
        </p:nvSpPr>
        <p:spPr>
          <a:xfrm>
            <a:off x="717480" y="411480"/>
            <a:ext cx="77223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Пример запроса в БД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-360000" y="436680"/>
            <a:ext cx="6507360" cy="5142600"/>
          </a:xfrm>
          <a:prstGeom prst="rect">
            <a:avLst/>
          </a:prstGeom>
          <a:ln w="0">
            <a:noFill/>
          </a:ln>
        </p:spPr>
      </p:pic>
      <p:sp>
        <p:nvSpPr>
          <p:cNvPr id="402" name=""/>
          <p:cNvSpPr/>
          <p:nvPr/>
        </p:nvSpPr>
        <p:spPr>
          <a:xfrm>
            <a:off x="6120000" y="900000"/>
            <a:ext cx="3023280" cy="41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Данный код делает запрос в базу данных и возвращает список городов, находящихся в выбранной стране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985;p42"/>
          <p:cNvGrpSpPr/>
          <p:nvPr/>
        </p:nvGrpSpPr>
        <p:grpSpPr>
          <a:xfrm>
            <a:off x="2498760" y="912600"/>
            <a:ext cx="4126680" cy="3822840"/>
            <a:chOff x="2498760" y="912600"/>
            <a:chExt cx="4126680" cy="3822840"/>
          </a:xfrm>
        </p:grpSpPr>
        <p:sp>
          <p:nvSpPr>
            <p:cNvPr id="404" name="Google Shape;4986;p 1"/>
            <p:cNvSpPr/>
            <p:nvPr/>
          </p:nvSpPr>
          <p:spPr>
            <a:xfrm>
              <a:off x="5253480" y="2892600"/>
              <a:ext cx="618840" cy="16920"/>
            </a:xfrm>
            <a:custGeom>
              <a:avLst/>
              <a:gdLst>
                <a:gd name="textAreaLeft" fmla="*/ 0 w 618840"/>
                <a:gd name="textAreaRight" fmla="*/ 619920 w 618840"/>
                <a:gd name="textAreaTop" fmla="*/ 0 h 16920"/>
                <a:gd name="textAreaBottom" fmla="*/ 18000 h 16920"/>
              </a:gdLst>
              <a:ahLst/>
              <a:rect l="textAreaLeft" t="textAreaTop" r="textAreaRight" b="textAreaBottom"/>
              <a:pathLst>
                <a:path w="18496" h="540">
                  <a:moveTo>
                    <a:pt x="285" y="1"/>
                  </a:moveTo>
                  <a:cubicBezTo>
                    <a:pt x="127" y="1"/>
                    <a:pt x="0" y="128"/>
                    <a:pt x="0" y="254"/>
                  </a:cubicBezTo>
                  <a:cubicBezTo>
                    <a:pt x="0" y="413"/>
                    <a:pt x="127" y="539"/>
                    <a:pt x="285" y="539"/>
                  </a:cubicBezTo>
                  <a:lnTo>
                    <a:pt x="18210" y="539"/>
                  </a:lnTo>
                  <a:cubicBezTo>
                    <a:pt x="18368" y="539"/>
                    <a:pt x="18495" y="413"/>
                    <a:pt x="18495" y="254"/>
                  </a:cubicBezTo>
                  <a:cubicBezTo>
                    <a:pt x="18495" y="128"/>
                    <a:pt x="18368" y="1"/>
                    <a:pt x="18210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Google Shape;4987;p 1"/>
            <p:cNvSpPr/>
            <p:nvPr/>
          </p:nvSpPr>
          <p:spPr>
            <a:xfrm>
              <a:off x="3270240" y="2892600"/>
              <a:ext cx="619920" cy="16920"/>
            </a:xfrm>
            <a:custGeom>
              <a:avLst/>
              <a:gdLst>
                <a:gd name="textAreaLeft" fmla="*/ 0 w 619920"/>
                <a:gd name="textAreaRight" fmla="*/ 621000 w 619920"/>
                <a:gd name="textAreaTop" fmla="*/ 0 h 16920"/>
                <a:gd name="textAreaBottom" fmla="*/ 18000 h 16920"/>
              </a:gdLst>
              <a:ahLst/>
              <a:rect l="textAreaLeft" t="textAreaTop" r="textAreaRight" b="textAreaBottom"/>
              <a:pathLst>
                <a:path w="18527" h="540">
                  <a:moveTo>
                    <a:pt x="286" y="1"/>
                  </a:moveTo>
                  <a:cubicBezTo>
                    <a:pt x="127" y="1"/>
                    <a:pt x="1" y="128"/>
                    <a:pt x="1" y="254"/>
                  </a:cubicBezTo>
                  <a:cubicBezTo>
                    <a:pt x="1" y="413"/>
                    <a:pt x="127" y="539"/>
                    <a:pt x="286" y="539"/>
                  </a:cubicBezTo>
                  <a:lnTo>
                    <a:pt x="18242" y="539"/>
                  </a:lnTo>
                  <a:cubicBezTo>
                    <a:pt x="18400" y="539"/>
                    <a:pt x="18527" y="413"/>
                    <a:pt x="18527" y="254"/>
                  </a:cubicBezTo>
                  <a:cubicBezTo>
                    <a:pt x="18527" y="128"/>
                    <a:pt x="18400" y="1"/>
                    <a:pt x="18242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Google Shape;4988;p 1"/>
            <p:cNvSpPr/>
            <p:nvPr/>
          </p:nvSpPr>
          <p:spPr>
            <a:xfrm>
              <a:off x="4847040" y="3248280"/>
              <a:ext cx="235800" cy="1347120"/>
            </a:xfrm>
            <a:custGeom>
              <a:avLst/>
              <a:gdLst>
                <a:gd name="textAreaLeft" fmla="*/ 0 w 235800"/>
                <a:gd name="textAreaRight" fmla="*/ 236880 w 235800"/>
                <a:gd name="textAreaTop" fmla="*/ 0 h 1347120"/>
                <a:gd name="textAreaBottom" fmla="*/ 1348200 h 1347120"/>
              </a:gdLst>
              <a:ahLst/>
              <a:rect l="textAreaLeft" t="textAreaTop" r="textAreaRight" b="textAreaBottom"/>
              <a:pathLst>
                <a:path w="7063" h="40221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5899"/>
                  </a:lnTo>
                  <a:cubicBezTo>
                    <a:pt x="0" y="15994"/>
                    <a:pt x="32" y="16057"/>
                    <a:pt x="95" y="16120"/>
                  </a:cubicBezTo>
                  <a:lnTo>
                    <a:pt x="6492" y="22518"/>
                  </a:lnTo>
                  <a:lnTo>
                    <a:pt x="6492" y="39935"/>
                  </a:lnTo>
                  <a:cubicBezTo>
                    <a:pt x="6492" y="40094"/>
                    <a:pt x="6619" y="40220"/>
                    <a:pt x="6777" y="40220"/>
                  </a:cubicBezTo>
                  <a:cubicBezTo>
                    <a:pt x="6936" y="40220"/>
                    <a:pt x="7062" y="40094"/>
                    <a:pt x="7062" y="39935"/>
                  </a:cubicBezTo>
                  <a:lnTo>
                    <a:pt x="7062" y="22391"/>
                  </a:lnTo>
                  <a:cubicBezTo>
                    <a:pt x="7062" y="22328"/>
                    <a:pt x="7031" y="22264"/>
                    <a:pt x="6967" y="22201"/>
                  </a:cubicBezTo>
                  <a:lnTo>
                    <a:pt x="570" y="15804"/>
                  </a:lnTo>
                  <a:lnTo>
                    <a:pt x="570" y="286"/>
                  </a:lnTo>
                  <a:cubicBezTo>
                    <a:pt x="570" y="128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Google Shape;4989;p 1"/>
            <p:cNvSpPr/>
            <p:nvPr/>
          </p:nvSpPr>
          <p:spPr>
            <a:xfrm>
              <a:off x="4710960" y="3362040"/>
              <a:ext cx="153000" cy="1130760"/>
            </a:xfrm>
            <a:custGeom>
              <a:avLst/>
              <a:gdLst>
                <a:gd name="textAreaLeft" fmla="*/ 0 w 153000"/>
                <a:gd name="textAreaRight" fmla="*/ 154080 w 153000"/>
                <a:gd name="textAreaTop" fmla="*/ 0 h 1130760"/>
                <a:gd name="textAreaBottom" fmla="*/ 1131840 h 1130760"/>
              </a:gdLst>
              <a:ahLst/>
              <a:rect l="textAreaLeft" t="textAreaTop" r="textAreaRight" b="textAreaBottom"/>
              <a:pathLst>
                <a:path w="4593" h="3376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lnTo>
                    <a:pt x="0" y="22454"/>
                  </a:lnTo>
                  <a:cubicBezTo>
                    <a:pt x="0" y="22549"/>
                    <a:pt x="32" y="22612"/>
                    <a:pt x="64" y="22644"/>
                  </a:cubicBezTo>
                  <a:lnTo>
                    <a:pt x="4022" y="26602"/>
                  </a:lnTo>
                  <a:lnTo>
                    <a:pt x="4022" y="33475"/>
                  </a:lnTo>
                  <a:cubicBezTo>
                    <a:pt x="4022" y="33633"/>
                    <a:pt x="4149" y="33760"/>
                    <a:pt x="4307" y="33760"/>
                  </a:cubicBezTo>
                  <a:cubicBezTo>
                    <a:pt x="4466" y="33760"/>
                    <a:pt x="4592" y="33633"/>
                    <a:pt x="4592" y="33475"/>
                  </a:cubicBezTo>
                  <a:lnTo>
                    <a:pt x="4592" y="26476"/>
                  </a:lnTo>
                  <a:cubicBezTo>
                    <a:pt x="4592" y="26412"/>
                    <a:pt x="4561" y="26349"/>
                    <a:pt x="4497" y="26286"/>
                  </a:cubicBezTo>
                  <a:lnTo>
                    <a:pt x="539" y="22359"/>
                  </a:lnTo>
                  <a:lnTo>
                    <a:pt x="539" y="286"/>
                  </a:lnTo>
                  <a:cubicBezTo>
                    <a:pt x="539" y="127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Google Shape;4990;p 1"/>
            <p:cNvSpPr/>
            <p:nvPr/>
          </p:nvSpPr>
          <p:spPr>
            <a:xfrm>
              <a:off x="5227920" y="3402360"/>
              <a:ext cx="1249560" cy="763200"/>
            </a:xfrm>
            <a:custGeom>
              <a:avLst/>
              <a:gdLst>
                <a:gd name="textAreaLeft" fmla="*/ 0 w 1249560"/>
                <a:gd name="textAreaRight" fmla="*/ 1250640 w 1249560"/>
                <a:gd name="textAreaTop" fmla="*/ 0 h 763200"/>
                <a:gd name="textAreaBottom" fmla="*/ 764280 h 763200"/>
              </a:gdLst>
              <a:ahLst/>
              <a:rect l="textAreaLeft" t="textAreaTop" r="textAreaRight" b="textAreaBottom"/>
              <a:pathLst>
                <a:path w="37307" h="22803">
                  <a:moveTo>
                    <a:pt x="313" y="1"/>
                  </a:moveTo>
                  <a:cubicBezTo>
                    <a:pt x="238" y="1"/>
                    <a:pt x="159" y="33"/>
                    <a:pt x="95" y="96"/>
                  </a:cubicBezTo>
                  <a:cubicBezTo>
                    <a:pt x="0" y="191"/>
                    <a:pt x="0" y="381"/>
                    <a:pt x="95" y="476"/>
                  </a:cubicBezTo>
                  <a:lnTo>
                    <a:pt x="9026" y="9375"/>
                  </a:lnTo>
                  <a:cubicBezTo>
                    <a:pt x="9058" y="9438"/>
                    <a:pt x="9121" y="9470"/>
                    <a:pt x="9216" y="9470"/>
                  </a:cubicBezTo>
                  <a:lnTo>
                    <a:pt x="23562" y="9470"/>
                  </a:lnTo>
                  <a:lnTo>
                    <a:pt x="36800" y="22708"/>
                  </a:lnTo>
                  <a:cubicBezTo>
                    <a:pt x="36863" y="22771"/>
                    <a:pt x="36926" y="22803"/>
                    <a:pt x="36990" y="22803"/>
                  </a:cubicBezTo>
                  <a:cubicBezTo>
                    <a:pt x="37085" y="22803"/>
                    <a:pt x="37148" y="22771"/>
                    <a:pt x="37211" y="22739"/>
                  </a:cubicBezTo>
                  <a:cubicBezTo>
                    <a:pt x="37306" y="22613"/>
                    <a:pt x="37306" y="22454"/>
                    <a:pt x="37211" y="22327"/>
                  </a:cubicBezTo>
                  <a:lnTo>
                    <a:pt x="23879" y="8995"/>
                  </a:lnTo>
                  <a:cubicBezTo>
                    <a:pt x="23815" y="8932"/>
                    <a:pt x="23752" y="8900"/>
                    <a:pt x="23657" y="8900"/>
                  </a:cubicBezTo>
                  <a:lnTo>
                    <a:pt x="9343" y="8900"/>
                  </a:lnTo>
                  <a:lnTo>
                    <a:pt x="507" y="96"/>
                  </a:lnTo>
                  <a:cubicBezTo>
                    <a:pt x="459" y="33"/>
                    <a:pt x="388" y="1"/>
                    <a:pt x="313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Google Shape;4991;p 1"/>
            <p:cNvSpPr/>
            <p:nvPr/>
          </p:nvSpPr>
          <p:spPr>
            <a:xfrm>
              <a:off x="5151600" y="3250440"/>
              <a:ext cx="375840" cy="851400"/>
            </a:xfrm>
            <a:custGeom>
              <a:avLst/>
              <a:gdLst>
                <a:gd name="textAreaLeft" fmla="*/ 0 w 375840"/>
                <a:gd name="textAreaRight" fmla="*/ 376920 w 375840"/>
                <a:gd name="textAreaTop" fmla="*/ 0 h 851400"/>
                <a:gd name="textAreaBottom" fmla="*/ 852480 h 851400"/>
              </a:gdLst>
              <a:ahLst/>
              <a:rect l="textAreaLeft" t="textAreaTop" r="textAreaRight" b="textAreaBottom"/>
              <a:pathLst>
                <a:path w="11243" h="25431">
                  <a:moveTo>
                    <a:pt x="285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17418"/>
                  </a:lnTo>
                  <a:cubicBezTo>
                    <a:pt x="0" y="17513"/>
                    <a:pt x="32" y="17608"/>
                    <a:pt x="127" y="17640"/>
                  </a:cubicBezTo>
                  <a:lnTo>
                    <a:pt x="10736" y="25367"/>
                  </a:lnTo>
                  <a:cubicBezTo>
                    <a:pt x="10799" y="25399"/>
                    <a:pt x="10863" y="25430"/>
                    <a:pt x="10926" y="25430"/>
                  </a:cubicBezTo>
                  <a:cubicBezTo>
                    <a:pt x="10989" y="25430"/>
                    <a:pt x="11084" y="25367"/>
                    <a:pt x="11148" y="25304"/>
                  </a:cubicBezTo>
                  <a:cubicBezTo>
                    <a:pt x="11243" y="25177"/>
                    <a:pt x="11211" y="24987"/>
                    <a:pt x="11084" y="24892"/>
                  </a:cubicBezTo>
                  <a:lnTo>
                    <a:pt x="570" y="17291"/>
                  </a:lnTo>
                  <a:lnTo>
                    <a:pt x="570" y="254"/>
                  </a:ln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0" name="Google Shape;4992;p 1"/>
            <p:cNvSpPr/>
            <p:nvPr/>
          </p:nvSpPr>
          <p:spPr>
            <a:xfrm>
              <a:off x="4710960" y="1177200"/>
              <a:ext cx="198720" cy="1154160"/>
            </a:xfrm>
            <a:custGeom>
              <a:avLst/>
              <a:gdLst>
                <a:gd name="textAreaLeft" fmla="*/ 0 w 198720"/>
                <a:gd name="textAreaRight" fmla="*/ 199800 w 198720"/>
                <a:gd name="textAreaTop" fmla="*/ 0 h 1154160"/>
                <a:gd name="textAreaBottom" fmla="*/ 1155240 h 1154160"/>
              </a:gdLst>
              <a:ahLst/>
              <a:rect l="textAreaLeft" t="textAreaTop" r="textAreaRight" b="textAreaBottom"/>
              <a:pathLst>
                <a:path w="5955" h="34457">
                  <a:moveTo>
                    <a:pt x="5669" y="1"/>
                  </a:moveTo>
                  <a:cubicBezTo>
                    <a:pt x="5543" y="1"/>
                    <a:pt x="5416" y="128"/>
                    <a:pt x="5416" y="286"/>
                  </a:cubicBezTo>
                  <a:lnTo>
                    <a:pt x="5416" y="10990"/>
                  </a:lnTo>
                  <a:lnTo>
                    <a:pt x="64" y="16310"/>
                  </a:lnTo>
                  <a:cubicBezTo>
                    <a:pt x="32" y="16374"/>
                    <a:pt x="0" y="16437"/>
                    <a:pt x="0" y="16500"/>
                  </a:cubicBezTo>
                  <a:lnTo>
                    <a:pt x="0" y="34172"/>
                  </a:lnTo>
                  <a:cubicBezTo>
                    <a:pt x="0" y="34330"/>
                    <a:pt x="127" y="34457"/>
                    <a:pt x="285" y="34457"/>
                  </a:cubicBezTo>
                  <a:cubicBezTo>
                    <a:pt x="444" y="34457"/>
                    <a:pt x="571" y="34330"/>
                    <a:pt x="571" y="34172"/>
                  </a:cubicBezTo>
                  <a:lnTo>
                    <a:pt x="571" y="16627"/>
                  </a:lnTo>
                  <a:lnTo>
                    <a:pt x="5891" y="11307"/>
                  </a:lnTo>
                  <a:cubicBezTo>
                    <a:pt x="5923" y="11275"/>
                    <a:pt x="5954" y="11180"/>
                    <a:pt x="5954" y="11117"/>
                  </a:cubicBezTo>
                  <a:lnTo>
                    <a:pt x="5954" y="286"/>
                  </a:lnTo>
                  <a:cubicBezTo>
                    <a:pt x="5954" y="128"/>
                    <a:pt x="5828" y="1"/>
                    <a:pt x="5669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1" name="Google Shape;4993;p 1"/>
            <p:cNvSpPr/>
            <p:nvPr/>
          </p:nvSpPr>
          <p:spPr>
            <a:xfrm>
              <a:off x="5151600" y="1573200"/>
              <a:ext cx="464040" cy="891720"/>
            </a:xfrm>
            <a:custGeom>
              <a:avLst/>
              <a:gdLst>
                <a:gd name="textAreaLeft" fmla="*/ 0 w 464040"/>
                <a:gd name="textAreaRight" fmla="*/ 465120 w 464040"/>
                <a:gd name="textAreaTop" fmla="*/ 0 h 891720"/>
                <a:gd name="textAreaBottom" fmla="*/ 892800 h 891720"/>
              </a:gdLst>
              <a:ahLst/>
              <a:rect l="textAreaLeft" t="textAreaTop" r="textAreaRight" b="textAreaBottom"/>
              <a:pathLst>
                <a:path w="13872" h="26634">
                  <a:moveTo>
                    <a:pt x="13570" y="0"/>
                  </a:moveTo>
                  <a:cubicBezTo>
                    <a:pt x="13499" y="0"/>
                    <a:pt x="13428" y="32"/>
                    <a:pt x="13364" y="95"/>
                  </a:cubicBezTo>
                  <a:lnTo>
                    <a:pt x="95" y="13365"/>
                  </a:lnTo>
                  <a:cubicBezTo>
                    <a:pt x="32" y="13428"/>
                    <a:pt x="0" y="13491"/>
                    <a:pt x="0" y="13586"/>
                  </a:cubicBezTo>
                  <a:lnTo>
                    <a:pt x="0" y="26349"/>
                  </a:lnTo>
                  <a:cubicBezTo>
                    <a:pt x="0" y="26507"/>
                    <a:pt x="127" y="26634"/>
                    <a:pt x="285" y="26634"/>
                  </a:cubicBezTo>
                  <a:cubicBezTo>
                    <a:pt x="443" y="26634"/>
                    <a:pt x="570" y="26507"/>
                    <a:pt x="570" y="26349"/>
                  </a:cubicBezTo>
                  <a:lnTo>
                    <a:pt x="570" y="13681"/>
                  </a:lnTo>
                  <a:lnTo>
                    <a:pt x="13776" y="475"/>
                  </a:lnTo>
                  <a:cubicBezTo>
                    <a:pt x="13871" y="380"/>
                    <a:pt x="13871" y="190"/>
                    <a:pt x="13776" y="95"/>
                  </a:cubicBezTo>
                  <a:cubicBezTo>
                    <a:pt x="13713" y="32"/>
                    <a:pt x="13642" y="0"/>
                    <a:pt x="13570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Google Shape;4996;p 1"/>
            <p:cNvSpPr/>
            <p:nvPr/>
          </p:nvSpPr>
          <p:spPr>
            <a:xfrm>
              <a:off x="4854240" y="1096200"/>
              <a:ext cx="93600" cy="94320"/>
            </a:xfrm>
            <a:custGeom>
              <a:avLst/>
              <a:gdLst>
                <a:gd name="textAreaLeft" fmla="*/ 0 w 93600"/>
                <a:gd name="textAreaRight" fmla="*/ 94680 w 9360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2820" h="2851">
                  <a:moveTo>
                    <a:pt x="1394" y="570"/>
                  </a:moveTo>
                  <a:cubicBezTo>
                    <a:pt x="1869" y="570"/>
                    <a:pt x="2249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19" y="2280"/>
                    <a:pt x="539" y="1900"/>
                    <a:pt x="539" y="1425"/>
                  </a:cubicBezTo>
                  <a:cubicBezTo>
                    <a:pt x="539" y="950"/>
                    <a:pt x="919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19" y="2217"/>
                    <a:pt x="2819" y="1425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Google Shape;4997;p 1"/>
            <p:cNvSpPr/>
            <p:nvPr/>
          </p:nvSpPr>
          <p:spPr>
            <a:xfrm>
              <a:off x="5051880" y="1675080"/>
              <a:ext cx="94320" cy="9360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2851" h="282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Google Shape;4998;p 1"/>
            <p:cNvSpPr/>
            <p:nvPr/>
          </p:nvSpPr>
          <p:spPr>
            <a:xfrm>
              <a:off x="5695200" y="2399040"/>
              <a:ext cx="93600" cy="94680"/>
            </a:xfrm>
            <a:custGeom>
              <a:avLst/>
              <a:gdLst>
                <a:gd name="textAreaLeft" fmla="*/ 0 w 93600"/>
                <a:gd name="textAreaRight" fmla="*/ 94680 w 93600"/>
                <a:gd name="textAreaTop" fmla="*/ 0 h 94680"/>
                <a:gd name="textAreaBottom" fmla="*/ 95760 h 94680"/>
              </a:gdLst>
              <a:ahLst/>
              <a:rect l="textAreaLeft" t="textAreaTop" r="textAreaRight" b="textAreaBottom"/>
              <a:pathLst>
                <a:path w="2820" h="2852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51" y="2281"/>
                    <a:pt x="539" y="1901"/>
                    <a:pt x="539" y="1426"/>
                  </a:cubicBezTo>
                  <a:cubicBezTo>
                    <a:pt x="539" y="951"/>
                    <a:pt x="951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394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880" bIns="47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Google Shape;4999;p 1"/>
            <p:cNvSpPr/>
            <p:nvPr/>
          </p:nvSpPr>
          <p:spPr>
            <a:xfrm>
              <a:off x="6531840" y="3490200"/>
              <a:ext cx="93600" cy="93240"/>
            </a:xfrm>
            <a:custGeom>
              <a:avLst/>
              <a:gdLst>
                <a:gd name="textAreaLeft" fmla="*/ 0 w 93600"/>
                <a:gd name="textAreaRight" fmla="*/ 94680 w 93600"/>
                <a:gd name="textAreaTop" fmla="*/ 0 h 93240"/>
                <a:gd name="textAreaBottom" fmla="*/ 94320 h 93240"/>
              </a:gdLst>
              <a:ahLst/>
              <a:rect l="textAreaLeft" t="textAreaTop" r="textAreaRight" b="textAreaBottom"/>
              <a:pathLst>
                <a:path w="2820" h="2819">
                  <a:moveTo>
                    <a:pt x="1394" y="539"/>
                  </a:moveTo>
                  <a:cubicBezTo>
                    <a:pt x="1869" y="539"/>
                    <a:pt x="2249" y="951"/>
                    <a:pt x="2249" y="1394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51" y="2249"/>
                    <a:pt x="539" y="1869"/>
                    <a:pt x="539" y="1394"/>
                  </a:cubicBezTo>
                  <a:cubicBezTo>
                    <a:pt x="539" y="951"/>
                    <a:pt x="951" y="539"/>
                    <a:pt x="1394" y="539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394" y="2819"/>
                  </a:cubicBezTo>
                  <a:cubicBezTo>
                    <a:pt x="2186" y="2819"/>
                    <a:pt x="2819" y="2186"/>
                    <a:pt x="2819" y="1394"/>
                  </a:cubicBezTo>
                  <a:cubicBezTo>
                    <a:pt x="2819" y="634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Google Shape;5001;p 1"/>
            <p:cNvSpPr/>
            <p:nvPr/>
          </p:nvSpPr>
          <p:spPr>
            <a:xfrm>
              <a:off x="5026320" y="4578480"/>
              <a:ext cx="94320" cy="9324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93240"/>
                <a:gd name="textAreaBottom" fmla="*/ 94320 h 93240"/>
              </a:gdLst>
              <a:ahLst/>
              <a:rect l="textAreaLeft" t="textAreaTop" r="textAreaRight" b="textAreaBottom"/>
              <a:pathLst>
                <a:path w="2851" h="2819">
                  <a:moveTo>
                    <a:pt x="1425" y="538"/>
                  </a:moveTo>
                  <a:cubicBezTo>
                    <a:pt x="1900" y="538"/>
                    <a:pt x="2280" y="918"/>
                    <a:pt x="2280" y="1393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3"/>
                  </a:cubicBezTo>
                  <a:cubicBezTo>
                    <a:pt x="570" y="918"/>
                    <a:pt x="950" y="538"/>
                    <a:pt x="1425" y="538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393"/>
                  </a:cubicBezTo>
                  <a:cubicBezTo>
                    <a:pt x="0" y="2185"/>
                    <a:pt x="634" y="2819"/>
                    <a:pt x="1425" y="2819"/>
                  </a:cubicBezTo>
                  <a:cubicBezTo>
                    <a:pt x="2185" y="2819"/>
                    <a:pt x="2850" y="2185"/>
                    <a:pt x="2850" y="1393"/>
                  </a:cubicBezTo>
                  <a:cubicBezTo>
                    <a:pt x="2850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Google Shape;5002;p 1"/>
            <p:cNvSpPr/>
            <p:nvPr/>
          </p:nvSpPr>
          <p:spPr>
            <a:xfrm>
              <a:off x="4807800" y="4474440"/>
              <a:ext cx="94320" cy="9432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2851" h="2851">
                  <a:moveTo>
                    <a:pt x="1425" y="571"/>
                  </a:moveTo>
                  <a:cubicBezTo>
                    <a:pt x="1900" y="571"/>
                    <a:pt x="2281" y="951"/>
                    <a:pt x="2281" y="1426"/>
                  </a:cubicBezTo>
                  <a:cubicBezTo>
                    <a:pt x="2281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7"/>
                    <a:pt x="634" y="2851"/>
                    <a:pt x="1425" y="2851"/>
                  </a:cubicBezTo>
                  <a:cubicBezTo>
                    <a:pt x="2186" y="2851"/>
                    <a:pt x="2851" y="2217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Google Shape;5003;p 1"/>
            <p:cNvSpPr/>
            <p:nvPr/>
          </p:nvSpPr>
          <p:spPr>
            <a:xfrm>
              <a:off x="4854240" y="1734480"/>
              <a:ext cx="226080" cy="596520"/>
            </a:xfrm>
            <a:custGeom>
              <a:avLst/>
              <a:gdLst>
                <a:gd name="textAreaLeft" fmla="*/ 0 w 226080"/>
                <a:gd name="textAreaRight" fmla="*/ 227160 w 226080"/>
                <a:gd name="textAreaTop" fmla="*/ 0 h 596520"/>
                <a:gd name="textAreaBottom" fmla="*/ 597600 h 596520"/>
              </a:gdLst>
              <a:ahLst/>
              <a:rect l="textAreaLeft" t="textAreaTop" r="textAreaRight" b="textAreaBottom"/>
              <a:pathLst>
                <a:path w="6778" h="17830">
                  <a:moveTo>
                    <a:pt x="6461" y="0"/>
                  </a:moveTo>
                  <a:cubicBezTo>
                    <a:pt x="6390" y="0"/>
                    <a:pt x="6319" y="32"/>
                    <a:pt x="6271" y="95"/>
                  </a:cubicBezTo>
                  <a:lnTo>
                    <a:pt x="96" y="6271"/>
                  </a:lnTo>
                  <a:cubicBezTo>
                    <a:pt x="32" y="6334"/>
                    <a:pt x="1" y="6397"/>
                    <a:pt x="1" y="6461"/>
                  </a:cubicBezTo>
                  <a:lnTo>
                    <a:pt x="1" y="17545"/>
                  </a:lnTo>
                  <a:cubicBezTo>
                    <a:pt x="1" y="17703"/>
                    <a:pt x="127" y="17830"/>
                    <a:pt x="286" y="17830"/>
                  </a:cubicBezTo>
                  <a:cubicBezTo>
                    <a:pt x="444" y="17830"/>
                    <a:pt x="571" y="17703"/>
                    <a:pt x="571" y="17545"/>
                  </a:cubicBezTo>
                  <a:lnTo>
                    <a:pt x="571" y="6587"/>
                  </a:lnTo>
                  <a:lnTo>
                    <a:pt x="6651" y="475"/>
                  </a:lnTo>
                  <a:cubicBezTo>
                    <a:pt x="6778" y="380"/>
                    <a:pt x="6778" y="190"/>
                    <a:pt x="6651" y="95"/>
                  </a:cubicBezTo>
                  <a:cubicBezTo>
                    <a:pt x="6604" y="32"/>
                    <a:pt x="6533" y="0"/>
                    <a:pt x="6461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Google Shape;5004;p 1"/>
            <p:cNvSpPr/>
            <p:nvPr/>
          </p:nvSpPr>
          <p:spPr>
            <a:xfrm>
              <a:off x="5212080" y="1731960"/>
              <a:ext cx="1145520" cy="681840"/>
            </a:xfrm>
            <a:custGeom>
              <a:avLst/>
              <a:gdLst>
                <a:gd name="textAreaLeft" fmla="*/ 0 w 1145520"/>
                <a:gd name="textAreaRight" fmla="*/ 1146600 w 1145520"/>
                <a:gd name="textAreaTop" fmla="*/ 0 h 681840"/>
                <a:gd name="textAreaBottom" fmla="*/ 682920 h 681840"/>
              </a:gdLst>
              <a:ahLst/>
              <a:rect l="textAreaLeft" t="textAreaTop" r="textAreaRight" b="textAreaBottom"/>
              <a:pathLst>
                <a:path w="34203" h="20372">
                  <a:moveTo>
                    <a:pt x="33886" y="1"/>
                  </a:moveTo>
                  <a:cubicBezTo>
                    <a:pt x="33815" y="1"/>
                    <a:pt x="33744" y="25"/>
                    <a:pt x="33696" y="72"/>
                  </a:cubicBezTo>
                  <a:lnTo>
                    <a:pt x="23214" y="10586"/>
                  </a:lnTo>
                  <a:lnTo>
                    <a:pt x="9533" y="10586"/>
                  </a:lnTo>
                  <a:cubicBezTo>
                    <a:pt x="9469" y="10586"/>
                    <a:pt x="9374" y="10618"/>
                    <a:pt x="9343" y="10650"/>
                  </a:cubicBezTo>
                  <a:lnTo>
                    <a:pt x="95" y="19897"/>
                  </a:lnTo>
                  <a:cubicBezTo>
                    <a:pt x="0" y="19992"/>
                    <a:pt x="0" y="20182"/>
                    <a:pt x="95" y="20277"/>
                  </a:cubicBezTo>
                  <a:cubicBezTo>
                    <a:pt x="159" y="20340"/>
                    <a:pt x="222" y="20372"/>
                    <a:pt x="285" y="20372"/>
                  </a:cubicBezTo>
                  <a:cubicBezTo>
                    <a:pt x="380" y="20372"/>
                    <a:pt x="444" y="20340"/>
                    <a:pt x="507" y="20277"/>
                  </a:cubicBezTo>
                  <a:lnTo>
                    <a:pt x="9659" y="11125"/>
                  </a:lnTo>
                  <a:lnTo>
                    <a:pt x="23309" y="11125"/>
                  </a:lnTo>
                  <a:cubicBezTo>
                    <a:pt x="23404" y="11125"/>
                    <a:pt x="23467" y="11093"/>
                    <a:pt x="23499" y="11061"/>
                  </a:cubicBezTo>
                  <a:lnTo>
                    <a:pt x="34076" y="484"/>
                  </a:lnTo>
                  <a:cubicBezTo>
                    <a:pt x="34203" y="357"/>
                    <a:pt x="34203" y="199"/>
                    <a:pt x="34076" y="72"/>
                  </a:cubicBezTo>
                  <a:cubicBezTo>
                    <a:pt x="34029" y="25"/>
                    <a:pt x="33957" y="1"/>
                    <a:pt x="33886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Google Shape;5005;p 1"/>
            <p:cNvSpPr/>
            <p:nvPr/>
          </p:nvSpPr>
          <p:spPr>
            <a:xfrm>
              <a:off x="5219640" y="1712880"/>
              <a:ext cx="1350360" cy="914400"/>
            </a:xfrm>
            <a:custGeom>
              <a:avLst/>
              <a:gdLst>
                <a:gd name="textAreaLeft" fmla="*/ 0 w 1350360"/>
                <a:gd name="textAreaRight" fmla="*/ 1351440 w 1350360"/>
                <a:gd name="textAreaTop" fmla="*/ 0 h 914400"/>
                <a:gd name="textAreaBottom" fmla="*/ 915480 h 914400"/>
              </a:gdLst>
              <a:ahLst/>
              <a:rect l="textAreaLeft" t="textAreaTop" r="textAreaRight" b="textAreaBottom"/>
              <a:pathLst>
                <a:path w="40316" h="27308">
                  <a:moveTo>
                    <a:pt x="39999" y="1"/>
                  </a:moveTo>
                  <a:cubicBezTo>
                    <a:pt x="39928" y="1"/>
                    <a:pt x="39856" y="25"/>
                    <a:pt x="39809" y="72"/>
                  </a:cubicBezTo>
                  <a:lnTo>
                    <a:pt x="23658" y="16223"/>
                  </a:lnTo>
                  <a:lnTo>
                    <a:pt x="10863" y="16223"/>
                  </a:lnTo>
                  <a:cubicBezTo>
                    <a:pt x="10768" y="16223"/>
                    <a:pt x="10705" y="16255"/>
                    <a:pt x="10673" y="16318"/>
                  </a:cubicBezTo>
                  <a:lnTo>
                    <a:pt x="128" y="26832"/>
                  </a:lnTo>
                  <a:cubicBezTo>
                    <a:pt x="1" y="26959"/>
                    <a:pt x="1" y="27117"/>
                    <a:pt x="128" y="27244"/>
                  </a:cubicBezTo>
                  <a:cubicBezTo>
                    <a:pt x="191" y="27276"/>
                    <a:pt x="254" y="27307"/>
                    <a:pt x="318" y="27307"/>
                  </a:cubicBezTo>
                  <a:cubicBezTo>
                    <a:pt x="381" y="27307"/>
                    <a:pt x="476" y="27276"/>
                    <a:pt x="508" y="27244"/>
                  </a:cubicBezTo>
                  <a:lnTo>
                    <a:pt x="10958" y="16793"/>
                  </a:lnTo>
                  <a:lnTo>
                    <a:pt x="23784" y="16793"/>
                  </a:lnTo>
                  <a:cubicBezTo>
                    <a:pt x="23848" y="16793"/>
                    <a:pt x="23911" y="16762"/>
                    <a:pt x="23974" y="16698"/>
                  </a:cubicBezTo>
                  <a:lnTo>
                    <a:pt x="40189" y="484"/>
                  </a:lnTo>
                  <a:cubicBezTo>
                    <a:pt x="40316" y="357"/>
                    <a:pt x="40316" y="199"/>
                    <a:pt x="40189" y="72"/>
                  </a:cubicBezTo>
                  <a:cubicBezTo>
                    <a:pt x="40141" y="25"/>
                    <a:pt x="40070" y="1"/>
                    <a:pt x="39999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Google Shape;5006;p 1"/>
            <p:cNvSpPr/>
            <p:nvPr/>
          </p:nvSpPr>
          <p:spPr>
            <a:xfrm>
              <a:off x="5253480" y="3107160"/>
              <a:ext cx="1288800" cy="438480"/>
            </a:xfrm>
            <a:custGeom>
              <a:avLst/>
              <a:gdLst>
                <a:gd name="textAreaLeft" fmla="*/ 0 w 1288800"/>
                <a:gd name="textAreaRight" fmla="*/ 1289880 w 1288800"/>
                <a:gd name="textAreaTop" fmla="*/ 0 h 438480"/>
                <a:gd name="textAreaBottom" fmla="*/ 439560 h 438480"/>
              </a:gdLst>
              <a:ahLst/>
              <a:rect l="textAreaLeft" t="textAreaTop" r="textAreaRight" b="textAreaBottom"/>
              <a:pathLst>
                <a:path w="38479" h="13112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lnTo>
                    <a:pt x="6271" y="571"/>
                  </a:lnTo>
                  <a:lnTo>
                    <a:pt x="20427" y="13049"/>
                  </a:lnTo>
                  <a:cubicBezTo>
                    <a:pt x="20490" y="13112"/>
                    <a:pt x="20554" y="13112"/>
                    <a:pt x="20617" y="13112"/>
                  </a:cubicBezTo>
                  <a:lnTo>
                    <a:pt x="38193" y="13112"/>
                  </a:lnTo>
                  <a:cubicBezTo>
                    <a:pt x="38352" y="13112"/>
                    <a:pt x="38478" y="12985"/>
                    <a:pt x="38478" y="12827"/>
                  </a:cubicBezTo>
                  <a:cubicBezTo>
                    <a:pt x="38478" y="12669"/>
                    <a:pt x="38352" y="12574"/>
                    <a:pt x="38193" y="12574"/>
                  </a:cubicBezTo>
                  <a:lnTo>
                    <a:pt x="20744" y="12574"/>
                  </a:lnTo>
                  <a:lnTo>
                    <a:pt x="6588" y="64"/>
                  </a:lnTo>
                  <a:cubicBezTo>
                    <a:pt x="6524" y="33"/>
                    <a:pt x="6461" y="1"/>
                    <a:pt x="6398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Google Shape;5007;p 1"/>
            <p:cNvSpPr/>
            <p:nvPr/>
          </p:nvSpPr>
          <p:spPr>
            <a:xfrm>
              <a:off x="5213160" y="2466000"/>
              <a:ext cx="509760" cy="264240"/>
            </a:xfrm>
            <a:custGeom>
              <a:avLst/>
              <a:gdLst>
                <a:gd name="textAreaLeft" fmla="*/ 0 w 509760"/>
                <a:gd name="textAreaRight" fmla="*/ 510840 w 509760"/>
                <a:gd name="textAreaTop" fmla="*/ 0 h 264240"/>
                <a:gd name="textAreaBottom" fmla="*/ 265320 h 264240"/>
              </a:gdLst>
              <a:ahLst/>
              <a:rect l="textAreaLeft" t="textAreaTop" r="textAreaRight" b="textAreaBottom"/>
              <a:pathLst>
                <a:path w="15234" h="7919">
                  <a:moveTo>
                    <a:pt x="14917" y="1"/>
                  </a:moveTo>
                  <a:cubicBezTo>
                    <a:pt x="14846" y="1"/>
                    <a:pt x="14775" y="33"/>
                    <a:pt x="14727" y="96"/>
                  </a:cubicBezTo>
                  <a:lnTo>
                    <a:pt x="7443" y="7348"/>
                  </a:lnTo>
                  <a:lnTo>
                    <a:pt x="286" y="7348"/>
                  </a:lnTo>
                  <a:cubicBezTo>
                    <a:pt x="128" y="7348"/>
                    <a:pt x="1" y="7475"/>
                    <a:pt x="1" y="7633"/>
                  </a:cubicBezTo>
                  <a:cubicBezTo>
                    <a:pt x="1" y="7792"/>
                    <a:pt x="128" y="7918"/>
                    <a:pt x="286" y="7918"/>
                  </a:cubicBezTo>
                  <a:lnTo>
                    <a:pt x="7570" y="7918"/>
                  </a:lnTo>
                  <a:cubicBezTo>
                    <a:pt x="7633" y="7918"/>
                    <a:pt x="7697" y="7887"/>
                    <a:pt x="7760" y="7823"/>
                  </a:cubicBezTo>
                  <a:lnTo>
                    <a:pt x="15107" y="476"/>
                  </a:lnTo>
                  <a:cubicBezTo>
                    <a:pt x="15234" y="381"/>
                    <a:pt x="15234" y="191"/>
                    <a:pt x="15107" y="96"/>
                  </a:cubicBezTo>
                  <a:cubicBezTo>
                    <a:pt x="15060" y="33"/>
                    <a:pt x="14988" y="1"/>
                    <a:pt x="14917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3" name="Google Shape;5008;p 1"/>
            <p:cNvSpPr/>
            <p:nvPr/>
          </p:nvSpPr>
          <p:spPr>
            <a:xfrm>
              <a:off x="4060440" y="3248280"/>
              <a:ext cx="235800" cy="1347120"/>
            </a:xfrm>
            <a:custGeom>
              <a:avLst/>
              <a:gdLst>
                <a:gd name="textAreaLeft" fmla="*/ 0 w 235800"/>
                <a:gd name="textAreaRight" fmla="*/ 236880 w 235800"/>
                <a:gd name="textAreaTop" fmla="*/ 0 h 1347120"/>
                <a:gd name="textAreaBottom" fmla="*/ 1348200 h 1347120"/>
              </a:gdLst>
              <a:ahLst/>
              <a:rect l="textAreaLeft" t="textAreaTop" r="textAreaRight" b="textAreaBottom"/>
              <a:pathLst>
                <a:path w="7063" h="40221">
                  <a:moveTo>
                    <a:pt x="6778" y="1"/>
                  </a:moveTo>
                  <a:cubicBezTo>
                    <a:pt x="6619" y="1"/>
                    <a:pt x="6492" y="128"/>
                    <a:pt x="6492" y="286"/>
                  </a:cubicBezTo>
                  <a:lnTo>
                    <a:pt x="6492" y="15804"/>
                  </a:lnTo>
                  <a:lnTo>
                    <a:pt x="95" y="22201"/>
                  </a:lnTo>
                  <a:cubicBezTo>
                    <a:pt x="32" y="22264"/>
                    <a:pt x="0" y="22328"/>
                    <a:pt x="0" y="22391"/>
                  </a:cubicBezTo>
                  <a:lnTo>
                    <a:pt x="0" y="39935"/>
                  </a:lnTo>
                  <a:cubicBezTo>
                    <a:pt x="0" y="40094"/>
                    <a:pt x="127" y="40220"/>
                    <a:pt x="285" y="40220"/>
                  </a:cubicBezTo>
                  <a:cubicBezTo>
                    <a:pt x="444" y="40220"/>
                    <a:pt x="570" y="40094"/>
                    <a:pt x="570" y="39935"/>
                  </a:cubicBezTo>
                  <a:lnTo>
                    <a:pt x="570" y="22518"/>
                  </a:lnTo>
                  <a:lnTo>
                    <a:pt x="6968" y="16120"/>
                  </a:lnTo>
                  <a:cubicBezTo>
                    <a:pt x="7031" y="16057"/>
                    <a:pt x="7063" y="15994"/>
                    <a:pt x="7063" y="15899"/>
                  </a:cubicBezTo>
                  <a:lnTo>
                    <a:pt x="7063" y="286"/>
                  </a:lnTo>
                  <a:cubicBezTo>
                    <a:pt x="7063" y="128"/>
                    <a:pt x="6936" y="1"/>
                    <a:pt x="6778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4" name="Google Shape;5009;p 1"/>
            <p:cNvSpPr/>
            <p:nvPr/>
          </p:nvSpPr>
          <p:spPr>
            <a:xfrm>
              <a:off x="4278960" y="3362040"/>
              <a:ext cx="153000" cy="1130760"/>
            </a:xfrm>
            <a:custGeom>
              <a:avLst/>
              <a:gdLst>
                <a:gd name="textAreaLeft" fmla="*/ 0 w 153000"/>
                <a:gd name="textAreaRight" fmla="*/ 154080 w 153000"/>
                <a:gd name="textAreaTop" fmla="*/ 0 h 1130760"/>
                <a:gd name="textAreaBottom" fmla="*/ 1131840 h 1130760"/>
              </a:gdLst>
              <a:ahLst/>
              <a:rect l="textAreaLeft" t="textAreaTop" r="textAreaRight" b="textAreaBottom"/>
              <a:pathLst>
                <a:path w="4593" h="33760">
                  <a:moveTo>
                    <a:pt x="4339" y="1"/>
                  </a:moveTo>
                  <a:cubicBezTo>
                    <a:pt x="4180" y="1"/>
                    <a:pt x="4054" y="127"/>
                    <a:pt x="4054" y="254"/>
                  </a:cubicBezTo>
                  <a:lnTo>
                    <a:pt x="4054" y="22327"/>
                  </a:lnTo>
                  <a:lnTo>
                    <a:pt x="95" y="26286"/>
                  </a:lnTo>
                  <a:cubicBezTo>
                    <a:pt x="32" y="26349"/>
                    <a:pt x="0" y="26412"/>
                    <a:pt x="0" y="26476"/>
                  </a:cubicBezTo>
                  <a:lnTo>
                    <a:pt x="0" y="33475"/>
                  </a:lnTo>
                  <a:cubicBezTo>
                    <a:pt x="0" y="33633"/>
                    <a:pt x="127" y="33760"/>
                    <a:pt x="285" y="33760"/>
                  </a:cubicBezTo>
                  <a:cubicBezTo>
                    <a:pt x="444" y="33760"/>
                    <a:pt x="570" y="33633"/>
                    <a:pt x="570" y="33475"/>
                  </a:cubicBezTo>
                  <a:lnTo>
                    <a:pt x="570" y="26602"/>
                  </a:lnTo>
                  <a:lnTo>
                    <a:pt x="4529" y="22644"/>
                  </a:lnTo>
                  <a:cubicBezTo>
                    <a:pt x="4592" y="22612"/>
                    <a:pt x="4592" y="22517"/>
                    <a:pt x="4592" y="22454"/>
                  </a:cubicBezTo>
                  <a:lnTo>
                    <a:pt x="4592" y="254"/>
                  </a:lnTo>
                  <a:cubicBezTo>
                    <a:pt x="4592" y="127"/>
                    <a:pt x="4465" y="1"/>
                    <a:pt x="4339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5" name="Google Shape;5010;p 1"/>
            <p:cNvSpPr/>
            <p:nvPr/>
          </p:nvSpPr>
          <p:spPr>
            <a:xfrm>
              <a:off x="2665440" y="3402360"/>
              <a:ext cx="1249560" cy="763200"/>
            </a:xfrm>
            <a:custGeom>
              <a:avLst/>
              <a:gdLst>
                <a:gd name="textAreaLeft" fmla="*/ 0 w 1249560"/>
                <a:gd name="textAreaRight" fmla="*/ 1250640 w 1249560"/>
                <a:gd name="textAreaTop" fmla="*/ 0 h 763200"/>
                <a:gd name="textAreaBottom" fmla="*/ 764280 h 763200"/>
              </a:gdLst>
              <a:ahLst/>
              <a:rect l="textAreaLeft" t="textAreaTop" r="textAreaRight" b="textAreaBottom"/>
              <a:pathLst>
                <a:path w="37307" h="22803">
                  <a:moveTo>
                    <a:pt x="36990" y="1"/>
                  </a:moveTo>
                  <a:cubicBezTo>
                    <a:pt x="36918" y="1"/>
                    <a:pt x="36847" y="33"/>
                    <a:pt x="36800" y="96"/>
                  </a:cubicBezTo>
                  <a:lnTo>
                    <a:pt x="27996" y="8900"/>
                  </a:lnTo>
                  <a:lnTo>
                    <a:pt x="13650" y="8900"/>
                  </a:lnTo>
                  <a:cubicBezTo>
                    <a:pt x="13555" y="8900"/>
                    <a:pt x="13491" y="8932"/>
                    <a:pt x="13460" y="8995"/>
                  </a:cubicBezTo>
                  <a:lnTo>
                    <a:pt x="127" y="22327"/>
                  </a:lnTo>
                  <a:cubicBezTo>
                    <a:pt x="0" y="22422"/>
                    <a:pt x="0" y="22613"/>
                    <a:pt x="127" y="22708"/>
                  </a:cubicBezTo>
                  <a:cubicBezTo>
                    <a:pt x="159" y="22771"/>
                    <a:pt x="254" y="22803"/>
                    <a:pt x="317" y="22803"/>
                  </a:cubicBezTo>
                  <a:cubicBezTo>
                    <a:pt x="380" y="22803"/>
                    <a:pt x="444" y="22771"/>
                    <a:pt x="507" y="22708"/>
                  </a:cubicBezTo>
                  <a:lnTo>
                    <a:pt x="13745" y="9470"/>
                  </a:lnTo>
                  <a:lnTo>
                    <a:pt x="28091" y="9470"/>
                  </a:lnTo>
                  <a:cubicBezTo>
                    <a:pt x="28154" y="9470"/>
                    <a:pt x="28249" y="9438"/>
                    <a:pt x="28281" y="9375"/>
                  </a:cubicBezTo>
                  <a:lnTo>
                    <a:pt x="37180" y="476"/>
                  </a:lnTo>
                  <a:cubicBezTo>
                    <a:pt x="37306" y="381"/>
                    <a:pt x="37306" y="191"/>
                    <a:pt x="37180" y="96"/>
                  </a:cubicBezTo>
                  <a:cubicBezTo>
                    <a:pt x="37132" y="33"/>
                    <a:pt x="37061" y="1"/>
                    <a:pt x="36990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6" name="Google Shape;5011;p 1"/>
            <p:cNvSpPr/>
            <p:nvPr/>
          </p:nvSpPr>
          <p:spPr>
            <a:xfrm>
              <a:off x="3615480" y="3250440"/>
              <a:ext cx="375840" cy="851400"/>
            </a:xfrm>
            <a:custGeom>
              <a:avLst/>
              <a:gdLst>
                <a:gd name="textAreaLeft" fmla="*/ 0 w 375840"/>
                <a:gd name="textAreaRight" fmla="*/ 376920 w 375840"/>
                <a:gd name="textAreaTop" fmla="*/ 0 h 851400"/>
                <a:gd name="textAreaBottom" fmla="*/ 852480 h 851400"/>
              </a:gdLst>
              <a:ahLst/>
              <a:rect l="textAreaLeft" t="textAreaTop" r="textAreaRight" b="textAreaBottom"/>
              <a:pathLst>
                <a:path w="11244" h="25431">
                  <a:moveTo>
                    <a:pt x="10958" y="0"/>
                  </a:moveTo>
                  <a:cubicBezTo>
                    <a:pt x="10800" y="0"/>
                    <a:pt x="10673" y="127"/>
                    <a:pt x="10673" y="254"/>
                  </a:cubicBezTo>
                  <a:lnTo>
                    <a:pt x="10673" y="17291"/>
                  </a:lnTo>
                  <a:lnTo>
                    <a:pt x="159" y="24924"/>
                  </a:lnTo>
                  <a:cubicBezTo>
                    <a:pt x="33" y="24987"/>
                    <a:pt x="1" y="25177"/>
                    <a:pt x="96" y="25304"/>
                  </a:cubicBezTo>
                  <a:cubicBezTo>
                    <a:pt x="159" y="25367"/>
                    <a:pt x="254" y="25430"/>
                    <a:pt x="318" y="25430"/>
                  </a:cubicBezTo>
                  <a:cubicBezTo>
                    <a:pt x="381" y="25430"/>
                    <a:pt x="444" y="25399"/>
                    <a:pt x="508" y="25367"/>
                  </a:cubicBezTo>
                  <a:lnTo>
                    <a:pt x="11117" y="17640"/>
                  </a:lnTo>
                  <a:cubicBezTo>
                    <a:pt x="11212" y="17608"/>
                    <a:pt x="11244" y="17513"/>
                    <a:pt x="11244" y="17418"/>
                  </a:cubicBezTo>
                  <a:lnTo>
                    <a:pt x="11244" y="254"/>
                  </a:lnTo>
                  <a:cubicBezTo>
                    <a:pt x="11244" y="127"/>
                    <a:pt x="11117" y="0"/>
                    <a:pt x="10958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7" name="Google Shape;5012;p 1"/>
            <p:cNvSpPr/>
            <p:nvPr/>
          </p:nvSpPr>
          <p:spPr>
            <a:xfrm>
              <a:off x="4233240" y="1177200"/>
              <a:ext cx="198720" cy="1154160"/>
            </a:xfrm>
            <a:custGeom>
              <a:avLst/>
              <a:gdLst>
                <a:gd name="textAreaLeft" fmla="*/ 0 w 198720"/>
                <a:gd name="textAreaRight" fmla="*/ 199800 w 198720"/>
                <a:gd name="textAreaTop" fmla="*/ 0 h 1154160"/>
                <a:gd name="textAreaBottom" fmla="*/ 1155240 h 1154160"/>
              </a:gdLst>
              <a:ahLst/>
              <a:rect l="textAreaLeft" t="textAreaTop" r="textAreaRight" b="textAreaBottom"/>
              <a:pathLst>
                <a:path w="5955" h="34457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1117"/>
                  </a:lnTo>
                  <a:cubicBezTo>
                    <a:pt x="0" y="11180"/>
                    <a:pt x="32" y="11243"/>
                    <a:pt x="64" y="11307"/>
                  </a:cubicBezTo>
                  <a:lnTo>
                    <a:pt x="5416" y="16627"/>
                  </a:lnTo>
                  <a:lnTo>
                    <a:pt x="5416" y="34172"/>
                  </a:lnTo>
                  <a:cubicBezTo>
                    <a:pt x="5416" y="34330"/>
                    <a:pt x="5542" y="34457"/>
                    <a:pt x="5669" y="34457"/>
                  </a:cubicBezTo>
                  <a:cubicBezTo>
                    <a:pt x="5827" y="34457"/>
                    <a:pt x="5954" y="34330"/>
                    <a:pt x="5954" y="34172"/>
                  </a:cubicBezTo>
                  <a:lnTo>
                    <a:pt x="5954" y="16500"/>
                  </a:lnTo>
                  <a:cubicBezTo>
                    <a:pt x="5954" y="16437"/>
                    <a:pt x="5922" y="16374"/>
                    <a:pt x="5891" y="16310"/>
                  </a:cubicBezTo>
                  <a:lnTo>
                    <a:pt x="570" y="10990"/>
                  </a:lnTo>
                  <a:lnTo>
                    <a:pt x="570" y="286"/>
                  </a:lnTo>
                  <a:cubicBezTo>
                    <a:pt x="570" y="128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8" name="Google Shape;5013;p 1"/>
            <p:cNvSpPr/>
            <p:nvPr/>
          </p:nvSpPr>
          <p:spPr>
            <a:xfrm>
              <a:off x="3527280" y="1573200"/>
              <a:ext cx="464040" cy="891720"/>
            </a:xfrm>
            <a:custGeom>
              <a:avLst/>
              <a:gdLst>
                <a:gd name="textAreaLeft" fmla="*/ 0 w 464040"/>
                <a:gd name="textAreaRight" fmla="*/ 465120 w 464040"/>
                <a:gd name="textAreaTop" fmla="*/ 0 h 891720"/>
                <a:gd name="textAreaBottom" fmla="*/ 892800 h 891720"/>
              </a:gdLst>
              <a:ahLst/>
              <a:rect l="textAreaLeft" t="textAreaTop" r="textAreaRight" b="textAreaBottom"/>
              <a:pathLst>
                <a:path w="13872" h="26634">
                  <a:moveTo>
                    <a:pt x="313" y="0"/>
                  </a:moveTo>
                  <a:cubicBezTo>
                    <a:pt x="238" y="0"/>
                    <a:pt x="159" y="32"/>
                    <a:pt x="95" y="95"/>
                  </a:cubicBezTo>
                  <a:cubicBezTo>
                    <a:pt x="0" y="190"/>
                    <a:pt x="0" y="380"/>
                    <a:pt x="95" y="475"/>
                  </a:cubicBezTo>
                  <a:lnTo>
                    <a:pt x="13301" y="13681"/>
                  </a:lnTo>
                  <a:lnTo>
                    <a:pt x="13301" y="26349"/>
                  </a:lnTo>
                  <a:cubicBezTo>
                    <a:pt x="13301" y="26507"/>
                    <a:pt x="13428" y="26634"/>
                    <a:pt x="13586" y="26634"/>
                  </a:cubicBezTo>
                  <a:cubicBezTo>
                    <a:pt x="13745" y="26634"/>
                    <a:pt x="13872" y="26507"/>
                    <a:pt x="13872" y="26349"/>
                  </a:cubicBezTo>
                  <a:lnTo>
                    <a:pt x="13872" y="13586"/>
                  </a:lnTo>
                  <a:cubicBezTo>
                    <a:pt x="13872" y="13491"/>
                    <a:pt x="13840" y="13428"/>
                    <a:pt x="13776" y="13365"/>
                  </a:cubicBezTo>
                  <a:lnTo>
                    <a:pt x="507" y="95"/>
                  </a:lnTo>
                  <a:cubicBezTo>
                    <a:pt x="460" y="32"/>
                    <a:pt x="388" y="0"/>
                    <a:pt x="313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9" name="Google Shape;5014;p 1"/>
            <p:cNvSpPr/>
            <p:nvPr/>
          </p:nvSpPr>
          <p:spPr>
            <a:xfrm>
              <a:off x="2722680" y="1656000"/>
              <a:ext cx="94320" cy="9432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2851" h="2851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65" y="1"/>
                    <a:pt x="0" y="634"/>
                    <a:pt x="0" y="1426"/>
                  </a:cubicBezTo>
                  <a:cubicBezTo>
                    <a:pt x="0" y="2186"/>
                    <a:pt x="665" y="2851"/>
                    <a:pt x="1425" y="2851"/>
                  </a:cubicBezTo>
                  <a:cubicBezTo>
                    <a:pt x="2217" y="2851"/>
                    <a:pt x="2851" y="2186"/>
                    <a:pt x="2851" y="1426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0" name="Google Shape;5015;p 1"/>
            <p:cNvSpPr/>
            <p:nvPr/>
          </p:nvSpPr>
          <p:spPr>
            <a:xfrm>
              <a:off x="2498760" y="1653840"/>
              <a:ext cx="93240" cy="94320"/>
            </a:xfrm>
            <a:custGeom>
              <a:avLst/>
              <a:gdLst>
                <a:gd name="textAreaLeft" fmla="*/ 0 w 93240"/>
                <a:gd name="textAreaRight" fmla="*/ 94320 w 9324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2819" h="2851">
                  <a:moveTo>
                    <a:pt x="1425" y="570"/>
                  </a:moveTo>
                  <a:cubicBezTo>
                    <a:pt x="1869" y="570"/>
                    <a:pt x="2280" y="950"/>
                    <a:pt x="2280" y="1425"/>
                  </a:cubicBezTo>
                  <a:cubicBezTo>
                    <a:pt x="2280" y="1900"/>
                    <a:pt x="1869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65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19" y="2217"/>
                    <a:pt x="2819" y="1425"/>
                  </a:cubicBezTo>
                  <a:cubicBezTo>
                    <a:pt x="2819" y="665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1" name="Google Shape;5016;p 1"/>
            <p:cNvSpPr/>
            <p:nvPr/>
          </p:nvSpPr>
          <p:spPr>
            <a:xfrm>
              <a:off x="4195080" y="1096200"/>
              <a:ext cx="94320" cy="9432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2851" h="2851">
                  <a:moveTo>
                    <a:pt x="1425" y="570"/>
                  </a:moveTo>
                  <a:cubicBezTo>
                    <a:pt x="1900" y="570"/>
                    <a:pt x="2280" y="950"/>
                    <a:pt x="2280" y="1425"/>
                  </a:cubicBezTo>
                  <a:cubicBezTo>
                    <a:pt x="2280" y="1900"/>
                    <a:pt x="1900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51" y="2217"/>
                    <a:pt x="2851" y="1425"/>
                  </a:cubicBezTo>
                  <a:cubicBezTo>
                    <a:pt x="2851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2" name="Google Shape;5017;p 1"/>
            <p:cNvSpPr/>
            <p:nvPr/>
          </p:nvSpPr>
          <p:spPr>
            <a:xfrm>
              <a:off x="3996720" y="1675080"/>
              <a:ext cx="94320" cy="9360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2851" h="282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3" name="Google Shape;5019;p 1"/>
            <p:cNvSpPr/>
            <p:nvPr/>
          </p:nvSpPr>
          <p:spPr>
            <a:xfrm>
              <a:off x="2517840" y="3490200"/>
              <a:ext cx="93240" cy="93240"/>
            </a:xfrm>
            <a:custGeom>
              <a:avLst/>
              <a:gdLst>
                <a:gd name="textAreaLeft" fmla="*/ 0 w 93240"/>
                <a:gd name="textAreaRight" fmla="*/ 94320 w 93240"/>
                <a:gd name="textAreaTop" fmla="*/ 0 h 93240"/>
                <a:gd name="textAreaBottom" fmla="*/ 94320 h 93240"/>
              </a:gdLst>
              <a:ahLst/>
              <a:rect l="textAreaLeft" t="textAreaTop" r="textAreaRight" b="textAreaBottom"/>
              <a:pathLst>
                <a:path w="2819" h="2819">
                  <a:moveTo>
                    <a:pt x="1425" y="539"/>
                  </a:moveTo>
                  <a:cubicBezTo>
                    <a:pt x="1900" y="539"/>
                    <a:pt x="2280" y="951"/>
                    <a:pt x="2280" y="1394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4"/>
                  </a:cubicBezTo>
                  <a:cubicBezTo>
                    <a:pt x="570" y="951"/>
                    <a:pt x="950" y="539"/>
                    <a:pt x="1425" y="539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185" y="2819"/>
                    <a:pt x="2819" y="2186"/>
                    <a:pt x="2819" y="1394"/>
                  </a:cubicBezTo>
                  <a:cubicBezTo>
                    <a:pt x="2819" y="634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4" name="Google Shape;5020;p 1"/>
            <p:cNvSpPr/>
            <p:nvPr/>
          </p:nvSpPr>
          <p:spPr>
            <a:xfrm>
              <a:off x="2589840" y="4143240"/>
              <a:ext cx="94320" cy="9432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2851" h="2851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7" y="2851"/>
                    <a:pt x="2851" y="2218"/>
                    <a:pt x="2851" y="1426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5" name="Google Shape;5021;p 1"/>
            <p:cNvSpPr/>
            <p:nvPr/>
          </p:nvSpPr>
          <p:spPr>
            <a:xfrm>
              <a:off x="4023000" y="4578480"/>
              <a:ext cx="93600" cy="93240"/>
            </a:xfrm>
            <a:custGeom>
              <a:avLst/>
              <a:gdLst>
                <a:gd name="textAreaLeft" fmla="*/ 0 w 93600"/>
                <a:gd name="textAreaRight" fmla="*/ 94680 w 93600"/>
                <a:gd name="textAreaTop" fmla="*/ 0 h 93240"/>
                <a:gd name="textAreaBottom" fmla="*/ 94320 h 93240"/>
              </a:gdLst>
              <a:ahLst/>
              <a:rect l="textAreaLeft" t="textAreaTop" r="textAreaRight" b="textAreaBottom"/>
              <a:pathLst>
                <a:path w="2820" h="2819">
                  <a:moveTo>
                    <a:pt x="1394" y="538"/>
                  </a:moveTo>
                  <a:cubicBezTo>
                    <a:pt x="1869" y="538"/>
                    <a:pt x="2249" y="918"/>
                    <a:pt x="2249" y="1393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19" y="2249"/>
                    <a:pt x="539" y="1869"/>
                    <a:pt x="539" y="1393"/>
                  </a:cubicBezTo>
                  <a:cubicBezTo>
                    <a:pt x="539" y="918"/>
                    <a:pt x="919" y="538"/>
                    <a:pt x="1394" y="538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393"/>
                  </a:cubicBezTo>
                  <a:cubicBezTo>
                    <a:pt x="1" y="2185"/>
                    <a:pt x="634" y="2819"/>
                    <a:pt x="1394" y="2819"/>
                  </a:cubicBezTo>
                  <a:cubicBezTo>
                    <a:pt x="2186" y="2819"/>
                    <a:pt x="2819" y="2185"/>
                    <a:pt x="2819" y="1393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Google Shape;5022;p 1"/>
            <p:cNvSpPr/>
            <p:nvPr/>
          </p:nvSpPr>
          <p:spPr>
            <a:xfrm>
              <a:off x="4241880" y="4474440"/>
              <a:ext cx="93600" cy="94320"/>
            </a:xfrm>
            <a:custGeom>
              <a:avLst/>
              <a:gdLst>
                <a:gd name="textAreaLeft" fmla="*/ 0 w 93600"/>
                <a:gd name="textAreaRight" fmla="*/ 94680 w 9360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2820" h="2851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19" y="2281"/>
                    <a:pt x="539" y="1901"/>
                    <a:pt x="539" y="1426"/>
                  </a:cubicBezTo>
                  <a:cubicBezTo>
                    <a:pt x="539" y="951"/>
                    <a:pt x="919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7"/>
                    <a:pt x="634" y="2851"/>
                    <a:pt x="1394" y="2851"/>
                  </a:cubicBezTo>
                  <a:cubicBezTo>
                    <a:pt x="2186" y="2851"/>
                    <a:pt x="2819" y="2217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7" name="Google Shape;5023;p 1"/>
            <p:cNvSpPr/>
            <p:nvPr/>
          </p:nvSpPr>
          <p:spPr>
            <a:xfrm>
              <a:off x="4062240" y="1734480"/>
              <a:ext cx="226080" cy="596520"/>
            </a:xfrm>
            <a:custGeom>
              <a:avLst/>
              <a:gdLst>
                <a:gd name="textAreaLeft" fmla="*/ 0 w 226080"/>
                <a:gd name="textAreaRight" fmla="*/ 227160 w 226080"/>
                <a:gd name="textAreaTop" fmla="*/ 0 h 596520"/>
                <a:gd name="textAreaBottom" fmla="*/ 597600 h 596520"/>
              </a:gdLst>
              <a:ahLst/>
              <a:rect l="textAreaLeft" t="textAreaTop" r="textAreaRight" b="textAreaBottom"/>
              <a:pathLst>
                <a:path w="6778" h="17830">
                  <a:moveTo>
                    <a:pt x="317" y="0"/>
                  </a:moveTo>
                  <a:cubicBezTo>
                    <a:pt x="246" y="0"/>
                    <a:pt x="175" y="32"/>
                    <a:pt x="127" y="95"/>
                  </a:cubicBezTo>
                  <a:cubicBezTo>
                    <a:pt x="1" y="190"/>
                    <a:pt x="1" y="380"/>
                    <a:pt x="127" y="475"/>
                  </a:cubicBezTo>
                  <a:lnTo>
                    <a:pt x="6208" y="6587"/>
                  </a:lnTo>
                  <a:lnTo>
                    <a:pt x="6208" y="17545"/>
                  </a:lnTo>
                  <a:cubicBezTo>
                    <a:pt x="6208" y="17703"/>
                    <a:pt x="6334" y="17830"/>
                    <a:pt x="6493" y="17830"/>
                  </a:cubicBezTo>
                  <a:cubicBezTo>
                    <a:pt x="6651" y="17830"/>
                    <a:pt x="6778" y="17703"/>
                    <a:pt x="6778" y="17545"/>
                  </a:cubicBezTo>
                  <a:lnTo>
                    <a:pt x="6778" y="6461"/>
                  </a:lnTo>
                  <a:cubicBezTo>
                    <a:pt x="6778" y="6397"/>
                    <a:pt x="6746" y="6334"/>
                    <a:pt x="6715" y="6271"/>
                  </a:cubicBezTo>
                  <a:lnTo>
                    <a:pt x="507" y="95"/>
                  </a:lnTo>
                  <a:cubicBezTo>
                    <a:pt x="460" y="32"/>
                    <a:pt x="389" y="0"/>
                    <a:pt x="317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8" name="Google Shape;5024;p 1"/>
            <p:cNvSpPr/>
            <p:nvPr/>
          </p:nvSpPr>
          <p:spPr>
            <a:xfrm>
              <a:off x="2785320" y="1731960"/>
              <a:ext cx="1145520" cy="681840"/>
            </a:xfrm>
            <a:custGeom>
              <a:avLst/>
              <a:gdLst>
                <a:gd name="textAreaLeft" fmla="*/ 0 w 1145520"/>
                <a:gd name="textAreaRight" fmla="*/ 1146600 w 1145520"/>
                <a:gd name="textAreaTop" fmla="*/ 0 h 681840"/>
                <a:gd name="textAreaBottom" fmla="*/ 682920 h 681840"/>
              </a:gdLst>
              <a:ahLst/>
              <a:rect l="textAreaLeft" t="textAreaTop" r="textAreaRight" b="textAreaBottom"/>
              <a:pathLst>
                <a:path w="34204" h="20372">
                  <a:moveTo>
                    <a:pt x="317" y="1"/>
                  </a:moveTo>
                  <a:cubicBezTo>
                    <a:pt x="246" y="1"/>
                    <a:pt x="175" y="25"/>
                    <a:pt x="127" y="72"/>
                  </a:cubicBezTo>
                  <a:cubicBezTo>
                    <a:pt x="1" y="199"/>
                    <a:pt x="1" y="357"/>
                    <a:pt x="127" y="484"/>
                  </a:cubicBezTo>
                  <a:lnTo>
                    <a:pt x="10705" y="11061"/>
                  </a:lnTo>
                  <a:cubicBezTo>
                    <a:pt x="10737" y="11125"/>
                    <a:pt x="10800" y="11125"/>
                    <a:pt x="10895" y="11125"/>
                  </a:cubicBezTo>
                  <a:lnTo>
                    <a:pt x="24544" y="11125"/>
                  </a:lnTo>
                  <a:lnTo>
                    <a:pt x="33697" y="20277"/>
                  </a:lnTo>
                  <a:cubicBezTo>
                    <a:pt x="33760" y="20340"/>
                    <a:pt x="33823" y="20372"/>
                    <a:pt x="33918" y="20372"/>
                  </a:cubicBezTo>
                  <a:cubicBezTo>
                    <a:pt x="33982" y="20372"/>
                    <a:pt x="34045" y="20340"/>
                    <a:pt x="34108" y="20277"/>
                  </a:cubicBezTo>
                  <a:cubicBezTo>
                    <a:pt x="34203" y="20182"/>
                    <a:pt x="34203" y="19992"/>
                    <a:pt x="34108" y="19897"/>
                  </a:cubicBezTo>
                  <a:lnTo>
                    <a:pt x="24861" y="10650"/>
                  </a:lnTo>
                  <a:cubicBezTo>
                    <a:pt x="24829" y="10586"/>
                    <a:pt x="24734" y="10586"/>
                    <a:pt x="24671" y="10586"/>
                  </a:cubicBezTo>
                  <a:lnTo>
                    <a:pt x="10990" y="10586"/>
                  </a:lnTo>
                  <a:lnTo>
                    <a:pt x="507" y="72"/>
                  </a:lnTo>
                  <a:cubicBezTo>
                    <a:pt x="460" y="25"/>
                    <a:pt x="389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9" name="Google Shape;5025;p 1"/>
            <p:cNvSpPr/>
            <p:nvPr/>
          </p:nvSpPr>
          <p:spPr>
            <a:xfrm>
              <a:off x="2572920" y="1712880"/>
              <a:ext cx="1350360" cy="914400"/>
            </a:xfrm>
            <a:custGeom>
              <a:avLst/>
              <a:gdLst>
                <a:gd name="textAreaLeft" fmla="*/ 0 w 1350360"/>
                <a:gd name="textAreaRight" fmla="*/ 1351440 w 1350360"/>
                <a:gd name="textAreaTop" fmla="*/ 0 h 914400"/>
                <a:gd name="textAreaBottom" fmla="*/ 915480 h 914400"/>
              </a:gdLst>
              <a:ahLst/>
              <a:rect l="textAreaLeft" t="textAreaTop" r="textAreaRight" b="textAreaBottom"/>
              <a:pathLst>
                <a:path w="40316" h="27308">
                  <a:moveTo>
                    <a:pt x="318" y="1"/>
                  </a:moveTo>
                  <a:cubicBezTo>
                    <a:pt x="246" y="1"/>
                    <a:pt x="175" y="25"/>
                    <a:pt x="128" y="72"/>
                  </a:cubicBezTo>
                  <a:cubicBezTo>
                    <a:pt x="1" y="199"/>
                    <a:pt x="1" y="357"/>
                    <a:pt x="128" y="484"/>
                  </a:cubicBezTo>
                  <a:lnTo>
                    <a:pt x="16342" y="16698"/>
                  </a:lnTo>
                  <a:cubicBezTo>
                    <a:pt x="16406" y="16762"/>
                    <a:pt x="16469" y="16793"/>
                    <a:pt x="16532" y="16793"/>
                  </a:cubicBezTo>
                  <a:lnTo>
                    <a:pt x="29358" y="16793"/>
                  </a:lnTo>
                  <a:lnTo>
                    <a:pt x="39809" y="27244"/>
                  </a:lnTo>
                  <a:cubicBezTo>
                    <a:pt x="39841" y="27276"/>
                    <a:pt x="39936" y="27307"/>
                    <a:pt x="39999" y="27307"/>
                  </a:cubicBezTo>
                  <a:cubicBezTo>
                    <a:pt x="40062" y="27307"/>
                    <a:pt x="40157" y="27276"/>
                    <a:pt x="40189" y="27244"/>
                  </a:cubicBezTo>
                  <a:cubicBezTo>
                    <a:pt x="40316" y="27117"/>
                    <a:pt x="40316" y="26959"/>
                    <a:pt x="40189" y="26832"/>
                  </a:cubicBezTo>
                  <a:lnTo>
                    <a:pt x="29643" y="16287"/>
                  </a:lnTo>
                  <a:cubicBezTo>
                    <a:pt x="29612" y="16255"/>
                    <a:pt x="29548" y="16223"/>
                    <a:pt x="29453" y="16223"/>
                  </a:cubicBezTo>
                  <a:lnTo>
                    <a:pt x="16659" y="16223"/>
                  </a:lnTo>
                  <a:lnTo>
                    <a:pt x="508" y="72"/>
                  </a:lnTo>
                  <a:cubicBezTo>
                    <a:pt x="460" y="25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" name="Google Shape;5026;p 1"/>
            <p:cNvSpPr/>
            <p:nvPr/>
          </p:nvSpPr>
          <p:spPr>
            <a:xfrm>
              <a:off x="2600640" y="3107160"/>
              <a:ext cx="1288800" cy="438480"/>
            </a:xfrm>
            <a:custGeom>
              <a:avLst/>
              <a:gdLst>
                <a:gd name="textAreaLeft" fmla="*/ 0 w 1288800"/>
                <a:gd name="textAreaRight" fmla="*/ 1289880 w 1288800"/>
                <a:gd name="textAreaTop" fmla="*/ 0 h 438480"/>
                <a:gd name="textAreaBottom" fmla="*/ 439560 h 438480"/>
              </a:gdLst>
              <a:ahLst/>
              <a:rect l="textAreaLeft" t="textAreaTop" r="textAreaRight" b="textAreaBottom"/>
              <a:pathLst>
                <a:path w="38479" h="13112">
                  <a:moveTo>
                    <a:pt x="32081" y="1"/>
                  </a:moveTo>
                  <a:cubicBezTo>
                    <a:pt x="32018" y="1"/>
                    <a:pt x="31954" y="33"/>
                    <a:pt x="31923" y="64"/>
                  </a:cubicBezTo>
                  <a:lnTo>
                    <a:pt x="17767" y="12574"/>
                  </a:lnTo>
                  <a:lnTo>
                    <a:pt x="285" y="12574"/>
                  </a:lnTo>
                  <a:cubicBezTo>
                    <a:pt x="127" y="12574"/>
                    <a:pt x="0" y="12700"/>
                    <a:pt x="0" y="12827"/>
                  </a:cubicBezTo>
                  <a:cubicBezTo>
                    <a:pt x="0" y="12985"/>
                    <a:pt x="127" y="13112"/>
                    <a:pt x="285" y="13112"/>
                  </a:cubicBezTo>
                  <a:lnTo>
                    <a:pt x="17862" y="13112"/>
                  </a:lnTo>
                  <a:cubicBezTo>
                    <a:pt x="17925" y="13112"/>
                    <a:pt x="17988" y="13112"/>
                    <a:pt x="18052" y="13049"/>
                  </a:cubicBezTo>
                  <a:lnTo>
                    <a:pt x="32208" y="571"/>
                  </a:lnTo>
                  <a:lnTo>
                    <a:pt x="38193" y="571"/>
                  </a:lnTo>
                  <a:cubicBezTo>
                    <a:pt x="38352" y="571"/>
                    <a:pt x="38478" y="444"/>
                    <a:pt x="38478" y="286"/>
                  </a:cubicBezTo>
                  <a:cubicBezTo>
                    <a:pt x="38478" y="128"/>
                    <a:pt x="38352" y="1"/>
                    <a:pt x="38193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1" name="Google Shape;5027;p 1"/>
            <p:cNvSpPr/>
            <p:nvPr/>
          </p:nvSpPr>
          <p:spPr>
            <a:xfrm>
              <a:off x="3420000" y="2466000"/>
              <a:ext cx="510840" cy="264240"/>
            </a:xfrm>
            <a:custGeom>
              <a:avLst/>
              <a:gdLst>
                <a:gd name="textAreaLeft" fmla="*/ 0 w 510840"/>
                <a:gd name="textAreaRight" fmla="*/ 511920 w 510840"/>
                <a:gd name="textAreaTop" fmla="*/ 0 h 264240"/>
                <a:gd name="textAreaBottom" fmla="*/ 265320 h 264240"/>
              </a:gdLst>
              <a:ahLst/>
              <a:rect l="textAreaLeft" t="textAreaTop" r="textAreaRight" b="textAreaBottom"/>
              <a:pathLst>
                <a:path w="15266" h="7919">
                  <a:moveTo>
                    <a:pt x="318" y="1"/>
                  </a:moveTo>
                  <a:cubicBezTo>
                    <a:pt x="246" y="1"/>
                    <a:pt x="175" y="33"/>
                    <a:pt x="128" y="96"/>
                  </a:cubicBezTo>
                  <a:cubicBezTo>
                    <a:pt x="1" y="191"/>
                    <a:pt x="1" y="381"/>
                    <a:pt x="128" y="476"/>
                  </a:cubicBezTo>
                  <a:lnTo>
                    <a:pt x="7475" y="7823"/>
                  </a:lnTo>
                  <a:cubicBezTo>
                    <a:pt x="7538" y="7887"/>
                    <a:pt x="7601" y="7918"/>
                    <a:pt x="7665" y="7918"/>
                  </a:cubicBezTo>
                  <a:lnTo>
                    <a:pt x="14980" y="7918"/>
                  </a:lnTo>
                  <a:cubicBezTo>
                    <a:pt x="15107" y="7918"/>
                    <a:pt x="15265" y="7792"/>
                    <a:pt x="15234" y="7633"/>
                  </a:cubicBezTo>
                  <a:cubicBezTo>
                    <a:pt x="15234" y="7475"/>
                    <a:pt x="15107" y="7348"/>
                    <a:pt x="14980" y="7348"/>
                  </a:cubicBezTo>
                  <a:lnTo>
                    <a:pt x="7791" y="7348"/>
                  </a:lnTo>
                  <a:lnTo>
                    <a:pt x="508" y="96"/>
                  </a:lnTo>
                  <a:cubicBezTo>
                    <a:pt x="460" y="33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2" name="Google Shape;5028;p 1"/>
            <p:cNvSpPr/>
            <p:nvPr/>
          </p:nvSpPr>
          <p:spPr>
            <a:xfrm>
              <a:off x="4562280" y="3204720"/>
              <a:ext cx="18000" cy="145548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1455480"/>
                <a:gd name="textAreaBottom" fmla="*/ 1456560 h 1455480"/>
              </a:gdLst>
              <a:ahLst/>
              <a:rect l="textAreaLeft" t="textAreaTop" r="textAreaRight" b="textAreaBottom"/>
              <a:pathLst>
                <a:path w="571" h="43451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lnTo>
                    <a:pt x="1" y="43165"/>
                  </a:lnTo>
                  <a:cubicBezTo>
                    <a:pt x="1" y="43324"/>
                    <a:pt x="127" y="43450"/>
                    <a:pt x="286" y="43450"/>
                  </a:cubicBezTo>
                  <a:cubicBezTo>
                    <a:pt x="444" y="43450"/>
                    <a:pt x="571" y="43324"/>
                    <a:pt x="571" y="43165"/>
                  </a:cubicBezTo>
                  <a:lnTo>
                    <a:pt x="571" y="286"/>
                  </a:ln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3" name="Google Shape;5029;p 1"/>
            <p:cNvSpPr/>
            <p:nvPr/>
          </p:nvSpPr>
          <p:spPr>
            <a:xfrm>
              <a:off x="4562280" y="988200"/>
              <a:ext cx="18000" cy="142560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1425600"/>
                <a:gd name="textAreaBottom" fmla="*/ 1426680 h 1425600"/>
              </a:gdLst>
              <a:ahLst/>
              <a:rect l="textAreaLeft" t="textAreaTop" r="textAreaRight" b="textAreaBottom"/>
              <a:pathLst>
                <a:path w="571" h="42564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42279"/>
                  </a:lnTo>
                  <a:cubicBezTo>
                    <a:pt x="1" y="42437"/>
                    <a:pt x="127" y="42564"/>
                    <a:pt x="286" y="42564"/>
                  </a:cubicBezTo>
                  <a:cubicBezTo>
                    <a:pt x="444" y="42564"/>
                    <a:pt x="571" y="42437"/>
                    <a:pt x="571" y="42279"/>
                  </a:cubicBezTo>
                  <a:lnTo>
                    <a:pt x="571" y="286"/>
                  </a:lnTo>
                  <a:cubicBezTo>
                    <a:pt x="571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4" name="Google Shape;5030;p 1"/>
            <p:cNvSpPr/>
            <p:nvPr/>
          </p:nvSpPr>
          <p:spPr>
            <a:xfrm>
              <a:off x="4524120" y="912600"/>
              <a:ext cx="94320" cy="9324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93240"/>
                <a:gd name="textAreaBottom" fmla="*/ 94320 h 93240"/>
              </a:gdLst>
              <a:ahLst/>
              <a:rect l="textAreaLeft" t="textAreaTop" r="textAreaRight" b="textAreaBottom"/>
              <a:pathLst>
                <a:path w="2851" h="2819">
                  <a:moveTo>
                    <a:pt x="1426" y="539"/>
                  </a:moveTo>
                  <a:cubicBezTo>
                    <a:pt x="1901" y="539"/>
                    <a:pt x="2281" y="919"/>
                    <a:pt x="2281" y="1394"/>
                  </a:cubicBezTo>
                  <a:cubicBezTo>
                    <a:pt x="2281" y="1869"/>
                    <a:pt x="1901" y="2249"/>
                    <a:pt x="1426" y="2249"/>
                  </a:cubicBezTo>
                  <a:cubicBezTo>
                    <a:pt x="951" y="2249"/>
                    <a:pt x="571" y="1869"/>
                    <a:pt x="571" y="1394"/>
                  </a:cubicBezTo>
                  <a:cubicBezTo>
                    <a:pt x="571" y="919"/>
                    <a:pt x="951" y="539"/>
                    <a:pt x="1426" y="539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8" y="2819"/>
                    <a:pt x="2851" y="2186"/>
                    <a:pt x="2851" y="1394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5" name="Google Shape;5031;p 1"/>
            <p:cNvSpPr/>
            <p:nvPr/>
          </p:nvSpPr>
          <p:spPr>
            <a:xfrm>
              <a:off x="4524120" y="4642200"/>
              <a:ext cx="94320" cy="9324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93240"/>
                <a:gd name="textAreaBottom" fmla="*/ 94320 h 93240"/>
              </a:gdLst>
              <a:ahLst/>
              <a:rect l="textAreaLeft" t="textAreaTop" r="textAreaRight" b="textAreaBottom"/>
              <a:pathLst>
                <a:path w="2851" h="2819">
                  <a:moveTo>
                    <a:pt x="1426" y="570"/>
                  </a:moveTo>
                  <a:cubicBezTo>
                    <a:pt x="1901" y="570"/>
                    <a:pt x="2281" y="950"/>
                    <a:pt x="2281" y="1425"/>
                  </a:cubicBezTo>
                  <a:cubicBezTo>
                    <a:pt x="2281" y="1900"/>
                    <a:pt x="1901" y="2280"/>
                    <a:pt x="1426" y="2280"/>
                  </a:cubicBezTo>
                  <a:cubicBezTo>
                    <a:pt x="951" y="2280"/>
                    <a:pt x="571" y="1900"/>
                    <a:pt x="571" y="1425"/>
                  </a:cubicBezTo>
                  <a:cubicBezTo>
                    <a:pt x="571" y="950"/>
                    <a:pt x="951" y="570"/>
                    <a:pt x="1426" y="570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25"/>
                  </a:cubicBezTo>
                  <a:cubicBezTo>
                    <a:pt x="1" y="2185"/>
                    <a:pt x="634" y="2819"/>
                    <a:pt x="1426" y="2819"/>
                  </a:cubicBezTo>
                  <a:cubicBezTo>
                    <a:pt x="2218" y="2819"/>
                    <a:pt x="2851" y="2185"/>
                    <a:pt x="2851" y="1425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6" name="Google Shape;5032;p 1"/>
            <p:cNvSpPr/>
            <p:nvPr/>
          </p:nvSpPr>
          <p:spPr>
            <a:xfrm>
              <a:off x="2530440" y="3830760"/>
              <a:ext cx="926640" cy="874080"/>
            </a:xfrm>
            <a:custGeom>
              <a:avLst/>
              <a:gdLst>
                <a:gd name="textAreaLeft" fmla="*/ 0 w 926640"/>
                <a:gd name="textAreaRight" fmla="*/ 927720 w 926640"/>
                <a:gd name="textAreaTop" fmla="*/ 0 h 874080"/>
                <a:gd name="textAreaBottom" fmla="*/ 875160 h 874080"/>
              </a:gdLst>
              <a:ahLst/>
              <a:rect l="textAreaLeft" t="textAreaTop" r="textAreaRight" b="textAreaBottom"/>
              <a:pathLst>
                <a:path w="27679" h="26107">
                  <a:moveTo>
                    <a:pt x="13842" y="1"/>
                  </a:moveTo>
                  <a:cubicBezTo>
                    <a:pt x="13308" y="1"/>
                    <a:pt x="12768" y="34"/>
                    <a:pt x="12224" y="101"/>
                  </a:cubicBezTo>
                  <a:cubicBezTo>
                    <a:pt x="5099" y="988"/>
                    <a:pt x="0" y="7512"/>
                    <a:pt x="887" y="14669"/>
                  </a:cubicBezTo>
                  <a:cubicBezTo>
                    <a:pt x="1706" y="21253"/>
                    <a:pt x="7339" y="26107"/>
                    <a:pt x="13811" y="26107"/>
                  </a:cubicBezTo>
                  <a:cubicBezTo>
                    <a:pt x="14344" y="26107"/>
                    <a:pt x="14882" y="26074"/>
                    <a:pt x="15423" y="26006"/>
                  </a:cubicBezTo>
                  <a:cubicBezTo>
                    <a:pt x="22580" y="25120"/>
                    <a:pt x="27679" y="18596"/>
                    <a:pt x="26792" y="11470"/>
                  </a:cubicBezTo>
                  <a:cubicBezTo>
                    <a:pt x="25973" y="4857"/>
                    <a:pt x="20340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7" name="Google Shape;5037;p 1"/>
            <p:cNvSpPr/>
            <p:nvPr/>
          </p:nvSpPr>
          <p:spPr>
            <a:xfrm>
              <a:off x="2530440" y="1066320"/>
              <a:ext cx="926640" cy="873000"/>
            </a:xfrm>
            <a:custGeom>
              <a:avLst/>
              <a:gdLst>
                <a:gd name="textAreaLeft" fmla="*/ 0 w 926640"/>
                <a:gd name="textAreaRight" fmla="*/ 927720 w 926640"/>
                <a:gd name="textAreaTop" fmla="*/ 0 h 873000"/>
                <a:gd name="textAreaBottom" fmla="*/ 874080 h 873000"/>
              </a:gdLst>
              <a:ahLst/>
              <a:rect l="textAreaLeft" t="textAreaTop" r="textAreaRight" b="textAreaBottom"/>
              <a:pathLst>
                <a:path w="27679" h="26076">
                  <a:moveTo>
                    <a:pt x="13851" y="1"/>
                  </a:moveTo>
                  <a:cubicBezTo>
                    <a:pt x="13314" y="1"/>
                    <a:pt x="12771" y="34"/>
                    <a:pt x="12224" y="101"/>
                  </a:cubicBezTo>
                  <a:cubicBezTo>
                    <a:pt x="5099" y="988"/>
                    <a:pt x="0" y="7480"/>
                    <a:pt x="887" y="14637"/>
                  </a:cubicBezTo>
                  <a:cubicBezTo>
                    <a:pt x="1706" y="21248"/>
                    <a:pt x="7334" y="26076"/>
                    <a:pt x="13803" y="26076"/>
                  </a:cubicBezTo>
                  <a:cubicBezTo>
                    <a:pt x="14338" y="26076"/>
                    <a:pt x="14879" y="26043"/>
                    <a:pt x="15423" y="25975"/>
                  </a:cubicBezTo>
                  <a:cubicBezTo>
                    <a:pt x="22580" y="25120"/>
                    <a:pt x="27679" y="18596"/>
                    <a:pt x="26792" y="11439"/>
                  </a:cubicBezTo>
                  <a:cubicBezTo>
                    <a:pt x="25973" y="4828"/>
                    <a:pt x="20345" y="1"/>
                    <a:pt x="13851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8" name="Google Shape;5038;p 1"/>
            <p:cNvSpPr/>
            <p:nvPr/>
          </p:nvSpPr>
          <p:spPr>
            <a:xfrm>
              <a:off x="2699280" y="1304280"/>
              <a:ext cx="410760" cy="452160"/>
            </a:xfrm>
            <a:custGeom>
              <a:avLst/>
              <a:gdLst>
                <a:gd name="textAreaLeft" fmla="*/ 0 w 410760"/>
                <a:gd name="textAreaRight" fmla="*/ 411840 w 410760"/>
                <a:gd name="textAreaTop" fmla="*/ 0 h 452160"/>
                <a:gd name="textAreaBottom" fmla="*/ 453240 h 452160"/>
              </a:gdLst>
              <a:ahLst/>
              <a:rect l="textAreaLeft" t="textAreaTop" r="textAreaRight" b="textAreaBottom"/>
              <a:pathLst>
                <a:path w="12289" h="13523">
                  <a:moveTo>
                    <a:pt x="8583" y="0"/>
                  </a:moveTo>
                  <a:lnTo>
                    <a:pt x="1" y="3072"/>
                  </a:lnTo>
                  <a:lnTo>
                    <a:pt x="3706" y="13523"/>
                  </a:lnTo>
                  <a:lnTo>
                    <a:pt x="12288" y="1048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9" name="Google Shape;5039;p 1"/>
            <p:cNvSpPr/>
            <p:nvPr/>
          </p:nvSpPr>
          <p:spPr>
            <a:xfrm>
              <a:off x="2836080" y="1283040"/>
              <a:ext cx="306720" cy="373680"/>
            </a:xfrm>
            <a:custGeom>
              <a:avLst/>
              <a:gdLst>
                <a:gd name="textAreaLeft" fmla="*/ 0 w 306720"/>
                <a:gd name="textAreaRight" fmla="*/ 307800 w 306720"/>
                <a:gd name="textAreaTop" fmla="*/ 0 h 373680"/>
                <a:gd name="textAreaBottom" fmla="*/ 374760 h 373680"/>
              </a:gdLst>
              <a:ahLst/>
              <a:rect l="textAreaLeft" t="textAreaTop" r="textAreaRight" b="textAreaBottom"/>
              <a:pathLst>
                <a:path w="9185" h="11180">
                  <a:moveTo>
                    <a:pt x="96" y="1"/>
                  </a:moveTo>
                  <a:lnTo>
                    <a:pt x="1" y="11117"/>
                  </a:lnTo>
                  <a:lnTo>
                    <a:pt x="9122" y="11180"/>
                  </a:lnTo>
                  <a:lnTo>
                    <a:pt x="9185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Google Shape;5040;p 1"/>
            <p:cNvSpPr/>
            <p:nvPr/>
          </p:nvSpPr>
          <p:spPr>
            <a:xfrm>
              <a:off x="3060360" y="1495440"/>
              <a:ext cx="135000" cy="131760"/>
            </a:xfrm>
            <a:custGeom>
              <a:avLst/>
              <a:gdLst>
                <a:gd name="textAreaLeft" fmla="*/ 0 w 135000"/>
                <a:gd name="textAreaRight" fmla="*/ 136080 w 135000"/>
                <a:gd name="textAreaTop" fmla="*/ 0 h 131760"/>
                <a:gd name="textAreaBottom" fmla="*/ 132840 h 131760"/>
              </a:gdLst>
              <a:ahLst/>
              <a:rect l="textAreaLeft" t="textAreaTop" r="textAreaRight" b="textAreaBottom"/>
              <a:pathLst>
                <a:path w="4054" h="3968">
                  <a:moveTo>
                    <a:pt x="582" y="1"/>
                  </a:moveTo>
                  <a:cubicBezTo>
                    <a:pt x="443" y="1"/>
                    <a:pt x="301" y="56"/>
                    <a:pt x="190" y="167"/>
                  </a:cubicBezTo>
                  <a:cubicBezTo>
                    <a:pt x="0" y="357"/>
                    <a:pt x="0" y="705"/>
                    <a:pt x="190" y="895"/>
                  </a:cubicBezTo>
                  <a:lnTo>
                    <a:pt x="3104" y="3809"/>
                  </a:lnTo>
                  <a:cubicBezTo>
                    <a:pt x="3199" y="3904"/>
                    <a:pt x="3325" y="3967"/>
                    <a:pt x="3484" y="3967"/>
                  </a:cubicBezTo>
                  <a:cubicBezTo>
                    <a:pt x="3610" y="3967"/>
                    <a:pt x="3737" y="3904"/>
                    <a:pt x="3864" y="3809"/>
                  </a:cubicBezTo>
                  <a:cubicBezTo>
                    <a:pt x="4054" y="3587"/>
                    <a:pt x="4054" y="3270"/>
                    <a:pt x="3864" y="3049"/>
                  </a:cubicBezTo>
                  <a:lnTo>
                    <a:pt x="950" y="167"/>
                  </a:lnTo>
                  <a:cubicBezTo>
                    <a:pt x="855" y="56"/>
                    <a:pt x="721" y="1"/>
                    <a:pt x="582" y="1"/>
                  </a:cubicBezTo>
                  <a:close/>
                </a:path>
              </a:pathLst>
            </a:custGeom>
            <a:solidFill>
              <a:srgbClr val="dd91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1" name="Google Shape;5041;p 1"/>
            <p:cNvSpPr/>
            <p:nvPr/>
          </p:nvSpPr>
          <p:spPr>
            <a:xfrm>
              <a:off x="3115440" y="1550880"/>
              <a:ext cx="176400" cy="168480"/>
            </a:xfrm>
            <a:custGeom>
              <a:avLst/>
              <a:gdLst>
                <a:gd name="textAreaLeft" fmla="*/ 0 w 176400"/>
                <a:gd name="textAreaRight" fmla="*/ 177480 w 176400"/>
                <a:gd name="textAreaTop" fmla="*/ 0 h 168480"/>
                <a:gd name="textAreaBottom" fmla="*/ 169560 h 168480"/>
              </a:gdLst>
              <a:ahLst/>
              <a:rect l="textAreaLeft" t="textAreaTop" r="textAreaRight" b="textAreaBottom"/>
              <a:pathLst>
                <a:path w="5290" h="5060">
                  <a:moveTo>
                    <a:pt x="1141" y="0"/>
                  </a:moveTo>
                  <a:cubicBezTo>
                    <a:pt x="880" y="0"/>
                    <a:pt x="618" y="95"/>
                    <a:pt x="413" y="285"/>
                  </a:cubicBezTo>
                  <a:cubicBezTo>
                    <a:pt x="1" y="697"/>
                    <a:pt x="1" y="1330"/>
                    <a:pt x="413" y="1742"/>
                  </a:cubicBezTo>
                  <a:lnTo>
                    <a:pt x="3421" y="4751"/>
                  </a:lnTo>
                  <a:cubicBezTo>
                    <a:pt x="3627" y="4957"/>
                    <a:pt x="3896" y="5059"/>
                    <a:pt x="4161" y="5059"/>
                  </a:cubicBezTo>
                  <a:cubicBezTo>
                    <a:pt x="4427" y="5059"/>
                    <a:pt x="4688" y="4957"/>
                    <a:pt x="4878" y="4751"/>
                  </a:cubicBezTo>
                  <a:cubicBezTo>
                    <a:pt x="5290" y="4371"/>
                    <a:pt x="5290" y="3706"/>
                    <a:pt x="4878" y="3326"/>
                  </a:cubicBezTo>
                  <a:lnTo>
                    <a:pt x="1869" y="285"/>
                  </a:lnTo>
                  <a:cubicBezTo>
                    <a:pt x="1663" y="95"/>
                    <a:pt x="1402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4600" bIns="84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2" name="Google Shape;5042;p 1"/>
            <p:cNvSpPr/>
            <p:nvPr/>
          </p:nvSpPr>
          <p:spPr>
            <a:xfrm>
              <a:off x="2944440" y="1323720"/>
              <a:ext cx="76320" cy="77400"/>
            </a:xfrm>
            <a:custGeom>
              <a:avLst/>
              <a:gdLst>
                <a:gd name="textAreaLeft" fmla="*/ 0 w 76320"/>
                <a:gd name="textAreaRight" fmla="*/ 77400 w 76320"/>
                <a:gd name="textAreaTop" fmla="*/ 0 h 77400"/>
                <a:gd name="textAreaBottom" fmla="*/ 78480 h 77400"/>
              </a:gdLst>
              <a:ahLst/>
              <a:rect l="textAreaLeft" t="textAreaTop" r="textAreaRight" b="textAreaBottom"/>
              <a:pathLst>
                <a:path w="2312" h="2344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72" y="2344"/>
                  </a:cubicBezTo>
                  <a:cubicBezTo>
                    <a:pt x="1805" y="2344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3" name="Google Shape;5043;p 1"/>
            <p:cNvSpPr/>
            <p:nvPr/>
          </p:nvSpPr>
          <p:spPr>
            <a:xfrm>
              <a:off x="2912760" y="1398960"/>
              <a:ext cx="140040" cy="98640"/>
            </a:xfrm>
            <a:custGeom>
              <a:avLst/>
              <a:gdLst>
                <a:gd name="textAreaLeft" fmla="*/ 0 w 140040"/>
                <a:gd name="textAreaRight" fmla="*/ 141120 w 140040"/>
                <a:gd name="textAreaTop" fmla="*/ 0 h 98640"/>
                <a:gd name="textAreaBottom" fmla="*/ 99720 h 98640"/>
              </a:gdLst>
              <a:ahLst/>
              <a:rect l="textAreaLeft" t="textAreaTop" r="textAreaRight" b="textAreaBottom"/>
              <a:pathLst>
                <a:path w="4213" h="2978">
                  <a:moveTo>
                    <a:pt x="1362" y="1"/>
                  </a:moveTo>
                  <a:cubicBezTo>
                    <a:pt x="633" y="1"/>
                    <a:pt x="0" y="602"/>
                    <a:pt x="0" y="1362"/>
                  </a:cubicBezTo>
                  <a:lnTo>
                    <a:pt x="0" y="2978"/>
                  </a:lnTo>
                  <a:lnTo>
                    <a:pt x="4212" y="2978"/>
                  </a:lnTo>
                  <a:lnTo>
                    <a:pt x="4212" y="1362"/>
                  </a:lnTo>
                  <a:cubicBezTo>
                    <a:pt x="4212" y="634"/>
                    <a:pt x="3610" y="1"/>
                    <a:pt x="2850" y="1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680" bIns="49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4" name="Google Shape;5044;p 1"/>
            <p:cNvSpPr/>
            <p:nvPr/>
          </p:nvSpPr>
          <p:spPr>
            <a:xfrm>
              <a:off x="2874240" y="1561320"/>
              <a:ext cx="220680" cy="15840"/>
            </a:xfrm>
            <a:custGeom>
              <a:avLst/>
              <a:gdLst>
                <a:gd name="textAreaLeft" fmla="*/ 0 w 220680"/>
                <a:gd name="textAreaRight" fmla="*/ 221760 w 220680"/>
                <a:gd name="textAreaTop" fmla="*/ 0 h 15840"/>
                <a:gd name="textAreaBottom" fmla="*/ 16920 h 15840"/>
              </a:gdLst>
              <a:ahLst/>
              <a:rect l="textAreaLeft" t="textAreaTop" r="textAreaRight" b="textAreaBottom"/>
              <a:pathLst>
                <a:path w="6620" h="507">
                  <a:moveTo>
                    <a:pt x="254" y="0"/>
                  </a:moveTo>
                  <a:cubicBezTo>
                    <a:pt x="128" y="0"/>
                    <a:pt x="1" y="127"/>
                    <a:pt x="1" y="253"/>
                  </a:cubicBezTo>
                  <a:cubicBezTo>
                    <a:pt x="1" y="380"/>
                    <a:pt x="128" y="507"/>
                    <a:pt x="254" y="507"/>
                  </a:cubicBezTo>
                  <a:lnTo>
                    <a:pt x="6366" y="507"/>
                  </a:lnTo>
                  <a:cubicBezTo>
                    <a:pt x="6493" y="507"/>
                    <a:pt x="6620" y="380"/>
                    <a:pt x="6620" y="253"/>
                  </a:cubicBezTo>
                  <a:cubicBezTo>
                    <a:pt x="6620" y="127"/>
                    <a:pt x="6493" y="0"/>
                    <a:pt x="6366" y="0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5" name="Google Shape;5045;p 1"/>
            <p:cNvSpPr/>
            <p:nvPr/>
          </p:nvSpPr>
          <p:spPr>
            <a:xfrm>
              <a:off x="2874240" y="1523160"/>
              <a:ext cx="220680" cy="14760"/>
            </a:xfrm>
            <a:custGeom>
              <a:avLst/>
              <a:gdLst>
                <a:gd name="textAreaLeft" fmla="*/ 0 w 220680"/>
                <a:gd name="textAreaRight" fmla="*/ 221760 w 220680"/>
                <a:gd name="textAreaTop" fmla="*/ 0 h 14760"/>
                <a:gd name="textAreaBottom" fmla="*/ 15840 h 14760"/>
              </a:gdLst>
              <a:ahLst/>
              <a:rect l="textAreaLeft" t="textAreaTop" r="textAreaRight" b="textAreaBottom"/>
              <a:pathLst>
                <a:path w="6620" h="477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54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Google Shape;5046;p 1"/>
            <p:cNvSpPr/>
            <p:nvPr/>
          </p:nvSpPr>
          <p:spPr>
            <a:xfrm>
              <a:off x="2874240" y="1600560"/>
              <a:ext cx="220680" cy="14760"/>
            </a:xfrm>
            <a:custGeom>
              <a:avLst/>
              <a:gdLst>
                <a:gd name="textAreaLeft" fmla="*/ 0 w 220680"/>
                <a:gd name="textAreaRight" fmla="*/ 221760 w 220680"/>
                <a:gd name="textAreaTop" fmla="*/ 0 h 14760"/>
                <a:gd name="textAreaBottom" fmla="*/ 15840 h 14760"/>
              </a:gdLst>
              <a:ahLst/>
              <a:rect l="textAreaLeft" t="textAreaTop" r="textAreaRight" b="textAreaBottom"/>
              <a:pathLst>
                <a:path w="6620" h="476">
                  <a:moveTo>
                    <a:pt x="254" y="1"/>
                  </a:moveTo>
                  <a:cubicBezTo>
                    <a:pt x="128" y="1"/>
                    <a:pt x="1" y="96"/>
                    <a:pt x="1" y="222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22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7" name="Google Shape;5047;p 1"/>
            <p:cNvSpPr/>
            <p:nvPr/>
          </p:nvSpPr>
          <p:spPr>
            <a:xfrm>
              <a:off x="2800080" y="1249200"/>
              <a:ext cx="354600" cy="322920"/>
            </a:xfrm>
            <a:custGeom>
              <a:avLst/>
              <a:gdLst>
                <a:gd name="textAreaLeft" fmla="*/ 0 w 354600"/>
                <a:gd name="textAreaRight" fmla="*/ 355680 w 354600"/>
                <a:gd name="textAreaTop" fmla="*/ 0 h 322920"/>
                <a:gd name="textAreaBottom" fmla="*/ 324000 h 322920"/>
              </a:gdLst>
              <a:ahLst/>
              <a:rect l="textAreaLeft" t="textAreaTop" r="textAreaRight" b="textAreaBottom"/>
              <a:pathLst>
                <a:path w="10610" h="9660">
                  <a:moveTo>
                    <a:pt x="5321" y="1077"/>
                  </a:moveTo>
                  <a:cubicBezTo>
                    <a:pt x="6302" y="1077"/>
                    <a:pt x="7252" y="1457"/>
                    <a:pt x="7981" y="2186"/>
                  </a:cubicBezTo>
                  <a:cubicBezTo>
                    <a:pt x="9438" y="3642"/>
                    <a:pt x="9438" y="6049"/>
                    <a:pt x="7981" y="7506"/>
                  </a:cubicBezTo>
                  <a:cubicBezTo>
                    <a:pt x="7252" y="8203"/>
                    <a:pt x="6302" y="8614"/>
                    <a:pt x="5321" y="8614"/>
                  </a:cubicBezTo>
                  <a:cubicBezTo>
                    <a:pt x="4307" y="8614"/>
                    <a:pt x="3357" y="8203"/>
                    <a:pt x="2660" y="7506"/>
                  </a:cubicBezTo>
                  <a:cubicBezTo>
                    <a:pt x="1172" y="6018"/>
                    <a:pt x="1172" y="3642"/>
                    <a:pt x="2660" y="2186"/>
                  </a:cubicBezTo>
                  <a:cubicBezTo>
                    <a:pt x="3357" y="1457"/>
                    <a:pt x="4307" y="1077"/>
                    <a:pt x="5321" y="1077"/>
                  </a:cubicBezTo>
                  <a:close/>
                  <a:moveTo>
                    <a:pt x="5321" y="0"/>
                  </a:moveTo>
                  <a:cubicBezTo>
                    <a:pt x="4022" y="0"/>
                    <a:pt x="2787" y="507"/>
                    <a:pt x="1900" y="1426"/>
                  </a:cubicBezTo>
                  <a:cubicBezTo>
                    <a:pt x="0" y="3294"/>
                    <a:pt x="0" y="6366"/>
                    <a:pt x="1900" y="8266"/>
                  </a:cubicBezTo>
                  <a:cubicBezTo>
                    <a:pt x="2819" y="9153"/>
                    <a:pt x="4022" y="9659"/>
                    <a:pt x="5321" y="9659"/>
                  </a:cubicBezTo>
                  <a:cubicBezTo>
                    <a:pt x="6587" y="9659"/>
                    <a:pt x="7822" y="9153"/>
                    <a:pt x="8709" y="8266"/>
                  </a:cubicBezTo>
                  <a:cubicBezTo>
                    <a:pt x="10609" y="6366"/>
                    <a:pt x="10609" y="3294"/>
                    <a:pt x="8709" y="1426"/>
                  </a:cubicBezTo>
                  <a:cubicBezTo>
                    <a:pt x="7822" y="507"/>
                    <a:pt x="6587" y="0"/>
                    <a:pt x="5321" y="0"/>
                  </a:cubicBezTo>
                  <a:close/>
                </a:path>
              </a:pathLst>
            </a:custGeom>
            <a:solidFill>
              <a:srgbClr val="dd91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8" name="Google Shape;5114;p 1"/>
            <p:cNvSpPr/>
            <p:nvPr/>
          </p:nvSpPr>
          <p:spPr>
            <a:xfrm>
              <a:off x="5689800" y="2448720"/>
              <a:ext cx="925920" cy="874080"/>
            </a:xfrm>
            <a:custGeom>
              <a:avLst/>
              <a:gdLst>
                <a:gd name="textAreaLeft" fmla="*/ 0 w 925920"/>
                <a:gd name="textAreaRight" fmla="*/ 927000 w 925920"/>
                <a:gd name="textAreaTop" fmla="*/ 0 h 874080"/>
                <a:gd name="textAreaBottom" fmla="*/ 875160 h 874080"/>
              </a:gdLst>
              <a:ahLst/>
              <a:rect l="textAreaLeft" t="textAreaTop" r="textAreaRight" b="textAreaBottom"/>
              <a:pathLst>
                <a:path w="27648" h="26106">
                  <a:moveTo>
                    <a:pt x="13842" y="0"/>
                  </a:moveTo>
                  <a:cubicBezTo>
                    <a:pt x="13308" y="0"/>
                    <a:pt x="12768" y="33"/>
                    <a:pt x="12225" y="100"/>
                  </a:cubicBezTo>
                  <a:cubicBezTo>
                    <a:pt x="5067" y="987"/>
                    <a:pt x="0" y="7511"/>
                    <a:pt x="887" y="14636"/>
                  </a:cubicBezTo>
                  <a:cubicBezTo>
                    <a:pt x="1677" y="21250"/>
                    <a:pt x="7307" y="26106"/>
                    <a:pt x="13805" y="26106"/>
                  </a:cubicBezTo>
                  <a:cubicBezTo>
                    <a:pt x="14339" y="26106"/>
                    <a:pt x="14879" y="26073"/>
                    <a:pt x="15423" y="26005"/>
                  </a:cubicBezTo>
                  <a:cubicBezTo>
                    <a:pt x="22580" y="25119"/>
                    <a:pt x="27647" y="18595"/>
                    <a:pt x="26761" y="11438"/>
                  </a:cubicBezTo>
                  <a:cubicBezTo>
                    <a:pt x="25941" y="4854"/>
                    <a:pt x="20336" y="0"/>
                    <a:pt x="13842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9" name="Google Shape;5134;p 1"/>
            <p:cNvSpPr/>
            <p:nvPr/>
          </p:nvSpPr>
          <p:spPr>
            <a:xfrm>
              <a:off x="3820320" y="2301480"/>
              <a:ext cx="1505520" cy="1179360"/>
            </a:xfrm>
            <a:custGeom>
              <a:avLst/>
              <a:gdLst>
                <a:gd name="textAreaLeft" fmla="*/ 0 w 1505520"/>
                <a:gd name="textAreaRight" fmla="*/ 1506600 w 1505520"/>
                <a:gd name="textAreaTop" fmla="*/ 0 h 1179360"/>
                <a:gd name="textAreaBottom" fmla="*/ 1180440 h 1179360"/>
              </a:gdLst>
              <a:ahLst/>
              <a:rect l="textAreaLeft" t="textAreaTop" r="textAreaRight" b="textAreaBottom"/>
              <a:pathLst>
                <a:path w="44939" h="35217">
                  <a:moveTo>
                    <a:pt x="1679" y="0"/>
                  </a:moveTo>
                  <a:cubicBezTo>
                    <a:pt x="760" y="0"/>
                    <a:pt x="0" y="760"/>
                    <a:pt x="0" y="1679"/>
                  </a:cubicBezTo>
                  <a:lnTo>
                    <a:pt x="0" y="33538"/>
                  </a:lnTo>
                  <a:cubicBezTo>
                    <a:pt x="0" y="34456"/>
                    <a:pt x="728" y="35216"/>
                    <a:pt x="1679" y="35216"/>
                  </a:cubicBezTo>
                  <a:lnTo>
                    <a:pt x="43260" y="35216"/>
                  </a:lnTo>
                  <a:cubicBezTo>
                    <a:pt x="44178" y="35216"/>
                    <a:pt x="44939" y="34456"/>
                    <a:pt x="44939" y="33538"/>
                  </a:cubicBezTo>
                  <a:lnTo>
                    <a:pt x="44939" y="1679"/>
                  </a:lnTo>
                  <a:cubicBezTo>
                    <a:pt x="44939" y="760"/>
                    <a:pt x="44178" y="0"/>
                    <a:pt x="43260" y="0"/>
                  </a:cubicBez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0" name="Google Shape;5135;p 1"/>
            <p:cNvSpPr/>
            <p:nvPr/>
          </p:nvSpPr>
          <p:spPr>
            <a:xfrm>
              <a:off x="3928680" y="2397960"/>
              <a:ext cx="1288800" cy="988200"/>
            </a:xfrm>
            <a:custGeom>
              <a:avLst/>
              <a:gdLst>
                <a:gd name="textAreaLeft" fmla="*/ 0 w 1288800"/>
                <a:gd name="textAreaRight" fmla="*/ 1289880 w 1288800"/>
                <a:gd name="textAreaTop" fmla="*/ 0 h 988200"/>
                <a:gd name="textAreaBottom" fmla="*/ 989280 h 988200"/>
              </a:gdLst>
              <a:ahLst/>
              <a:rect l="textAreaLeft" t="textAreaTop" r="textAreaRight" b="textAreaBottom"/>
              <a:pathLst>
                <a:path w="38479" h="29516">
                  <a:moveTo>
                    <a:pt x="1805" y="0"/>
                  </a:moveTo>
                  <a:cubicBezTo>
                    <a:pt x="887" y="0"/>
                    <a:pt x="0" y="634"/>
                    <a:pt x="0" y="1520"/>
                  </a:cubicBezTo>
                  <a:lnTo>
                    <a:pt x="0" y="27805"/>
                  </a:lnTo>
                  <a:cubicBezTo>
                    <a:pt x="0" y="28724"/>
                    <a:pt x="887" y="29516"/>
                    <a:pt x="1805" y="29516"/>
                  </a:cubicBezTo>
                  <a:lnTo>
                    <a:pt x="36800" y="29516"/>
                  </a:lnTo>
                  <a:cubicBezTo>
                    <a:pt x="37718" y="29516"/>
                    <a:pt x="38478" y="28724"/>
                    <a:pt x="38478" y="27805"/>
                  </a:cubicBezTo>
                  <a:lnTo>
                    <a:pt x="38478" y="1520"/>
                  </a:lnTo>
                  <a:cubicBezTo>
                    <a:pt x="38478" y="634"/>
                    <a:pt x="37718" y="0"/>
                    <a:pt x="36800" y="0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1" name="Google Shape;5136;p 1"/>
            <p:cNvSpPr/>
            <p:nvPr/>
          </p:nvSpPr>
          <p:spPr>
            <a:xfrm>
              <a:off x="3928680" y="2403360"/>
              <a:ext cx="1270800" cy="977760"/>
            </a:xfrm>
            <a:custGeom>
              <a:avLst/>
              <a:gdLst>
                <a:gd name="textAreaLeft" fmla="*/ 0 w 1270800"/>
                <a:gd name="textAreaRight" fmla="*/ 1271880 w 1270800"/>
                <a:gd name="textAreaTop" fmla="*/ 0 h 977760"/>
                <a:gd name="textAreaBottom" fmla="*/ 978840 h 977760"/>
              </a:gdLst>
              <a:ahLst/>
              <a:rect l="textAreaLeft" t="textAreaTop" r="textAreaRight" b="textAreaBottom"/>
              <a:pathLst>
                <a:path w="37940" h="29200">
                  <a:moveTo>
                    <a:pt x="697" y="0"/>
                  </a:moveTo>
                  <a:cubicBezTo>
                    <a:pt x="285" y="286"/>
                    <a:pt x="0" y="697"/>
                    <a:pt x="0" y="1204"/>
                  </a:cubicBezTo>
                  <a:lnTo>
                    <a:pt x="0" y="27489"/>
                  </a:lnTo>
                  <a:cubicBezTo>
                    <a:pt x="0" y="28407"/>
                    <a:pt x="887" y="29199"/>
                    <a:pt x="1805" y="29199"/>
                  </a:cubicBezTo>
                  <a:lnTo>
                    <a:pt x="36800" y="29199"/>
                  </a:lnTo>
                  <a:cubicBezTo>
                    <a:pt x="37243" y="29199"/>
                    <a:pt x="37623" y="29009"/>
                    <a:pt x="37940" y="2872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1b1f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2" name="Google Shape;5137;p 1"/>
            <p:cNvSpPr/>
            <p:nvPr/>
          </p:nvSpPr>
          <p:spPr>
            <a:xfrm>
              <a:off x="3653640" y="3333240"/>
              <a:ext cx="1867320" cy="171000"/>
            </a:xfrm>
            <a:custGeom>
              <a:avLst/>
              <a:gdLst>
                <a:gd name="textAreaLeft" fmla="*/ 0 w 1867320"/>
                <a:gd name="textAreaRight" fmla="*/ 1868400 w 1867320"/>
                <a:gd name="textAreaTop" fmla="*/ 0 h 171000"/>
                <a:gd name="textAreaBottom" fmla="*/ 172080 h 171000"/>
              </a:gdLst>
              <a:ahLst/>
              <a:rect l="textAreaLeft" t="textAreaTop" r="textAreaRight" b="textAreaBottom"/>
              <a:pathLst>
                <a:path w="55738" h="5131">
                  <a:moveTo>
                    <a:pt x="0" y="0"/>
                  </a:moveTo>
                  <a:cubicBezTo>
                    <a:pt x="0" y="4972"/>
                    <a:pt x="5067" y="5131"/>
                    <a:pt x="5067" y="5131"/>
                  </a:cubicBezTo>
                  <a:lnTo>
                    <a:pt x="50639" y="5131"/>
                  </a:lnTo>
                  <a:cubicBezTo>
                    <a:pt x="50639" y="5131"/>
                    <a:pt x="55738" y="4972"/>
                    <a:pt x="55738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040" bIns="86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63" name="" descr=""/>
            <p:cNvPicPr/>
            <p:nvPr/>
          </p:nvPicPr>
          <p:blipFill>
            <a:blip r:embed="rId1"/>
            <a:stretch/>
          </p:blipFill>
          <p:spPr>
            <a:xfrm>
              <a:off x="2700000" y="3960000"/>
              <a:ext cx="568080" cy="568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4" name="" descr=""/>
            <p:cNvPicPr/>
            <p:nvPr/>
          </p:nvPicPr>
          <p:blipFill>
            <a:blip r:embed="rId2"/>
            <a:stretch/>
          </p:blipFill>
          <p:spPr>
            <a:xfrm>
              <a:off x="5875200" y="2606400"/>
              <a:ext cx="539280" cy="539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65" name="Google Shape;5138;p 1"/>
          <p:cNvSpPr/>
          <p:nvPr/>
        </p:nvSpPr>
        <p:spPr>
          <a:xfrm>
            <a:off x="710280" y="411480"/>
            <a:ext cx="77223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Возможные доработки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Google Shape;5139;p 1"/>
          <p:cNvSpPr/>
          <p:nvPr/>
        </p:nvSpPr>
        <p:spPr>
          <a:xfrm>
            <a:off x="467280" y="1180440"/>
            <a:ext cx="183420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Аккаунт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Google Shape;5140;p 1"/>
          <p:cNvSpPr/>
          <p:nvPr/>
        </p:nvSpPr>
        <p:spPr>
          <a:xfrm>
            <a:off x="467280" y="1525680"/>
            <a:ext cx="203076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Удаление и редактирование аккаунта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Google Shape;5143;p 1"/>
          <p:cNvSpPr/>
          <p:nvPr/>
        </p:nvSpPr>
        <p:spPr>
          <a:xfrm>
            <a:off x="467280" y="3983760"/>
            <a:ext cx="183420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Память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Google Shape;5144;p 1"/>
          <p:cNvSpPr/>
          <p:nvPr/>
        </p:nvSpPr>
        <p:spPr>
          <a:xfrm>
            <a:off x="467280" y="4244040"/>
            <a:ext cx="223200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Запоминать пользователя в системе. Добавить выбор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Google Shape;5147;p 1"/>
          <p:cNvSpPr/>
          <p:nvPr/>
        </p:nvSpPr>
        <p:spPr>
          <a:xfrm>
            <a:off x="6841440" y="2594520"/>
            <a:ext cx="183420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Интерфейс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Google Shape;5148;p 1"/>
          <p:cNvSpPr/>
          <p:nvPr/>
        </p:nvSpPr>
        <p:spPr>
          <a:xfrm>
            <a:off x="6616440" y="2855160"/>
            <a:ext cx="205920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Улучшить и в некоторых местах дорабоать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317;p15"/>
          <p:cNvGrpSpPr/>
          <p:nvPr/>
        </p:nvGrpSpPr>
        <p:grpSpPr>
          <a:xfrm>
            <a:off x="457200" y="1026000"/>
            <a:ext cx="8237520" cy="3709080"/>
            <a:chOff x="457200" y="1026000"/>
            <a:chExt cx="8237520" cy="3709080"/>
          </a:xfrm>
        </p:grpSpPr>
        <p:sp>
          <p:nvSpPr>
            <p:cNvPr id="142" name="Google Shape;318;p15"/>
            <p:cNvSpPr/>
            <p:nvPr/>
          </p:nvSpPr>
          <p:spPr>
            <a:xfrm>
              <a:off x="5209920" y="2488680"/>
              <a:ext cx="3484800" cy="941400"/>
            </a:xfrm>
            <a:custGeom>
              <a:avLst/>
              <a:gdLst>
                <a:gd name="textAreaLeft" fmla="*/ 0 w 3484800"/>
                <a:gd name="textAreaRight" fmla="*/ 3485880 w 3484800"/>
                <a:gd name="textAreaTop" fmla="*/ 0 h 941400"/>
                <a:gd name="textAreaBottom" fmla="*/ 942480 h 941400"/>
              </a:gdLst>
              <a:ahLst/>
              <a:rect l="textAreaLeft" t="textAreaTop" r="textAreaRight" b="textAreaBottom"/>
              <a:pathLst>
                <a:path w="107264" h="28997">
                  <a:moveTo>
                    <a:pt x="52173" y="0"/>
                  </a:moveTo>
                  <a:cubicBezTo>
                    <a:pt x="28601" y="0"/>
                    <a:pt x="4999" y="635"/>
                    <a:pt x="3325" y="2293"/>
                  </a:cubicBezTo>
                  <a:cubicBezTo>
                    <a:pt x="0" y="5618"/>
                    <a:pt x="5162" y="27374"/>
                    <a:pt x="6936" y="27913"/>
                  </a:cubicBezTo>
                  <a:cubicBezTo>
                    <a:pt x="9502" y="28707"/>
                    <a:pt x="23688" y="28997"/>
                    <a:pt x="40484" y="28997"/>
                  </a:cubicBezTo>
                  <a:cubicBezTo>
                    <a:pt x="67222" y="28997"/>
                    <a:pt x="100574" y="28262"/>
                    <a:pt x="104191" y="27659"/>
                  </a:cubicBezTo>
                  <a:cubicBezTo>
                    <a:pt x="107263" y="27153"/>
                    <a:pt x="103431" y="3338"/>
                    <a:pt x="100866" y="1532"/>
                  </a:cubicBezTo>
                  <a:cubicBezTo>
                    <a:pt x="99580" y="643"/>
                    <a:pt x="75891" y="0"/>
                    <a:pt x="52173" y="0"/>
                  </a:cubicBez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Google Shape;319;p15"/>
            <p:cNvSpPr/>
            <p:nvPr/>
          </p:nvSpPr>
          <p:spPr>
            <a:xfrm>
              <a:off x="8058600" y="2516760"/>
              <a:ext cx="636120" cy="893160"/>
            </a:xfrm>
            <a:custGeom>
              <a:avLst/>
              <a:gdLst>
                <a:gd name="textAreaLeft" fmla="*/ 0 w 636120"/>
                <a:gd name="textAreaRight" fmla="*/ 637200 w 636120"/>
                <a:gd name="textAreaTop" fmla="*/ 0 h 893160"/>
                <a:gd name="textAreaBottom" fmla="*/ 894240 h 893160"/>
              </a:gdLst>
              <a:ahLst/>
              <a:rect l="textAreaLeft" t="textAreaTop" r="textAreaRight" b="textAreaBottom"/>
              <a:pathLst>
                <a:path w="19604" h="27521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Google Shape;320;p15"/>
            <p:cNvSpPr/>
            <p:nvPr/>
          </p:nvSpPr>
          <p:spPr>
            <a:xfrm>
              <a:off x="4960800" y="1182960"/>
              <a:ext cx="3484800" cy="941400"/>
            </a:xfrm>
            <a:custGeom>
              <a:avLst/>
              <a:gdLst>
                <a:gd name="textAreaLeft" fmla="*/ 0 w 3484800"/>
                <a:gd name="textAreaRight" fmla="*/ 3485880 w 3484800"/>
                <a:gd name="textAreaTop" fmla="*/ 0 h 941400"/>
                <a:gd name="textAreaBottom" fmla="*/ 942480 h 941400"/>
              </a:gdLst>
              <a:ahLst/>
              <a:rect l="textAreaLeft" t="textAreaTop" r="textAreaRight" b="textAreaBottom"/>
              <a:pathLst>
                <a:path w="107264" h="28997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Google Shape;321;p15"/>
            <p:cNvSpPr/>
            <p:nvPr/>
          </p:nvSpPr>
          <p:spPr>
            <a:xfrm>
              <a:off x="5049360" y="3794040"/>
              <a:ext cx="3484800" cy="941040"/>
            </a:xfrm>
            <a:custGeom>
              <a:avLst/>
              <a:gdLst>
                <a:gd name="textAreaLeft" fmla="*/ 0 w 3484800"/>
                <a:gd name="textAreaRight" fmla="*/ 3485880 w 3484800"/>
                <a:gd name="textAreaTop" fmla="*/ 0 h 941040"/>
                <a:gd name="textAreaBottom" fmla="*/ 942120 h 941040"/>
              </a:gdLst>
              <a:ahLst/>
              <a:rect l="textAreaLeft" t="textAreaTop" r="textAreaRight" b="textAreaBottom"/>
              <a:pathLst>
                <a:path w="107264" h="28995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Google Shape;322;p15"/>
            <p:cNvSpPr/>
            <p:nvPr/>
          </p:nvSpPr>
          <p:spPr>
            <a:xfrm>
              <a:off x="7898040" y="3821760"/>
              <a:ext cx="636120" cy="894240"/>
            </a:xfrm>
            <a:custGeom>
              <a:avLst/>
              <a:gdLst>
                <a:gd name="textAreaLeft" fmla="*/ 0 w 636120"/>
                <a:gd name="textAreaRight" fmla="*/ 637200 w 636120"/>
                <a:gd name="textAreaTop" fmla="*/ 0 h 894240"/>
                <a:gd name="textAreaBottom" fmla="*/ 895320 h 894240"/>
              </a:gdLst>
              <a:ahLst/>
              <a:rect l="textAreaLeft" t="textAreaTop" r="textAreaRight" b="textAreaBottom"/>
              <a:pathLst>
                <a:path w="19604" h="27553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Google Shape;323;p15"/>
            <p:cNvSpPr/>
            <p:nvPr/>
          </p:nvSpPr>
          <p:spPr>
            <a:xfrm>
              <a:off x="4583160" y="1338480"/>
              <a:ext cx="630720" cy="630720"/>
            </a:xfrm>
            <a:custGeom>
              <a:avLst/>
              <a:gdLst>
                <a:gd name="textAreaLeft" fmla="*/ 0 w 630720"/>
                <a:gd name="textAreaRight" fmla="*/ 631800 w 630720"/>
                <a:gd name="textAreaTop" fmla="*/ 0 h 630720"/>
                <a:gd name="textAreaBottom" fmla="*/ 631800 h 630720"/>
              </a:gdLst>
              <a:ahLst/>
              <a:rect l="textAreaLeft" t="textAreaTop" r="textAreaRight" b="textAreaBottom"/>
              <a:pathLst>
                <a:path w="19446" h="19446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Google Shape;327;p15"/>
            <p:cNvSpPr/>
            <p:nvPr/>
          </p:nvSpPr>
          <p:spPr>
            <a:xfrm>
              <a:off x="4669560" y="3949200"/>
              <a:ext cx="630000" cy="630720"/>
            </a:xfrm>
            <a:custGeom>
              <a:avLst/>
              <a:gdLst>
                <a:gd name="textAreaLeft" fmla="*/ 0 w 630000"/>
                <a:gd name="textAreaRight" fmla="*/ 631080 w 630000"/>
                <a:gd name="textAreaTop" fmla="*/ 0 h 630720"/>
                <a:gd name="textAreaBottom" fmla="*/ 631800 h 630720"/>
              </a:gdLst>
              <a:ahLst/>
              <a:rect l="textAreaLeft" t="textAreaTop" r="textAreaRight" b="textAreaBottom"/>
              <a:pathLst>
                <a:path w="19415" h="19446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Google Shape;330;p15"/>
            <p:cNvSpPr/>
            <p:nvPr/>
          </p:nvSpPr>
          <p:spPr>
            <a:xfrm>
              <a:off x="4971240" y="2644200"/>
              <a:ext cx="630000" cy="630000"/>
            </a:xfrm>
            <a:custGeom>
              <a:avLst/>
              <a:gdLst>
                <a:gd name="textAreaLeft" fmla="*/ 0 w 630000"/>
                <a:gd name="textAreaRight" fmla="*/ 631080 w 630000"/>
                <a:gd name="textAreaTop" fmla="*/ 0 h 630000"/>
                <a:gd name="textAreaBottom" fmla="*/ 631080 h 630000"/>
              </a:gdLst>
              <a:ahLst/>
              <a:rect l="textAreaLeft" t="textAreaTop" r="textAreaRight" b="textAreaBottom"/>
              <a:pathLst>
                <a:path w="19415" h="19414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Google Shape;335;p15"/>
            <p:cNvSpPr/>
            <p:nvPr/>
          </p:nvSpPr>
          <p:spPr>
            <a:xfrm>
              <a:off x="1856880" y="3248640"/>
              <a:ext cx="402480" cy="332640"/>
            </a:xfrm>
            <a:custGeom>
              <a:avLst/>
              <a:gdLst>
                <a:gd name="textAreaLeft" fmla="*/ 0 w 402480"/>
                <a:gd name="textAreaRight" fmla="*/ 403560 w 402480"/>
                <a:gd name="textAreaTop" fmla="*/ 0 h 332640"/>
                <a:gd name="textAreaBottom" fmla="*/ 333720 h 332640"/>
              </a:gdLst>
              <a:ahLst/>
              <a:rect l="textAreaLeft" t="textAreaTop" r="textAreaRight" b="textAreaBottom"/>
              <a:pathLst>
                <a:path w="12415" h="1027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Google Shape;336;p15"/>
            <p:cNvSpPr/>
            <p:nvPr/>
          </p:nvSpPr>
          <p:spPr>
            <a:xfrm>
              <a:off x="457200" y="3579840"/>
              <a:ext cx="1485000" cy="1118520"/>
            </a:xfrm>
            <a:custGeom>
              <a:avLst/>
              <a:gdLst>
                <a:gd name="textAreaLeft" fmla="*/ 0 w 1485000"/>
                <a:gd name="textAreaRight" fmla="*/ 1486080 w 1485000"/>
                <a:gd name="textAreaTop" fmla="*/ 0 h 1118520"/>
                <a:gd name="textAreaBottom" fmla="*/ 1119600 h 1118520"/>
              </a:gdLst>
              <a:ahLst/>
              <a:rect l="textAreaLeft" t="textAreaTop" r="textAreaRight" b="textAreaBottom"/>
              <a:pathLst>
                <a:path w="45731" h="34457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Google Shape;337;p15"/>
            <p:cNvSpPr/>
            <p:nvPr/>
          </p:nvSpPr>
          <p:spPr>
            <a:xfrm>
              <a:off x="457200" y="3579840"/>
              <a:ext cx="1485000" cy="1118520"/>
            </a:xfrm>
            <a:custGeom>
              <a:avLst/>
              <a:gdLst>
                <a:gd name="textAreaLeft" fmla="*/ 0 w 1485000"/>
                <a:gd name="textAreaRight" fmla="*/ 1486080 w 1485000"/>
                <a:gd name="textAreaTop" fmla="*/ 0 h 1118520"/>
                <a:gd name="textAreaBottom" fmla="*/ 1119600 h 1118520"/>
              </a:gdLst>
              <a:ahLst/>
              <a:rect l="textAreaLeft" t="textAreaTop" r="textAreaRight" b="textAreaBottom"/>
              <a:pathLst>
                <a:path w="45731" h="34457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Google Shape;338;p15"/>
            <p:cNvSpPr/>
            <p:nvPr/>
          </p:nvSpPr>
          <p:spPr>
            <a:xfrm>
              <a:off x="1127160" y="3540600"/>
              <a:ext cx="620640" cy="868680"/>
            </a:xfrm>
            <a:custGeom>
              <a:avLst/>
              <a:gdLst>
                <a:gd name="textAreaLeft" fmla="*/ 0 w 620640"/>
                <a:gd name="textAreaRight" fmla="*/ 621720 w 620640"/>
                <a:gd name="textAreaTop" fmla="*/ 0 h 868680"/>
                <a:gd name="textAreaBottom" fmla="*/ 869760 h 868680"/>
              </a:gdLst>
              <a:ahLst/>
              <a:rect l="textAreaLeft" t="textAreaTop" r="textAreaRight" b="textAreaBottom"/>
              <a:pathLst>
                <a:path w="19129" h="26762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Google Shape;339;p15"/>
            <p:cNvSpPr/>
            <p:nvPr/>
          </p:nvSpPr>
          <p:spPr>
            <a:xfrm>
              <a:off x="1757160" y="1026000"/>
              <a:ext cx="789480" cy="1214280"/>
            </a:xfrm>
            <a:custGeom>
              <a:avLst/>
              <a:gdLst>
                <a:gd name="textAreaLeft" fmla="*/ 0 w 789480"/>
                <a:gd name="textAreaRight" fmla="*/ 790560 w 789480"/>
                <a:gd name="textAreaTop" fmla="*/ 0 h 1214280"/>
                <a:gd name="textAreaBottom" fmla="*/ 1215360 h 1214280"/>
              </a:gdLst>
              <a:ahLst/>
              <a:rect l="textAreaLeft" t="textAreaTop" r="textAreaRight" b="textAreaBottom"/>
              <a:pathLst>
                <a:path w="24323" h="37396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Google Shape;340;p15"/>
            <p:cNvSpPr/>
            <p:nvPr/>
          </p:nvSpPr>
          <p:spPr>
            <a:xfrm>
              <a:off x="1632600" y="2269800"/>
              <a:ext cx="429120" cy="238680"/>
            </a:xfrm>
            <a:custGeom>
              <a:avLst/>
              <a:gdLst>
                <a:gd name="textAreaLeft" fmla="*/ 0 w 429120"/>
                <a:gd name="textAreaRight" fmla="*/ 430200 w 429120"/>
                <a:gd name="textAreaTop" fmla="*/ 0 h 238680"/>
                <a:gd name="textAreaBottom" fmla="*/ 239760 h 238680"/>
              </a:gdLst>
              <a:ahLst/>
              <a:rect l="textAreaLeft" t="textAreaTop" r="textAreaRight" b="textAreaBottom"/>
              <a:pathLst>
                <a:path w="13239" h="7383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Google Shape;341;p15"/>
            <p:cNvSpPr/>
            <p:nvPr/>
          </p:nvSpPr>
          <p:spPr>
            <a:xfrm>
              <a:off x="1887840" y="2269440"/>
              <a:ext cx="173880" cy="136080"/>
            </a:xfrm>
            <a:custGeom>
              <a:avLst/>
              <a:gdLst>
                <a:gd name="textAreaLeft" fmla="*/ 0 w 173880"/>
                <a:gd name="textAreaRight" fmla="*/ 174960 w 173880"/>
                <a:gd name="textAreaTop" fmla="*/ 0 h 136080"/>
                <a:gd name="textAreaBottom" fmla="*/ 137160 h 136080"/>
              </a:gdLst>
              <a:ahLst/>
              <a:rect l="textAreaLeft" t="textAreaTop" r="textAreaRight" b="textAreaBottom"/>
              <a:pathLst>
                <a:path w="5385" h="4221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Google Shape;342;p15"/>
            <p:cNvSpPr/>
            <p:nvPr/>
          </p:nvSpPr>
          <p:spPr>
            <a:xfrm>
              <a:off x="1603800" y="2298240"/>
              <a:ext cx="467280" cy="230760"/>
            </a:xfrm>
            <a:custGeom>
              <a:avLst/>
              <a:gdLst>
                <a:gd name="textAreaLeft" fmla="*/ 0 w 467280"/>
                <a:gd name="textAreaRight" fmla="*/ 468360 w 467280"/>
                <a:gd name="textAreaTop" fmla="*/ 0 h 230760"/>
                <a:gd name="textAreaBottom" fmla="*/ 231840 h 230760"/>
              </a:gdLst>
              <a:ahLst/>
              <a:rect l="textAreaLeft" t="textAreaTop" r="textAreaRight" b="textAreaBottom"/>
              <a:pathLst>
                <a:path w="14411" h="7134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Google Shape;343;p15"/>
            <p:cNvSpPr/>
            <p:nvPr/>
          </p:nvSpPr>
          <p:spPr>
            <a:xfrm>
              <a:off x="1603800" y="2298240"/>
              <a:ext cx="467280" cy="230760"/>
            </a:xfrm>
            <a:custGeom>
              <a:avLst/>
              <a:gdLst>
                <a:gd name="textAreaLeft" fmla="*/ 0 w 467280"/>
                <a:gd name="textAreaRight" fmla="*/ 468360 w 467280"/>
                <a:gd name="textAreaTop" fmla="*/ 0 h 230760"/>
                <a:gd name="textAreaBottom" fmla="*/ 231840 h 230760"/>
              </a:gdLst>
              <a:ahLst/>
              <a:rect l="textAreaLeft" t="textAreaTop" r="textAreaRight" b="textAreaBottom"/>
              <a:pathLst>
                <a:path w="14411" h="7134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Google Shape;344;p15"/>
            <p:cNvSpPr/>
            <p:nvPr/>
          </p:nvSpPr>
          <p:spPr>
            <a:xfrm>
              <a:off x="3040200" y="2016720"/>
              <a:ext cx="438480" cy="172800"/>
            </a:xfrm>
            <a:custGeom>
              <a:avLst/>
              <a:gdLst>
                <a:gd name="textAreaLeft" fmla="*/ 0 w 438480"/>
                <a:gd name="textAreaRight" fmla="*/ 439560 w 438480"/>
                <a:gd name="textAreaTop" fmla="*/ 0 h 172800"/>
                <a:gd name="textAreaBottom" fmla="*/ 173880 h 172800"/>
              </a:gdLst>
              <a:ahLst/>
              <a:rect l="textAreaLeft" t="textAreaTop" r="textAreaRight" b="textAreaBottom"/>
              <a:pathLst>
                <a:path w="13524" h="5348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760" bIns="867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Google Shape;345;p15"/>
            <p:cNvSpPr/>
            <p:nvPr/>
          </p:nvSpPr>
          <p:spPr>
            <a:xfrm>
              <a:off x="3040200" y="2027880"/>
              <a:ext cx="122400" cy="161640"/>
            </a:xfrm>
            <a:custGeom>
              <a:avLst/>
              <a:gdLst>
                <a:gd name="textAreaLeft" fmla="*/ 0 w 122400"/>
                <a:gd name="textAreaRight" fmla="*/ 123480 w 122400"/>
                <a:gd name="textAreaTop" fmla="*/ 0 h 161640"/>
                <a:gd name="textAreaBottom" fmla="*/ 162720 h 161640"/>
              </a:gdLst>
              <a:ahLst/>
              <a:rect l="textAreaLeft" t="textAreaTop" r="textAreaRight" b="textAreaBottom"/>
              <a:pathLst>
                <a:path w="3802" h="5005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1360" bIns="813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Google Shape;346;p15"/>
            <p:cNvSpPr/>
            <p:nvPr/>
          </p:nvSpPr>
          <p:spPr>
            <a:xfrm>
              <a:off x="3016800" y="2081160"/>
              <a:ext cx="505440" cy="77760"/>
            </a:xfrm>
            <a:custGeom>
              <a:avLst/>
              <a:gdLst>
                <a:gd name="textAreaLeft" fmla="*/ 0 w 505440"/>
                <a:gd name="textAreaRight" fmla="*/ 506520 w 505440"/>
                <a:gd name="textAreaTop" fmla="*/ 0 h 77760"/>
                <a:gd name="textAreaBottom" fmla="*/ 78840 h 77760"/>
              </a:gdLst>
              <a:ahLst/>
              <a:rect l="textAreaLeft" t="textAreaTop" r="textAreaRight" b="textAreaBottom"/>
              <a:pathLst>
                <a:path w="15582" h="2421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" name="Google Shape;347;p15"/>
            <p:cNvSpPr/>
            <p:nvPr/>
          </p:nvSpPr>
          <p:spPr>
            <a:xfrm>
              <a:off x="3016800" y="2081160"/>
              <a:ext cx="505440" cy="77760"/>
            </a:xfrm>
            <a:custGeom>
              <a:avLst/>
              <a:gdLst>
                <a:gd name="textAreaLeft" fmla="*/ 0 w 505440"/>
                <a:gd name="textAreaRight" fmla="*/ 506520 w 505440"/>
                <a:gd name="textAreaTop" fmla="*/ 0 h 77760"/>
                <a:gd name="textAreaBottom" fmla="*/ 78840 h 77760"/>
              </a:gdLst>
              <a:ahLst/>
              <a:rect l="textAreaLeft" t="textAreaTop" r="textAreaRight" b="textAreaBottom"/>
              <a:pathLst>
                <a:path w="15582" h="2421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Google Shape;348;p15"/>
            <p:cNvSpPr/>
            <p:nvPr/>
          </p:nvSpPr>
          <p:spPr>
            <a:xfrm>
              <a:off x="2395080" y="2115720"/>
              <a:ext cx="274680" cy="311760"/>
            </a:xfrm>
            <a:custGeom>
              <a:avLst/>
              <a:gdLst>
                <a:gd name="textAreaLeft" fmla="*/ 0 w 274680"/>
                <a:gd name="textAreaRight" fmla="*/ 275760 w 274680"/>
                <a:gd name="textAreaTop" fmla="*/ 0 h 311760"/>
                <a:gd name="textAreaBottom" fmla="*/ 312840 h 311760"/>
              </a:gdLst>
              <a:ahLst/>
              <a:rect l="textAreaLeft" t="textAreaTop" r="textAreaRight" b="textAreaBottom"/>
              <a:pathLst>
                <a:path w="8488" h="9625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Google Shape;349;p15"/>
            <p:cNvSpPr/>
            <p:nvPr/>
          </p:nvSpPr>
          <p:spPr>
            <a:xfrm>
              <a:off x="2400120" y="2161800"/>
              <a:ext cx="269640" cy="266040"/>
            </a:xfrm>
            <a:custGeom>
              <a:avLst/>
              <a:gdLst>
                <a:gd name="textAreaLeft" fmla="*/ 0 w 269640"/>
                <a:gd name="textAreaRight" fmla="*/ 270720 w 269640"/>
                <a:gd name="textAreaTop" fmla="*/ 0 h 266040"/>
                <a:gd name="textAreaBottom" fmla="*/ 267120 h 266040"/>
              </a:gdLst>
              <a:ahLst/>
              <a:rect l="textAreaLeft" t="textAreaTop" r="textAreaRight" b="textAreaBottom"/>
              <a:pathLst>
                <a:path w="8330" h="8222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Google Shape;350;p15"/>
            <p:cNvSpPr/>
            <p:nvPr/>
          </p:nvSpPr>
          <p:spPr>
            <a:xfrm>
              <a:off x="1329840" y="2124360"/>
              <a:ext cx="3062880" cy="2213280"/>
            </a:xfrm>
            <a:custGeom>
              <a:avLst/>
              <a:gdLst>
                <a:gd name="textAreaLeft" fmla="*/ 0 w 3062880"/>
                <a:gd name="textAreaRight" fmla="*/ 3063960 w 3062880"/>
                <a:gd name="textAreaTop" fmla="*/ 0 h 2213280"/>
                <a:gd name="textAreaBottom" fmla="*/ 2214360 h 2213280"/>
              </a:gdLst>
              <a:ahLst/>
              <a:rect l="textAreaLeft" t="textAreaTop" r="textAreaRight" b="textAreaBottom"/>
              <a:pathLst>
                <a:path w="94281" h="6814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Google Shape;351;p15"/>
            <p:cNvSpPr/>
            <p:nvPr/>
          </p:nvSpPr>
          <p:spPr>
            <a:xfrm>
              <a:off x="2837520" y="2894760"/>
              <a:ext cx="447840" cy="411840"/>
            </a:xfrm>
            <a:custGeom>
              <a:avLst/>
              <a:gdLst>
                <a:gd name="textAreaLeft" fmla="*/ 0 w 447840"/>
                <a:gd name="textAreaRight" fmla="*/ 448920 w 447840"/>
                <a:gd name="textAreaTop" fmla="*/ 0 h 411840"/>
                <a:gd name="textAreaBottom" fmla="*/ 412920 h 411840"/>
              </a:gdLst>
              <a:ahLst/>
              <a:rect l="textAreaLeft" t="textAreaTop" r="textAreaRight" b="textAreaBottom"/>
              <a:pathLst>
                <a:path w="13809" h="12711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Google Shape;352;p15"/>
            <p:cNvSpPr/>
            <p:nvPr/>
          </p:nvSpPr>
          <p:spPr>
            <a:xfrm>
              <a:off x="2837520" y="2894760"/>
              <a:ext cx="447840" cy="411840"/>
            </a:xfrm>
            <a:custGeom>
              <a:avLst/>
              <a:gdLst>
                <a:gd name="textAreaLeft" fmla="*/ 0 w 447840"/>
                <a:gd name="textAreaRight" fmla="*/ 448920 w 447840"/>
                <a:gd name="textAreaTop" fmla="*/ 0 h 411840"/>
                <a:gd name="textAreaBottom" fmla="*/ 412920 h 411840"/>
              </a:gdLst>
              <a:ahLst/>
              <a:rect l="textAreaLeft" t="textAreaTop" r="textAreaRight" b="textAreaBottom"/>
              <a:pathLst>
                <a:path w="13809" h="12711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Google Shape;353;p15"/>
            <p:cNvSpPr/>
            <p:nvPr/>
          </p:nvSpPr>
          <p:spPr>
            <a:xfrm>
              <a:off x="2885040" y="2939760"/>
              <a:ext cx="351000" cy="323280"/>
            </a:xfrm>
            <a:custGeom>
              <a:avLst/>
              <a:gdLst>
                <a:gd name="textAreaLeft" fmla="*/ 0 w 351000"/>
                <a:gd name="textAreaRight" fmla="*/ 352080 w 351000"/>
                <a:gd name="textAreaTop" fmla="*/ 0 h 323280"/>
                <a:gd name="textAreaBottom" fmla="*/ 324360 h 323280"/>
              </a:gdLst>
              <a:ahLst/>
              <a:rect l="textAreaLeft" t="textAreaTop" r="textAreaRight" b="textAreaBottom"/>
              <a:pathLst>
                <a:path w="10832" h="9979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Google Shape;354;p15"/>
            <p:cNvSpPr/>
            <p:nvPr/>
          </p:nvSpPr>
          <p:spPr>
            <a:xfrm>
              <a:off x="2926080" y="2977920"/>
              <a:ext cx="309600" cy="285120"/>
            </a:xfrm>
            <a:custGeom>
              <a:avLst/>
              <a:gdLst>
                <a:gd name="textAreaLeft" fmla="*/ 0 w 309600"/>
                <a:gd name="textAreaRight" fmla="*/ 310680 w 309600"/>
                <a:gd name="textAreaTop" fmla="*/ 0 h 285120"/>
                <a:gd name="textAreaBottom" fmla="*/ 286200 h 285120"/>
              </a:gdLst>
              <a:ahLst/>
              <a:rect l="textAreaLeft" t="textAreaTop" r="textAreaRight" b="textAreaBottom"/>
              <a:pathLst>
                <a:path w="9565" h="8807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Google Shape;355;p15"/>
            <p:cNvSpPr/>
            <p:nvPr/>
          </p:nvSpPr>
          <p:spPr>
            <a:xfrm>
              <a:off x="1589400" y="2505600"/>
              <a:ext cx="698760" cy="642960"/>
            </a:xfrm>
            <a:custGeom>
              <a:avLst/>
              <a:gdLst>
                <a:gd name="textAreaLeft" fmla="*/ 0 w 698760"/>
                <a:gd name="textAreaRight" fmla="*/ 699840 w 698760"/>
                <a:gd name="textAreaTop" fmla="*/ 0 h 642960"/>
                <a:gd name="textAreaBottom" fmla="*/ 644040 h 642960"/>
              </a:gdLst>
              <a:ahLst/>
              <a:rect l="textAreaLeft" t="textAreaTop" r="textAreaRight" b="textAreaBottom"/>
              <a:pathLst>
                <a:path w="21536" h="19813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Google Shape;356;p15"/>
            <p:cNvSpPr/>
            <p:nvPr/>
          </p:nvSpPr>
          <p:spPr>
            <a:xfrm>
              <a:off x="1589400" y="2505600"/>
              <a:ext cx="698760" cy="642960"/>
            </a:xfrm>
            <a:custGeom>
              <a:avLst/>
              <a:gdLst>
                <a:gd name="textAreaLeft" fmla="*/ 0 w 698760"/>
                <a:gd name="textAreaRight" fmla="*/ 699840 w 698760"/>
                <a:gd name="textAreaTop" fmla="*/ 0 h 642960"/>
                <a:gd name="textAreaBottom" fmla="*/ 644040 h 642960"/>
              </a:gdLst>
              <a:ahLst/>
              <a:rect l="textAreaLeft" t="textAreaTop" r="textAreaRight" b="textAreaBottom"/>
              <a:pathLst>
                <a:path w="21536" h="19813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Google Shape;357;p15"/>
            <p:cNvSpPr/>
            <p:nvPr/>
          </p:nvSpPr>
          <p:spPr>
            <a:xfrm>
              <a:off x="1634400" y="2546640"/>
              <a:ext cx="609120" cy="560880"/>
            </a:xfrm>
            <a:custGeom>
              <a:avLst/>
              <a:gdLst>
                <a:gd name="textAreaLeft" fmla="*/ 0 w 609120"/>
                <a:gd name="textAreaRight" fmla="*/ 610200 w 609120"/>
                <a:gd name="textAreaTop" fmla="*/ 0 h 560880"/>
                <a:gd name="textAreaBottom" fmla="*/ 561960 h 560880"/>
              </a:gdLst>
              <a:ahLst/>
              <a:rect l="textAreaLeft" t="textAreaTop" r="textAreaRight" b="textAreaBottom"/>
              <a:pathLst>
                <a:path w="18781" h="17292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Google Shape;358;p15"/>
            <p:cNvSpPr/>
            <p:nvPr/>
          </p:nvSpPr>
          <p:spPr>
            <a:xfrm>
              <a:off x="1704600" y="2641320"/>
              <a:ext cx="538200" cy="466200"/>
            </a:xfrm>
            <a:custGeom>
              <a:avLst/>
              <a:gdLst>
                <a:gd name="textAreaLeft" fmla="*/ 0 w 538200"/>
                <a:gd name="textAreaRight" fmla="*/ 539280 w 538200"/>
                <a:gd name="textAreaTop" fmla="*/ 0 h 466200"/>
                <a:gd name="textAreaBottom" fmla="*/ 467280 h 466200"/>
              </a:gdLst>
              <a:ahLst/>
              <a:rect l="textAreaLeft" t="textAreaTop" r="textAreaRight" b="textAreaBottom"/>
              <a:pathLst>
                <a:path w="16595" h="14382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Google Shape;359;p15"/>
            <p:cNvSpPr/>
            <p:nvPr/>
          </p:nvSpPr>
          <p:spPr>
            <a:xfrm>
              <a:off x="1720080" y="2782440"/>
              <a:ext cx="200520" cy="140400"/>
            </a:xfrm>
            <a:custGeom>
              <a:avLst/>
              <a:gdLst>
                <a:gd name="textAreaLeft" fmla="*/ 0 w 200520"/>
                <a:gd name="textAreaRight" fmla="*/ 201600 w 200520"/>
                <a:gd name="textAreaTop" fmla="*/ 0 h 140400"/>
                <a:gd name="textAreaBottom" fmla="*/ 141480 h 140400"/>
              </a:gdLst>
              <a:ahLst/>
              <a:rect l="textAreaLeft" t="textAreaTop" r="textAreaRight" b="textAreaBottom"/>
              <a:pathLst>
                <a:path w="6208" h="4356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0560" bIns="705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Google Shape;360;p15"/>
            <p:cNvSpPr/>
            <p:nvPr/>
          </p:nvSpPr>
          <p:spPr>
            <a:xfrm>
              <a:off x="1957680" y="2731320"/>
              <a:ext cx="200520" cy="140400"/>
            </a:xfrm>
            <a:custGeom>
              <a:avLst/>
              <a:gdLst>
                <a:gd name="textAreaLeft" fmla="*/ 0 w 200520"/>
                <a:gd name="textAreaRight" fmla="*/ 201600 w 200520"/>
                <a:gd name="textAreaTop" fmla="*/ 0 h 140400"/>
                <a:gd name="textAreaBottom" fmla="*/ 141480 h 140400"/>
              </a:gdLst>
              <a:ahLst/>
              <a:rect l="textAreaLeft" t="textAreaTop" r="textAreaRight" b="textAreaBottom"/>
              <a:pathLst>
                <a:path w="6209" h="4356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0560" bIns="705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Google Shape;361;p15"/>
            <p:cNvSpPr/>
            <p:nvPr/>
          </p:nvSpPr>
          <p:spPr>
            <a:xfrm>
              <a:off x="1730160" y="2820240"/>
              <a:ext cx="190440" cy="103320"/>
            </a:xfrm>
            <a:custGeom>
              <a:avLst/>
              <a:gdLst>
                <a:gd name="textAreaLeft" fmla="*/ 0 w 190440"/>
                <a:gd name="textAreaRight" fmla="*/ 191520 w 190440"/>
                <a:gd name="textAreaTop" fmla="*/ 0 h 103320"/>
                <a:gd name="textAreaBottom" fmla="*/ 104400 h 103320"/>
              </a:gdLst>
              <a:ahLst/>
              <a:rect l="textAreaLeft" t="textAreaTop" r="textAreaRight" b="textAreaBottom"/>
              <a:pathLst>
                <a:path w="5891" h="3215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2200" bIns="522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Google Shape;362;p15"/>
            <p:cNvSpPr/>
            <p:nvPr/>
          </p:nvSpPr>
          <p:spPr>
            <a:xfrm>
              <a:off x="1957680" y="2791440"/>
              <a:ext cx="200520" cy="80280"/>
            </a:xfrm>
            <a:custGeom>
              <a:avLst/>
              <a:gdLst>
                <a:gd name="textAreaLeft" fmla="*/ 0 w 200520"/>
                <a:gd name="textAreaRight" fmla="*/ 201600 w 200520"/>
                <a:gd name="textAreaTop" fmla="*/ 0 h 80280"/>
                <a:gd name="textAreaBottom" fmla="*/ 81360 h 80280"/>
              </a:gdLst>
              <a:ahLst/>
              <a:rect l="textAreaLeft" t="textAreaTop" r="textAreaRight" b="textAreaBottom"/>
              <a:pathLst>
                <a:path w="6209" h="2502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Google Shape;363;p15"/>
            <p:cNvSpPr/>
            <p:nvPr/>
          </p:nvSpPr>
          <p:spPr>
            <a:xfrm>
              <a:off x="1840320" y="2610720"/>
              <a:ext cx="144000" cy="196920"/>
            </a:xfrm>
            <a:custGeom>
              <a:avLst/>
              <a:gdLst>
                <a:gd name="textAreaLeft" fmla="*/ 0 w 144000"/>
                <a:gd name="textAreaRight" fmla="*/ 145080 w 144000"/>
                <a:gd name="textAreaTop" fmla="*/ 0 h 196920"/>
                <a:gd name="textAreaBottom" fmla="*/ 198000 h 196920"/>
              </a:gdLst>
              <a:ahLst/>
              <a:rect l="textAreaLeft" t="textAreaTop" r="textAreaRight" b="textAreaBottom"/>
              <a:pathLst>
                <a:path w="4467" h="6098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Google Shape;364;p15"/>
            <p:cNvSpPr/>
            <p:nvPr/>
          </p:nvSpPr>
          <p:spPr>
            <a:xfrm>
              <a:off x="1895040" y="2846160"/>
              <a:ext cx="142920" cy="196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96920"/>
                <a:gd name="textAreaBottom" fmla="*/ 198000 h 196920"/>
              </a:gdLst>
              <a:ahLst/>
              <a:rect l="textAreaLeft" t="textAreaTop" r="textAreaRight" b="textAreaBottom"/>
              <a:pathLst>
                <a:path w="4434" h="6098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Google Shape;365;p15"/>
            <p:cNvSpPr/>
            <p:nvPr/>
          </p:nvSpPr>
          <p:spPr>
            <a:xfrm>
              <a:off x="1907280" y="2610720"/>
              <a:ext cx="77040" cy="196920"/>
            </a:xfrm>
            <a:custGeom>
              <a:avLst/>
              <a:gdLst>
                <a:gd name="textAreaLeft" fmla="*/ 0 w 77040"/>
                <a:gd name="textAreaRight" fmla="*/ 78120 w 77040"/>
                <a:gd name="textAreaTop" fmla="*/ 0 h 196920"/>
                <a:gd name="textAreaBottom" fmla="*/ 198000 h 196920"/>
              </a:gdLst>
              <a:ahLst/>
              <a:rect l="textAreaLeft" t="textAreaTop" r="textAreaRight" b="textAreaBottom"/>
              <a:pathLst>
                <a:path w="2408" h="6098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Google Shape;366;p15"/>
            <p:cNvSpPr/>
            <p:nvPr/>
          </p:nvSpPr>
          <p:spPr>
            <a:xfrm>
              <a:off x="1933920" y="2846160"/>
              <a:ext cx="104040" cy="189360"/>
            </a:xfrm>
            <a:custGeom>
              <a:avLst/>
              <a:gdLst>
                <a:gd name="textAreaLeft" fmla="*/ 0 w 104040"/>
                <a:gd name="textAreaRight" fmla="*/ 105120 w 10404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3231" h="586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Google Shape;367;p15"/>
            <p:cNvSpPr/>
            <p:nvPr/>
          </p:nvSpPr>
          <p:spPr>
            <a:xfrm>
              <a:off x="1329840" y="2619720"/>
              <a:ext cx="867600" cy="1718280"/>
            </a:xfrm>
            <a:custGeom>
              <a:avLst/>
              <a:gdLst>
                <a:gd name="textAreaLeft" fmla="*/ 0 w 867600"/>
                <a:gd name="textAreaRight" fmla="*/ 868680 w 867600"/>
                <a:gd name="textAreaTop" fmla="*/ 0 h 1718280"/>
                <a:gd name="textAreaBottom" fmla="*/ 1719360 h 1718280"/>
              </a:gdLst>
              <a:ahLst/>
              <a:rect l="textAreaLeft" t="textAreaTop" r="textAreaRight" b="textAreaBottom"/>
              <a:pathLst>
                <a:path w="26731" h="52903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Google Shape;368;p15"/>
            <p:cNvSpPr/>
            <p:nvPr/>
          </p:nvSpPr>
          <p:spPr>
            <a:xfrm>
              <a:off x="3254400" y="2191680"/>
              <a:ext cx="1138320" cy="1710000"/>
            </a:xfrm>
            <a:custGeom>
              <a:avLst/>
              <a:gdLst>
                <a:gd name="textAreaLeft" fmla="*/ 0 w 1138320"/>
                <a:gd name="textAreaRight" fmla="*/ 1139400 w 1138320"/>
                <a:gd name="textAreaTop" fmla="*/ 0 h 1710000"/>
                <a:gd name="textAreaBottom" fmla="*/ 1711080 h 1710000"/>
              </a:gdLst>
              <a:ahLst/>
              <a:rect l="textAreaLeft" t="textAreaTop" r="textAreaRight" b="textAreaBottom"/>
              <a:pathLst>
                <a:path w="35059" h="52655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" name="Google Shape;369;p15"/>
            <p:cNvSpPr/>
            <p:nvPr/>
          </p:nvSpPr>
          <p:spPr>
            <a:xfrm>
              <a:off x="1717920" y="3192840"/>
              <a:ext cx="479520" cy="533160"/>
            </a:xfrm>
            <a:custGeom>
              <a:avLst/>
              <a:gdLst>
                <a:gd name="textAreaLeft" fmla="*/ 0 w 479520"/>
                <a:gd name="textAreaRight" fmla="*/ 480600 w 479520"/>
                <a:gd name="textAreaTop" fmla="*/ 0 h 533160"/>
                <a:gd name="textAreaBottom" fmla="*/ 534240 h 533160"/>
              </a:gdLst>
              <a:ahLst/>
              <a:rect l="textAreaLeft" t="textAreaTop" r="textAreaRight" b="textAreaBottom"/>
              <a:pathLst>
                <a:path w="14790" h="16438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Google Shape;370;p15"/>
            <p:cNvSpPr/>
            <p:nvPr/>
          </p:nvSpPr>
          <p:spPr>
            <a:xfrm>
              <a:off x="1613880" y="3329640"/>
              <a:ext cx="1033200" cy="1107720"/>
            </a:xfrm>
            <a:custGeom>
              <a:avLst/>
              <a:gdLst>
                <a:gd name="textAreaLeft" fmla="*/ 0 w 1033200"/>
                <a:gd name="textAreaRight" fmla="*/ 1034280 w 1033200"/>
                <a:gd name="textAreaTop" fmla="*/ 0 h 1107720"/>
                <a:gd name="textAreaBottom" fmla="*/ 1108800 h 1107720"/>
              </a:gdLst>
              <a:ahLst/>
              <a:rect l="textAreaLeft" t="textAreaTop" r="textAreaRight" b="textAreaBottom"/>
              <a:pathLst>
                <a:path w="31828" h="34116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Google Shape;371;p15"/>
            <p:cNvSpPr/>
            <p:nvPr/>
          </p:nvSpPr>
          <p:spPr>
            <a:xfrm>
              <a:off x="1998000" y="3330720"/>
              <a:ext cx="649440" cy="1026000"/>
            </a:xfrm>
            <a:custGeom>
              <a:avLst/>
              <a:gdLst>
                <a:gd name="textAreaLeft" fmla="*/ 0 w 649440"/>
                <a:gd name="textAreaRight" fmla="*/ 650520 w 649440"/>
                <a:gd name="textAreaTop" fmla="*/ 0 h 1026000"/>
                <a:gd name="textAreaBottom" fmla="*/ 1027080 h 1026000"/>
              </a:gdLst>
              <a:ahLst/>
              <a:rect l="textAreaLeft" t="textAreaTop" r="textAreaRight" b="textAreaBottom"/>
              <a:pathLst>
                <a:path w="20015" h="31607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Google Shape;372;p15"/>
            <p:cNvSpPr/>
            <p:nvPr/>
          </p:nvSpPr>
          <p:spPr>
            <a:xfrm>
              <a:off x="3254400" y="2840040"/>
              <a:ext cx="356040" cy="606240"/>
            </a:xfrm>
            <a:custGeom>
              <a:avLst/>
              <a:gdLst>
                <a:gd name="textAreaLeft" fmla="*/ 0 w 356040"/>
                <a:gd name="textAreaRight" fmla="*/ 357120 w 356040"/>
                <a:gd name="textAreaTop" fmla="*/ 0 h 606240"/>
                <a:gd name="textAreaBottom" fmla="*/ 607320 h 606240"/>
              </a:gdLst>
              <a:ahLst/>
              <a:rect l="textAreaLeft" t="textAreaTop" r="textAreaRight" b="textAreaBottom"/>
              <a:pathLst>
                <a:path w="10991" h="18686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Google Shape;373;p15"/>
            <p:cNvSpPr/>
            <p:nvPr/>
          </p:nvSpPr>
          <p:spPr>
            <a:xfrm>
              <a:off x="2462040" y="2548800"/>
              <a:ext cx="257400" cy="150120"/>
            </a:xfrm>
            <a:custGeom>
              <a:avLst/>
              <a:gdLst>
                <a:gd name="textAreaLeft" fmla="*/ 0 w 257400"/>
                <a:gd name="textAreaRight" fmla="*/ 258480 w 257400"/>
                <a:gd name="textAreaTop" fmla="*/ 0 h 150120"/>
                <a:gd name="textAreaBottom" fmla="*/ 151200 h 150120"/>
              </a:gdLst>
              <a:ahLst/>
              <a:rect l="textAreaLeft" t="textAreaTop" r="textAreaRight" b="textAreaBottom"/>
              <a:pathLst>
                <a:path w="7950" h="4652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0" bIns="756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Google Shape;374;p15"/>
            <p:cNvSpPr/>
            <p:nvPr/>
          </p:nvSpPr>
          <p:spPr>
            <a:xfrm>
              <a:off x="2496960" y="2731320"/>
              <a:ext cx="257400" cy="150840"/>
            </a:xfrm>
            <a:custGeom>
              <a:avLst/>
              <a:gdLst>
                <a:gd name="textAreaLeft" fmla="*/ 0 w 257400"/>
                <a:gd name="textAreaRight" fmla="*/ 258480 w 257400"/>
                <a:gd name="textAreaTop" fmla="*/ 0 h 150840"/>
                <a:gd name="textAreaBottom" fmla="*/ 151920 h 150840"/>
              </a:gdLst>
              <a:ahLst/>
              <a:rect l="textAreaLeft" t="textAreaTop" r="textAreaRight" b="textAreaBottom"/>
              <a:pathLst>
                <a:path w="7950" h="4674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960" bIns="759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Google Shape;375;p15"/>
            <p:cNvSpPr/>
            <p:nvPr/>
          </p:nvSpPr>
          <p:spPr>
            <a:xfrm>
              <a:off x="2462040" y="2548800"/>
              <a:ext cx="257400" cy="150120"/>
            </a:xfrm>
            <a:custGeom>
              <a:avLst/>
              <a:gdLst>
                <a:gd name="textAreaLeft" fmla="*/ 0 w 257400"/>
                <a:gd name="textAreaRight" fmla="*/ 258480 w 257400"/>
                <a:gd name="textAreaTop" fmla="*/ 0 h 150120"/>
                <a:gd name="textAreaBottom" fmla="*/ 151200 h 150120"/>
              </a:gdLst>
              <a:ahLst/>
              <a:rect l="textAreaLeft" t="textAreaTop" r="textAreaRight" b="textAreaBottom"/>
              <a:pathLst>
                <a:path w="7950" h="4652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0" bIns="756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Google Shape;376;p15"/>
            <p:cNvSpPr/>
            <p:nvPr/>
          </p:nvSpPr>
          <p:spPr>
            <a:xfrm>
              <a:off x="2496960" y="2731320"/>
              <a:ext cx="257400" cy="150840"/>
            </a:xfrm>
            <a:custGeom>
              <a:avLst/>
              <a:gdLst>
                <a:gd name="textAreaLeft" fmla="*/ 0 w 257400"/>
                <a:gd name="textAreaRight" fmla="*/ 258480 w 257400"/>
                <a:gd name="textAreaTop" fmla="*/ 0 h 150840"/>
                <a:gd name="textAreaBottom" fmla="*/ 151920 h 150840"/>
              </a:gdLst>
              <a:ahLst/>
              <a:rect l="textAreaLeft" t="textAreaTop" r="textAreaRight" b="textAreaBottom"/>
              <a:pathLst>
                <a:path w="7950" h="4674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960" bIns="759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Google Shape;377;p15"/>
            <p:cNvSpPr/>
            <p:nvPr/>
          </p:nvSpPr>
          <p:spPr>
            <a:xfrm>
              <a:off x="2488680" y="2572560"/>
              <a:ext cx="203760" cy="101880"/>
            </a:xfrm>
            <a:custGeom>
              <a:avLst/>
              <a:gdLst>
                <a:gd name="textAreaLeft" fmla="*/ 0 w 203760"/>
                <a:gd name="textAreaRight" fmla="*/ 204840 w 203760"/>
                <a:gd name="textAreaTop" fmla="*/ 0 h 101880"/>
                <a:gd name="textAreaBottom" fmla="*/ 102960 h 101880"/>
              </a:gdLst>
              <a:ahLst/>
              <a:rect l="textAreaLeft" t="textAreaTop" r="textAreaRight" b="textAreaBottom"/>
              <a:pathLst>
                <a:path w="6303" h="3167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480" bIns="514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Google Shape;378;p15"/>
            <p:cNvSpPr/>
            <p:nvPr/>
          </p:nvSpPr>
          <p:spPr>
            <a:xfrm>
              <a:off x="2523600" y="2755800"/>
              <a:ext cx="204840" cy="101880"/>
            </a:xfrm>
            <a:custGeom>
              <a:avLst/>
              <a:gdLst>
                <a:gd name="textAreaLeft" fmla="*/ 0 w 204840"/>
                <a:gd name="textAreaRight" fmla="*/ 205920 w 204840"/>
                <a:gd name="textAreaTop" fmla="*/ 0 h 101880"/>
                <a:gd name="textAreaBottom" fmla="*/ 102960 h 101880"/>
              </a:gdLst>
              <a:ahLst/>
              <a:rect l="textAreaLeft" t="textAreaTop" r="textAreaRight" b="textAreaBottom"/>
              <a:pathLst>
                <a:path w="6335" h="3169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480" bIns="514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Google Shape;379;p15"/>
            <p:cNvSpPr/>
            <p:nvPr/>
          </p:nvSpPr>
          <p:spPr>
            <a:xfrm>
              <a:off x="2493000" y="2600280"/>
              <a:ext cx="199800" cy="74520"/>
            </a:xfrm>
            <a:custGeom>
              <a:avLst/>
              <a:gdLst>
                <a:gd name="textAreaLeft" fmla="*/ 0 w 199800"/>
                <a:gd name="textAreaRight" fmla="*/ 200880 w 199800"/>
                <a:gd name="textAreaTop" fmla="*/ 0 h 74520"/>
                <a:gd name="textAreaBottom" fmla="*/ 75600 h 74520"/>
              </a:gdLst>
              <a:ahLst/>
              <a:rect l="textAreaLeft" t="textAreaTop" r="textAreaRight" b="textAreaBottom"/>
              <a:pathLst>
                <a:path w="6177" h="2324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Google Shape;380;p15"/>
            <p:cNvSpPr/>
            <p:nvPr/>
          </p:nvSpPr>
          <p:spPr>
            <a:xfrm>
              <a:off x="2527920" y="2782440"/>
              <a:ext cx="200520" cy="75600"/>
            </a:xfrm>
            <a:custGeom>
              <a:avLst/>
              <a:gdLst>
                <a:gd name="textAreaLeft" fmla="*/ 0 w 200520"/>
                <a:gd name="textAreaRight" fmla="*/ 201600 w 200520"/>
                <a:gd name="textAreaTop" fmla="*/ 0 h 75600"/>
                <a:gd name="textAreaBottom" fmla="*/ 76680 h 75600"/>
              </a:gdLst>
              <a:ahLst/>
              <a:rect l="textAreaLeft" t="textAreaTop" r="textAreaRight" b="textAreaBottom"/>
              <a:pathLst>
                <a:path w="6208" h="2355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160" bIns="381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Google Shape;381;p15"/>
            <p:cNvSpPr/>
            <p:nvPr/>
          </p:nvSpPr>
          <p:spPr>
            <a:xfrm>
              <a:off x="1903320" y="1026000"/>
              <a:ext cx="284040" cy="601560"/>
            </a:xfrm>
            <a:custGeom>
              <a:avLst/>
              <a:gdLst>
                <a:gd name="textAreaLeft" fmla="*/ 0 w 284040"/>
                <a:gd name="textAreaRight" fmla="*/ 285120 w 284040"/>
                <a:gd name="textAreaTop" fmla="*/ 0 h 601560"/>
                <a:gd name="textAreaBottom" fmla="*/ 602640 h 601560"/>
              </a:gdLst>
              <a:ahLst/>
              <a:rect l="textAreaLeft" t="textAreaTop" r="textAreaRight" b="textAreaBottom"/>
              <a:pathLst>
                <a:path w="8773" h="18549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Google Shape;382;p15"/>
            <p:cNvSpPr/>
            <p:nvPr/>
          </p:nvSpPr>
          <p:spPr>
            <a:xfrm>
              <a:off x="3101040" y="2231280"/>
              <a:ext cx="310680" cy="286920"/>
            </a:xfrm>
            <a:custGeom>
              <a:avLst/>
              <a:gdLst>
                <a:gd name="textAreaLeft" fmla="*/ 0 w 310680"/>
                <a:gd name="textAreaRight" fmla="*/ 311760 w 310680"/>
                <a:gd name="textAreaTop" fmla="*/ 0 h 286920"/>
                <a:gd name="textAreaBottom" fmla="*/ 288000 h 286920"/>
              </a:gdLst>
              <a:ahLst/>
              <a:rect l="textAreaLeft" t="textAreaTop" r="textAreaRight" b="textAreaBottom"/>
              <a:pathLst>
                <a:path w="9596" h="8861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" name="Google Shape;383;p15"/>
            <p:cNvSpPr/>
            <p:nvPr/>
          </p:nvSpPr>
          <p:spPr>
            <a:xfrm>
              <a:off x="3101040" y="2231280"/>
              <a:ext cx="310680" cy="286920"/>
            </a:xfrm>
            <a:custGeom>
              <a:avLst/>
              <a:gdLst>
                <a:gd name="textAreaLeft" fmla="*/ 0 w 310680"/>
                <a:gd name="textAreaRight" fmla="*/ 311760 w 310680"/>
                <a:gd name="textAreaTop" fmla="*/ 0 h 286920"/>
                <a:gd name="textAreaBottom" fmla="*/ 288000 h 286920"/>
              </a:gdLst>
              <a:ahLst/>
              <a:rect l="textAreaLeft" t="textAreaTop" r="textAreaRight" b="textAreaBottom"/>
              <a:pathLst>
                <a:path w="9596" h="8861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Google Shape;384;p15"/>
            <p:cNvSpPr/>
            <p:nvPr/>
          </p:nvSpPr>
          <p:spPr>
            <a:xfrm>
              <a:off x="3140280" y="2266920"/>
              <a:ext cx="233640" cy="214560"/>
            </a:xfrm>
            <a:custGeom>
              <a:avLst/>
              <a:gdLst>
                <a:gd name="textAreaLeft" fmla="*/ 0 w 233640"/>
                <a:gd name="textAreaRight" fmla="*/ 234720 w 233640"/>
                <a:gd name="textAreaTop" fmla="*/ 0 h 214560"/>
                <a:gd name="textAreaBottom" fmla="*/ 215640 h 214560"/>
              </a:gdLst>
              <a:ahLst/>
              <a:rect l="textAreaLeft" t="textAreaTop" r="textAreaRight" b="textAreaBottom"/>
              <a:pathLst>
                <a:path w="7222" h="6638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Google Shape;385;p15"/>
            <p:cNvSpPr/>
            <p:nvPr/>
          </p:nvSpPr>
          <p:spPr>
            <a:xfrm>
              <a:off x="3164760" y="2294280"/>
              <a:ext cx="207720" cy="187920"/>
            </a:xfrm>
            <a:custGeom>
              <a:avLst/>
              <a:gdLst>
                <a:gd name="textAreaLeft" fmla="*/ 0 w 207720"/>
                <a:gd name="textAreaRight" fmla="*/ 208800 w 20772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6430" h="5821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Google Shape;386;p15"/>
            <p:cNvSpPr/>
            <p:nvPr/>
          </p:nvSpPr>
          <p:spPr>
            <a:xfrm>
              <a:off x="3176280" y="2622240"/>
              <a:ext cx="311760" cy="286560"/>
            </a:xfrm>
            <a:custGeom>
              <a:avLst/>
              <a:gdLst>
                <a:gd name="textAreaLeft" fmla="*/ 0 w 311760"/>
                <a:gd name="textAreaRight" fmla="*/ 312840 w 311760"/>
                <a:gd name="textAreaTop" fmla="*/ 0 h 286560"/>
                <a:gd name="textAreaBottom" fmla="*/ 287640 h 286560"/>
              </a:gdLst>
              <a:ahLst/>
              <a:rect l="textAreaLeft" t="textAreaTop" r="textAreaRight" b="textAreaBottom"/>
              <a:pathLst>
                <a:path w="9628" h="8847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Google Shape;387;p15"/>
            <p:cNvSpPr/>
            <p:nvPr/>
          </p:nvSpPr>
          <p:spPr>
            <a:xfrm>
              <a:off x="3176280" y="2622240"/>
              <a:ext cx="311760" cy="286560"/>
            </a:xfrm>
            <a:custGeom>
              <a:avLst/>
              <a:gdLst>
                <a:gd name="textAreaLeft" fmla="*/ 0 w 311760"/>
                <a:gd name="textAreaRight" fmla="*/ 312840 w 311760"/>
                <a:gd name="textAreaTop" fmla="*/ 0 h 286560"/>
                <a:gd name="textAreaBottom" fmla="*/ 287640 h 286560"/>
              </a:gdLst>
              <a:ahLst/>
              <a:rect l="textAreaLeft" t="textAreaTop" r="textAreaRight" b="textAreaBottom"/>
              <a:pathLst>
                <a:path w="9628" h="8847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Google Shape;388;p15"/>
            <p:cNvSpPr/>
            <p:nvPr/>
          </p:nvSpPr>
          <p:spPr>
            <a:xfrm>
              <a:off x="3215160" y="2657880"/>
              <a:ext cx="233640" cy="214920"/>
            </a:xfrm>
            <a:custGeom>
              <a:avLst/>
              <a:gdLst>
                <a:gd name="textAreaLeft" fmla="*/ 0 w 233640"/>
                <a:gd name="textAreaRight" fmla="*/ 234720 w 233640"/>
                <a:gd name="textAreaTop" fmla="*/ 0 h 214920"/>
                <a:gd name="textAreaBottom" fmla="*/ 216000 h 214920"/>
              </a:gdLst>
              <a:ahLst/>
              <a:rect l="textAreaLeft" t="textAreaTop" r="textAreaRight" b="textAreaBottom"/>
              <a:pathLst>
                <a:path w="7222" h="6647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Google Shape;389;p15"/>
            <p:cNvSpPr/>
            <p:nvPr/>
          </p:nvSpPr>
          <p:spPr>
            <a:xfrm>
              <a:off x="3241080" y="2684520"/>
              <a:ext cx="207000" cy="188280"/>
            </a:xfrm>
            <a:custGeom>
              <a:avLst/>
              <a:gdLst>
                <a:gd name="textAreaLeft" fmla="*/ 0 w 207000"/>
                <a:gd name="textAreaRight" fmla="*/ 208080 w 207000"/>
                <a:gd name="textAreaTop" fmla="*/ 0 h 188280"/>
                <a:gd name="textAreaBottom" fmla="*/ 189360 h 188280"/>
              </a:gdLst>
              <a:ahLst/>
              <a:rect l="textAreaLeft" t="textAreaTop" r="textAreaRight" b="textAreaBottom"/>
              <a:pathLst>
                <a:path w="6398" h="5831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Google Shape;390;p15"/>
            <p:cNvSpPr/>
            <p:nvPr/>
          </p:nvSpPr>
          <p:spPr>
            <a:xfrm>
              <a:off x="2928240" y="2467080"/>
              <a:ext cx="311760" cy="286920"/>
            </a:xfrm>
            <a:custGeom>
              <a:avLst/>
              <a:gdLst>
                <a:gd name="textAreaLeft" fmla="*/ 0 w 311760"/>
                <a:gd name="textAreaRight" fmla="*/ 312840 w 311760"/>
                <a:gd name="textAreaTop" fmla="*/ 0 h 286920"/>
                <a:gd name="textAreaBottom" fmla="*/ 288000 h 286920"/>
              </a:gdLst>
              <a:ahLst/>
              <a:rect l="textAreaLeft" t="textAreaTop" r="textAreaRight" b="textAreaBottom"/>
              <a:pathLst>
                <a:path w="9629" h="8861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Google Shape;391;p15"/>
            <p:cNvSpPr/>
            <p:nvPr/>
          </p:nvSpPr>
          <p:spPr>
            <a:xfrm>
              <a:off x="2928240" y="2467080"/>
              <a:ext cx="311760" cy="286920"/>
            </a:xfrm>
            <a:custGeom>
              <a:avLst/>
              <a:gdLst>
                <a:gd name="textAreaLeft" fmla="*/ 0 w 311760"/>
                <a:gd name="textAreaRight" fmla="*/ 312840 w 311760"/>
                <a:gd name="textAreaTop" fmla="*/ 0 h 286920"/>
                <a:gd name="textAreaBottom" fmla="*/ 288000 h 286920"/>
              </a:gdLst>
              <a:ahLst/>
              <a:rect l="textAreaLeft" t="textAreaTop" r="textAreaRight" b="textAreaBottom"/>
              <a:pathLst>
                <a:path w="9629" h="8861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Google Shape;392;p15"/>
            <p:cNvSpPr/>
            <p:nvPr/>
          </p:nvSpPr>
          <p:spPr>
            <a:xfrm>
              <a:off x="2967480" y="2503440"/>
              <a:ext cx="233640" cy="214920"/>
            </a:xfrm>
            <a:custGeom>
              <a:avLst/>
              <a:gdLst>
                <a:gd name="textAreaLeft" fmla="*/ 0 w 233640"/>
                <a:gd name="textAreaRight" fmla="*/ 234720 w 233640"/>
                <a:gd name="textAreaTop" fmla="*/ 0 h 214920"/>
                <a:gd name="textAreaBottom" fmla="*/ 216000 h 214920"/>
              </a:gdLst>
              <a:ahLst/>
              <a:rect l="textAreaLeft" t="textAreaTop" r="textAreaRight" b="textAreaBottom"/>
              <a:pathLst>
                <a:path w="7221" h="6646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Google Shape;393;p15"/>
            <p:cNvSpPr/>
            <p:nvPr/>
          </p:nvSpPr>
          <p:spPr>
            <a:xfrm>
              <a:off x="2993040" y="2530080"/>
              <a:ext cx="207720" cy="187920"/>
            </a:xfrm>
            <a:custGeom>
              <a:avLst/>
              <a:gdLst>
                <a:gd name="textAreaLeft" fmla="*/ 0 w 207720"/>
                <a:gd name="textAreaRight" fmla="*/ 208800 w 20772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6429" h="582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Google Shape;394;p15"/>
            <p:cNvSpPr/>
            <p:nvPr/>
          </p:nvSpPr>
          <p:spPr>
            <a:xfrm>
              <a:off x="3348000" y="2386440"/>
              <a:ext cx="311760" cy="286560"/>
            </a:xfrm>
            <a:custGeom>
              <a:avLst/>
              <a:gdLst>
                <a:gd name="textAreaLeft" fmla="*/ 0 w 311760"/>
                <a:gd name="textAreaRight" fmla="*/ 312840 w 311760"/>
                <a:gd name="textAreaTop" fmla="*/ 0 h 286560"/>
                <a:gd name="textAreaBottom" fmla="*/ 287640 h 286560"/>
              </a:gdLst>
              <a:ahLst/>
              <a:rect l="textAreaLeft" t="textAreaTop" r="textAreaRight" b="textAreaBottom"/>
              <a:pathLst>
                <a:path w="9629" h="8846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Google Shape;395;p15"/>
            <p:cNvSpPr/>
            <p:nvPr/>
          </p:nvSpPr>
          <p:spPr>
            <a:xfrm>
              <a:off x="3348000" y="2386440"/>
              <a:ext cx="311760" cy="286560"/>
            </a:xfrm>
            <a:custGeom>
              <a:avLst/>
              <a:gdLst>
                <a:gd name="textAreaLeft" fmla="*/ 0 w 311760"/>
                <a:gd name="textAreaRight" fmla="*/ 312840 w 311760"/>
                <a:gd name="textAreaTop" fmla="*/ 0 h 286560"/>
                <a:gd name="textAreaBottom" fmla="*/ 287640 h 286560"/>
              </a:gdLst>
              <a:ahLst/>
              <a:rect l="textAreaLeft" t="textAreaTop" r="textAreaRight" b="textAreaBottom"/>
              <a:pathLst>
                <a:path w="9629" h="8846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" name="Google Shape;396;p15"/>
            <p:cNvSpPr/>
            <p:nvPr/>
          </p:nvSpPr>
          <p:spPr>
            <a:xfrm>
              <a:off x="3387240" y="2422080"/>
              <a:ext cx="233640" cy="214920"/>
            </a:xfrm>
            <a:custGeom>
              <a:avLst/>
              <a:gdLst>
                <a:gd name="textAreaLeft" fmla="*/ 0 w 233640"/>
                <a:gd name="textAreaRight" fmla="*/ 234720 w 233640"/>
                <a:gd name="textAreaTop" fmla="*/ 0 h 214920"/>
                <a:gd name="textAreaBottom" fmla="*/ 216000 h 214920"/>
              </a:gdLst>
              <a:ahLst/>
              <a:rect l="textAreaLeft" t="textAreaTop" r="textAreaRight" b="textAreaBottom"/>
              <a:pathLst>
                <a:path w="7221" h="6648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Google Shape;397;p15"/>
            <p:cNvSpPr/>
            <p:nvPr/>
          </p:nvSpPr>
          <p:spPr>
            <a:xfrm>
              <a:off x="3412800" y="2448720"/>
              <a:ext cx="207720" cy="187920"/>
            </a:xfrm>
            <a:custGeom>
              <a:avLst/>
              <a:gdLst>
                <a:gd name="textAreaLeft" fmla="*/ 0 w 207720"/>
                <a:gd name="textAreaRight" fmla="*/ 208800 w 20772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6429" h="582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Google Shape;398;p15"/>
            <p:cNvSpPr/>
            <p:nvPr/>
          </p:nvSpPr>
          <p:spPr>
            <a:xfrm>
              <a:off x="3463200" y="2485800"/>
              <a:ext cx="98640" cy="102960"/>
            </a:xfrm>
            <a:custGeom>
              <a:avLst/>
              <a:gdLst>
                <a:gd name="textAreaLeft" fmla="*/ 0 w 98640"/>
                <a:gd name="textAreaRight" fmla="*/ 99720 w 98640"/>
                <a:gd name="textAreaTop" fmla="*/ 0 h 102960"/>
                <a:gd name="textAreaBottom" fmla="*/ 104040 h 102960"/>
              </a:gdLst>
              <a:ahLst/>
              <a:rect l="textAreaLeft" t="textAreaTop" r="textAreaRight" b="textAreaBottom"/>
              <a:pathLst>
                <a:path w="3073" h="320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" name="Google Shape;399;p15"/>
            <p:cNvSpPr/>
            <p:nvPr/>
          </p:nvSpPr>
          <p:spPr>
            <a:xfrm>
              <a:off x="3237120" y="2318040"/>
              <a:ext cx="41040" cy="109080"/>
            </a:xfrm>
            <a:custGeom>
              <a:avLst/>
              <a:gdLst>
                <a:gd name="textAreaLeft" fmla="*/ 0 w 41040"/>
                <a:gd name="textAreaRight" fmla="*/ 42120 w 41040"/>
                <a:gd name="textAreaTop" fmla="*/ 0 h 109080"/>
                <a:gd name="textAreaBottom" fmla="*/ 110160 h 109080"/>
              </a:gdLst>
              <a:ahLst/>
              <a:rect l="textAreaLeft" t="textAreaTop" r="textAreaRight" b="textAreaBottom"/>
              <a:pathLst>
                <a:path w="1300" h="3394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5080" bIns="550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400;p15"/>
            <p:cNvSpPr/>
            <p:nvPr/>
          </p:nvSpPr>
          <p:spPr>
            <a:xfrm>
              <a:off x="3201840" y="2352960"/>
              <a:ext cx="111240" cy="39240"/>
            </a:xfrm>
            <a:custGeom>
              <a:avLst/>
              <a:gdLst>
                <a:gd name="textAreaLeft" fmla="*/ 0 w 111240"/>
                <a:gd name="textAreaRight" fmla="*/ 112320 w 111240"/>
                <a:gd name="textAreaTop" fmla="*/ 0 h 39240"/>
                <a:gd name="textAreaBottom" fmla="*/ 40320 h 39240"/>
              </a:gdLst>
              <a:ahLst/>
              <a:rect l="textAreaLeft" t="textAreaTop" r="textAreaRight" b="textAreaBottom"/>
              <a:pathLst>
                <a:path w="3453" h="1241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Google Shape;401;p15"/>
            <p:cNvSpPr/>
            <p:nvPr/>
          </p:nvSpPr>
          <p:spPr>
            <a:xfrm>
              <a:off x="3032280" y="2558160"/>
              <a:ext cx="105840" cy="102600"/>
            </a:xfrm>
            <a:custGeom>
              <a:avLst/>
              <a:gdLst>
                <a:gd name="textAreaLeft" fmla="*/ 0 w 105840"/>
                <a:gd name="textAreaRight" fmla="*/ 106920 w 105840"/>
                <a:gd name="textAreaTop" fmla="*/ 0 h 102600"/>
                <a:gd name="textAreaBottom" fmla="*/ 103680 h 102600"/>
              </a:gdLst>
              <a:ahLst/>
              <a:rect l="textAreaLeft" t="textAreaTop" r="textAreaRight" b="textAreaBottom"/>
              <a:pathLst>
                <a:path w="3295" h="3194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" name="Google Shape;402;p15"/>
            <p:cNvSpPr/>
            <p:nvPr/>
          </p:nvSpPr>
          <p:spPr>
            <a:xfrm>
              <a:off x="3273120" y="2716920"/>
              <a:ext cx="117360" cy="92160"/>
            </a:xfrm>
            <a:custGeom>
              <a:avLst/>
              <a:gdLst>
                <a:gd name="textAreaLeft" fmla="*/ 0 w 117360"/>
                <a:gd name="textAreaRight" fmla="*/ 118440 w 117360"/>
                <a:gd name="textAreaTop" fmla="*/ 0 h 92160"/>
                <a:gd name="textAreaBottom" fmla="*/ 93240 h 92160"/>
              </a:gdLst>
              <a:ahLst/>
              <a:rect l="textAreaLeft" t="textAreaTop" r="textAreaRight" b="textAreaBottom"/>
              <a:pathLst>
                <a:path w="3642" h="2865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440" bIns="46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" name="Google Shape;403;p15"/>
            <p:cNvSpPr/>
            <p:nvPr/>
          </p:nvSpPr>
          <p:spPr>
            <a:xfrm>
              <a:off x="2129400" y="3031560"/>
              <a:ext cx="447840" cy="411840"/>
            </a:xfrm>
            <a:custGeom>
              <a:avLst/>
              <a:gdLst>
                <a:gd name="textAreaLeft" fmla="*/ 0 w 447840"/>
                <a:gd name="textAreaRight" fmla="*/ 448920 w 447840"/>
                <a:gd name="textAreaTop" fmla="*/ 0 h 411840"/>
                <a:gd name="textAreaBottom" fmla="*/ 412920 h 411840"/>
              </a:gdLst>
              <a:ahLst/>
              <a:rect l="textAreaLeft" t="textAreaTop" r="textAreaRight" b="textAreaBottom"/>
              <a:pathLst>
                <a:path w="13809" h="12711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Google Shape;404;p15"/>
            <p:cNvSpPr/>
            <p:nvPr/>
          </p:nvSpPr>
          <p:spPr>
            <a:xfrm>
              <a:off x="2129400" y="3031560"/>
              <a:ext cx="447840" cy="411840"/>
            </a:xfrm>
            <a:custGeom>
              <a:avLst/>
              <a:gdLst>
                <a:gd name="textAreaLeft" fmla="*/ 0 w 447840"/>
                <a:gd name="textAreaRight" fmla="*/ 448920 w 447840"/>
                <a:gd name="textAreaTop" fmla="*/ 0 h 411840"/>
                <a:gd name="textAreaBottom" fmla="*/ 412920 h 411840"/>
              </a:gdLst>
              <a:ahLst/>
              <a:rect l="textAreaLeft" t="textAreaTop" r="textAreaRight" b="textAreaBottom"/>
              <a:pathLst>
                <a:path w="13809" h="12711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Google Shape;405;p15"/>
            <p:cNvSpPr/>
            <p:nvPr/>
          </p:nvSpPr>
          <p:spPr>
            <a:xfrm>
              <a:off x="2178000" y="3076560"/>
              <a:ext cx="351000" cy="322920"/>
            </a:xfrm>
            <a:custGeom>
              <a:avLst/>
              <a:gdLst>
                <a:gd name="textAreaLeft" fmla="*/ 0 w 351000"/>
                <a:gd name="textAreaRight" fmla="*/ 352080 w 351000"/>
                <a:gd name="textAreaTop" fmla="*/ 0 h 322920"/>
                <a:gd name="textAreaBottom" fmla="*/ 324000 h 322920"/>
              </a:gdLst>
              <a:ahLst/>
              <a:rect l="textAreaLeft" t="textAreaTop" r="textAreaRight" b="textAreaBottom"/>
              <a:pathLst>
                <a:path w="10831" h="997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Google Shape;406;p15"/>
            <p:cNvSpPr/>
            <p:nvPr/>
          </p:nvSpPr>
          <p:spPr>
            <a:xfrm>
              <a:off x="2219040" y="3113640"/>
              <a:ext cx="309600" cy="285840"/>
            </a:xfrm>
            <a:custGeom>
              <a:avLst/>
              <a:gdLst>
                <a:gd name="textAreaLeft" fmla="*/ 0 w 309600"/>
                <a:gd name="textAreaRight" fmla="*/ 310680 w 309600"/>
                <a:gd name="textAreaTop" fmla="*/ 0 h 285840"/>
                <a:gd name="textAreaBottom" fmla="*/ 286920 h 285840"/>
              </a:gdLst>
              <a:ahLst/>
              <a:rect l="textAreaLeft" t="textAreaTop" r="textAreaRight" b="textAreaBottom"/>
              <a:pathLst>
                <a:path w="9565" h="8827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Google Shape;407;p15"/>
            <p:cNvSpPr/>
            <p:nvPr/>
          </p:nvSpPr>
          <p:spPr>
            <a:xfrm>
              <a:off x="457200" y="2619720"/>
              <a:ext cx="1187640" cy="1466640"/>
            </a:xfrm>
            <a:custGeom>
              <a:avLst/>
              <a:gdLst>
                <a:gd name="textAreaLeft" fmla="*/ 0 w 1187640"/>
                <a:gd name="textAreaRight" fmla="*/ 1188720 w 1187640"/>
                <a:gd name="textAreaTop" fmla="*/ 0 h 1466640"/>
                <a:gd name="textAreaBottom" fmla="*/ 1467720 h 1466640"/>
              </a:gdLst>
              <a:ahLst/>
              <a:rect l="textAreaLeft" t="textAreaTop" r="textAreaRight" b="textAreaBottom"/>
              <a:pathLst>
                <a:path w="36579" h="45159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Google Shape;408;p15"/>
            <p:cNvSpPr/>
            <p:nvPr/>
          </p:nvSpPr>
          <p:spPr>
            <a:xfrm>
              <a:off x="457200" y="3812400"/>
              <a:ext cx="1180440" cy="885960"/>
            </a:xfrm>
            <a:custGeom>
              <a:avLst/>
              <a:gdLst>
                <a:gd name="textAreaLeft" fmla="*/ 0 w 1180440"/>
                <a:gd name="textAreaRight" fmla="*/ 1181520 w 1180440"/>
                <a:gd name="textAreaTop" fmla="*/ 0 h 885960"/>
                <a:gd name="textAreaBottom" fmla="*/ 887040 h 885960"/>
              </a:gdLst>
              <a:ahLst/>
              <a:rect l="textAreaLeft" t="textAreaTop" r="textAreaRight" b="textAreaBottom"/>
              <a:pathLst>
                <a:path w="36357" h="2730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Google Shape;409;p15"/>
            <p:cNvSpPr/>
            <p:nvPr/>
          </p:nvSpPr>
          <p:spPr>
            <a:xfrm>
              <a:off x="1205280" y="2641320"/>
              <a:ext cx="172800" cy="311760"/>
            </a:xfrm>
            <a:custGeom>
              <a:avLst/>
              <a:gdLst>
                <a:gd name="textAreaLeft" fmla="*/ 0 w 172800"/>
                <a:gd name="textAreaRight" fmla="*/ 173880 w 172800"/>
                <a:gd name="textAreaTop" fmla="*/ 0 h 311760"/>
                <a:gd name="textAreaBottom" fmla="*/ 312840 h 311760"/>
              </a:gdLst>
              <a:ahLst/>
              <a:rect l="textAreaLeft" t="textAreaTop" r="textAreaRight" b="textAreaBottom"/>
              <a:pathLst>
                <a:path w="5353" h="9632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Google Shape;410;p15"/>
            <p:cNvSpPr/>
            <p:nvPr/>
          </p:nvSpPr>
          <p:spPr>
            <a:xfrm>
              <a:off x="1908360" y="3519000"/>
              <a:ext cx="210960" cy="178200"/>
            </a:xfrm>
            <a:custGeom>
              <a:avLst/>
              <a:gdLst>
                <a:gd name="textAreaLeft" fmla="*/ 0 w 210960"/>
                <a:gd name="textAreaRight" fmla="*/ 212040 w 21096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6521" h="5521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Google Shape;411;p15"/>
            <p:cNvSpPr/>
            <p:nvPr/>
          </p:nvSpPr>
          <p:spPr>
            <a:xfrm>
              <a:off x="1848600" y="3784680"/>
              <a:ext cx="206640" cy="166320"/>
            </a:xfrm>
            <a:custGeom>
              <a:avLst/>
              <a:gdLst>
                <a:gd name="textAreaLeft" fmla="*/ 0 w 206640"/>
                <a:gd name="textAreaRight" fmla="*/ 207720 w 206640"/>
                <a:gd name="textAreaTop" fmla="*/ 0 h 166320"/>
                <a:gd name="textAreaBottom" fmla="*/ 167400 h 166320"/>
              </a:gdLst>
              <a:ahLst/>
              <a:rect l="textAreaLeft" t="textAreaTop" r="textAreaRight" b="textAreaBottom"/>
              <a:pathLst>
                <a:path w="6394" h="5151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3520" bIns="8352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Google Shape;412;p15"/>
            <p:cNvSpPr/>
            <p:nvPr/>
          </p:nvSpPr>
          <p:spPr>
            <a:xfrm>
              <a:off x="1766160" y="4031640"/>
              <a:ext cx="206640" cy="167040"/>
            </a:xfrm>
            <a:custGeom>
              <a:avLst/>
              <a:gdLst>
                <a:gd name="textAreaLeft" fmla="*/ 0 w 206640"/>
                <a:gd name="textAreaRight" fmla="*/ 207720 w 206640"/>
                <a:gd name="textAreaTop" fmla="*/ 0 h 167040"/>
                <a:gd name="textAreaBottom" fmla="*/ 168120 h 167040"/>
              </a:gdLst>
              <a:ahLst/>
              <a:rect l="textAreaLeft" t="textAreaTop" r="textAreaRight" b="textAreaBottom"/>
              <a:pathLst>
                <a:path w="6395" h="5171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3880" bIns="83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Google Shape;413;p15"/>
            <p:cNvSpPr/>
            <p:nvPr/>
          </p:nvSpPr>
          <p:spPr>
            <a:xfrm>
              <a:off x="1635480" y="4350600"/>
              <a:ext cx="171000" cy="86760"/>
            </a:xfrm>
            <a:custGeom>
              <a:avLst/>
              <a:gdLst>
                <a:gd name="textAreaLeft" fmla="*/ 0 w 171000"/>
                <a:gd name="textAreaRight" fmla="*/ 172080 w 171000"/>
                <a:gd name="textAreaTop" fmla="*/ 0 h 86760"/>
                <a:gd name="textAreaBottom" fmla="*/ 87840 h 86760"/>
              </a:gdLst>
              <a:ahLst/>
              <a:rect l="textAreaLeft" t="textAreaTop" r="textAreaRight" b="textAreaBottom"/>
              <a:pathLst>
                <a:path w="5290" h="2701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920" bIns="4392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Google Shape;414;p15"/>
            <p:cNvSpPr/>
            <p:nvPr/>
          </p:nvSpPr>
          <p:spPr>
            <a:xfrm>
              <a:off x="1101600" y="3264840"/>
              <a:ext cx="525960" cy="844920"/>
            </a:xfrm>
            <a:custGeom>
              <a:avLst/>
              <a:gdLst>
                <a:gd name="textAreaLeft" fmla="*/ 0 w 525960"/>
                <a:gd name="textAreaRight" fmla="*/ 527040 w 525960"/>
                <a:gd name="textAreaTop" fmla="*/ 0 h 844920"/>
                <a:gd name="textAreaBottom" fmla="*/ 846000 h 844920"/>
              </a:gdLst>
              <a:ahLst/>
              <a:rect l="textAreaLeft" t="textAreaTop" r="textAreaRight" b="textAreaBottom"/>
              <a:pathLst>
                <a:path w="16215" h="26033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Google Shape;415;p15"/>
            <p:cNvSpPr/>
            <p:nvPr/>
          </p:nvSpPr>
          <p:spPr>
            <a:xfrm>
              <a:off x="1095120" y="2640240"/>
              <a:ext cx="549720" cy="1478880"/>
            </a:xfrm>
            <a:custGeom>
              <a:avLst/>
              <a:gdLst>
                <a:gd name="textAreaLeft" fmla="*/ 0 w 549720"/>
                <a:gd name="textAreaRight" fmla="*/ 550800 w 549720"/>
                <a:gd name="textAreaTop" fmla="*/ 0 h 1478880"/>
                <a:gd name="textAreaBottom" fmla="*/ 1479960 h 1478880"/>
              </a:gdLst>
              <a:ahLst/>
              <a:rect l="textAreaLeft" t="textAreaTop" r="textAreaRight" b="textAreaBottom"/>
              <a:pathLst>
                <a:path w="16944" h="45541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Google Shape;416;p15"/>
            <p:cNvSpPr/>
            <p:nvPr/>
          </p:nvSpPr>
          <p:spPr>
            <a:xfrm>
              <a:off x="1717920" y="3523320"/>
              <a:ext cx="320040" cy="717480"/>
            </a:xfrm>
            <a:custGeom>
              <a:avLst/>
              <a:gdLst>
                <a:gd name="textAreaLeft" fmla="*/ 0 w 320040"/>
                <a:gd name="textAreaRight" fmla="*/ 321120 w 320040"/>
                <a:gd name="textAreaTop" fmla="*/ 0 h 717480"/>
                <a:gd name="textAreaBottom" fmla="*/ 718560 h 717480"/>
              </a:gdLst>
              <a:ahLst/>
              <a:rect l="textAreaLeft" t="textAreaTop" r="textAreaRight" b="textAreaBottom"/>
              <a:pathLst>
                <a:path w="9881" h="22106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Google Shape;417;p15"/>
            <p:cNvSpPr/>
            <p:nvPr/>
          </p:nvSpPr>
          <p:spPr>
            <a:xfrm>
              <a:off x="7808400" y="1210680"/>
              <a:ext cx="636120" cy="894240"/>
            </a:xfrm>
            <a:custGeom>
              <a:avLst/>
              <a:gdLst>
                <a:gd name="textAreaLeft" fmla="*/ 0 w 636120"/>
                <a:gd name="textAreaRight" fmla="*/ 637200 w 636120"/>
                <a:gd name="textAreaTop" fmla="*/ 0 h 894240"/>
                <a:gd name="textAreaBottom" fmla="*/ 895320 h 894240"/>
              </a:gdLst>
              <a:ahLst/>
              <a:rect l="textAreaLeft" t="textAreaTop" r="textAreaRight" b="textAreaBottom"/>
              <a:pathLst>
                <a:path w="19604" h="27553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33" name="" descr=""/>
            <p:cNvPicPr/>
            <p:nvPr/>
          </p:nvPicPr>
          <p:blipFill>
            <a:blip r:embed="rId1"/>
            <a:stretch/>
          </p:blipFill>
          <p:spPr>
            <a:xfrm>
              <a:off x="4817520" y="4061520"/>
              <a:ext cx="365760" cy="36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4" name="" descr=""/>
            <p:cNvPicPr/>
            <p:nvPr/>
          </p:nvPicPr>
          <p:blipFill>
            <a:blip r:embed="rId2"/>
            <a:stretch/>
          </p:blipFill>
          <p:spPr>
            <a:xfrm>
              <a:off x="4723200" y="1461600"/>
              <a:ext cx="365760" cy="36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5" name="" descr=""/>
            <p:cNvPicPr/>
            <p:nvPr/>
          </p:nvPicPr>
          <p:blipFill>
            <a:blip r:embed="rId3"/>
            <a:stretch/>
          </p:blipFill>
          <p:spPr>
            <a:xfrm>
              <a:off x="5112000" y="2764800"/>
              <a:ext cx="365760" cy="365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6" name="Google Shape;418;p15"/>
          <p:cNvSpPr/>
          <p:nvPr/>
        </p:nvSpPr>
        <p:spPr>
          <a:xfrm>
            <a:off x="717480" y="411480"/>
            <a:ext cx="77223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Возможности приложения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419;p15"/>
          <p:cNvSpPr/>
          <p:nvPr/>
        </p:nvSpPr>
        <p:spPr>
          <a:xfrm>
            <a:off x="5337000" y="1193040"/>
            <a:ext cx="282636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Создание аккаунта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420;p15"/>
          <p:cNvSpPr/>
          <p:nvPr/>
        </p:nvSpPr>
        <p:spPr>
          <a:xfrm>
            <a:off x="5337000" y="1540080"/>
            <a:ext cx="282636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Fira Sans"/>
                <a:ea typeface="Fira Sans"/>
              </a:rPr>
              <a:t>Пользователь должен создать аккаунт, который будет сохранен в БД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421;p15"/>
          <p:cNvSpPr/>
          <p:nvPr/>
        </p:nvSpPr>
        <p:spPr>
          <a:xfrm>
            <a:off x="5712120" y="2525040"/>
            <a:ext cx="282636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Заметки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422;p15"/>
          <p:cNvSpPr/>
          <p:nvPr/>
        </p:nvSpPr>
        <p:spPr>
          <a:xfrm>
            <a:off x="5712120" y="2872080"/>
            <a:ext cx="274716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Fira Sans"/>
                <a:ea typeface="Fira Sans"/>
              </a:rPr>
              <a:t>Создание и редактирование заметок с датой и временем события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Google Shape;423;p15"/>
          <p:cNvSpPr/>
          <p:nvPr/>
        </p:nvSpPr>
        <p:spPr>
          <a:xfrm>
            <a:off x="5337000" y="3857040"/>
            <a:ext cx="282636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Погода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424;p15"/>
          <p:cNvSpPr/>
          <p:nvPr/>
        </p:nvSpPr>
        <p:spPr>
          <a:xfrm>
            <a:off x="5337000" y="4203720"/>
            <a:ext cx="282636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Просмотр погоды в выбранном городе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70;p14"/>
          <p:cNvSpPr/>
          <p:nvPr/>
        </p:nvSpPr>
        <p:spPr>
          <a:xfrm>
            <a:off x="955800" y="1289880"/>
            <a:ext cx="163584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Datetime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oogle Shape;171;p14"/>
          <p:cNvSpPr/>
          <p:nvPr/>
        </p:nvSpPr>
        <p:spPr>
          <a:xfrm>
            <a:off x="955800" y="1506240"/>
            <a:ext cx="19234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Встроенная библиотека для работы со временем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174;p14"/>
          <p:cNvSpPr/>
          <p:nvPr/>
        </p:nvSpPr>
        <p:spPr>
          <a:xfrm>
            <a:off x="1038600" y="3571200"/>
            <a:ext cx="163584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Requests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175;p14"/>
          <p:cNvSpPr/>
          <p:nvPr/>
        </p:nvSpPr>
        <p:spPr>
          <a:xfrm>
            <a:off x="1038600" y="3787560"/>
            <a:ext cx="163584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Библиотека для работы с http запросами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176;p14"/>
          <p:cNvSpPr/>
          <p:nvPr/>
        </p:nvSpPr>
        <p:spPr>
          <a:xfrm>
            <a:off x="717480" y="411480"/>
            <a:ext cx="77223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Использованные технологии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179;p14"/>
          <p:cNvSpPr/>
          <p:nvPr/>
        </p:nvSpPr>
        <p:spPr>
          <a:xfrm>
            <a:off x="6420240" y="2455560"/>
            <a:ext cx="163584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PyQt6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180;p14"/>
          <p:cNvSpPr/>
          <p:nvPr/>
        </p:nvSpPr>
        <p:spPr>
          <a:xfrm>
            <a:off x="6204600" y="1440000"/>
            <a:ext cx="180180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Fira Sans"/>
              </a:rPr>
              <a:t>Встроенная</a:t>
            </a: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 библиотека для работы с БД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0" name="Google Shape;221;p14"/>
          <p:cNvGrpSpPr/>
          <p:nvPr/>
        </p:nvGrpSpPr>
        <p:grpSpPr>
          <a:xfrm>
            <a:off x="2820960" y="1403640"/>
            <a:ext cx="3501000" cy="2950200"/>
            <a:chOff x="2820960" y="1403640"/>
            <a:chExt cx="3501000" cy="2950200"/>
          </a:xfrm>
        </p:grpSpPr>
        <p:sp>
          <p:nvSpPr>
            <p:cNvPr id="251" name="Google Shape;222;p14"/>
            <p:cNvSpPr/>
            <p:nvPr/>
          </p:nvSpPr>
          <p:spPr>
            <a:xfrm>
              <a:off x="2942280" y="1403640"/>
              <a:ext cx="3259080" cy="2950200"/>
            </a:xfrm>
            <a:custGeom>
              <a:avLst/>
              <a:gdLst>
                <a:gd name="textAreaLeft" fmla="*/ 0 w 3259080"/>
                <a:gd name="textAreaRight" fmla="*/ 3260160 w 3259080"/>
                <a:gd name="textAreaTop" fmla="*/ 0 h 2950200"/>
                <a:gd name="textAreaBottom" fmla="*/ 2951280 h 2950200"/>
              </a:gdLst>
              <a:ahLst/>
              <a:rect l="textAreaLeft" t="textAreaTop" r="textAreaRight" b="textAreaBottom"/>
              <a:pathLst>
                <a:path fill="none" w="122402" h="11081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Google Shape;223;p14"/>
            <p:cNvSpPr/>
            <p:nvPr/>
          </p:nvSpPr>
          <p:spPr>
            <a:xfrm>
              <a:off x="2820960" y="1675800"/>
              <a:ext cx="503280" cy="360"/>
            </a:xfrm>
            <a:custGeom>
              <a:avLst/>
              <a:gdLst>
                <a:gd name="textAreaLeft" fmla="*/ 0 w 503280"/>
                <a:gd name="textAreaRight" fmla="*/ 504360 w 50328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fill="none" w="18939" h="1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Google Shape;224;p14"/>
            <p:cNvSpPr/>
            <p:nvPr/>
          </p:nvSpPr>
          <p:spPr>
            <a:xfrm>
              <a:off x="2820960" y="3985560"/>
              <a:ext cx="714960" cy="360"/>
            </a:xfrm>
            <a:custGeom>
              <a:avLst/>
              <a:gdLst>
                <a:gd name="textAreaLeft" fmla="*/ 0 w 714960"/>
                <a:gd name="textAreaRight" fmla="*/ 716040 w 71496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fill="none" w="26888" h="1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Google Shape;225;p14"/>
            <p:cNvSpPr/>
            <p:nvPr/>
          </p:nvSpPr>
          <p:spPr>
            <a:xfrm>
              <a:off x="2820960" y="2828160"/>
              <a:ext cx="126360" cy="360"/>
            </a:xfrm>
            <a:custGeom>
              <a:avLst/>
              <a:gdLst>
                <a:gd name="textAreaLeft" fmla="*/ 0 w 126360"/>
                <a:gd name="textAreaRight" fmla="*/ 127440 w 12636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fill="none" w="4783" h="1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Google Shape;226;p14"/>
            <p:cNvSpPr/>
            <p:nvPr/>
          </p:nvSpPr>
          <p:spPr>
            <a:xfrm>
              <a:off x="5818680" y="1675800"/>
              <a:ext cx="503280" cy="360"/>
            </a:xfrm>
            <a:custGeom>
              <a:avLst/>
              <a:gdLst>
                <a:gd name="textAreaLeft" fmla="*/ 0 w 503280"/>
                <a:gd name="textAreaRight" fmla="*/ 504360 w 50328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fill="none" w="18939" h="1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Google Shape;227;p14"/>
            <p:cNvSpPr/>
            <p:nvPr/>
          </p:nvSpPr>
          <p:spPr>
            <a:xfrm>
              <a:off x="5607000" y="3985560"/>
              <a:ext cx="714960" cy="360"/>
            </a:xfrm>
            <a:custGeom>
              <a:avLst/>
              <a:gdLst>
                <a:gd name="textAreaLeft" fmla="*/ 0 w 714960"/>
                <a:gd name="textAreaRight" fmla="*/ 716040 w 71496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fill="none" w="26888" h="1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7" name="Google Shape;228;p14"/>
            <p:cNvSpPr/>
            <p:nvPr/>
          </p:nvSpPr>
          <p:spPr>
            <a:xfrm>
              <a:off x="6195600" y="2828160"/>
              <a:ext cx="126360" cy="360"/>
            </a:xfrm>
            <a:custGeom>
              <a:avLst/>
              <a:gdLst>
                <a:gd name="textAreaLeft" fmla="*/ 0 w 126360"/>
                <a:gd name="textAreaRight" fmla="*/ 127440 w 12636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fill="none" w="4783" h="1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Google Shape;229;p14"/>
            <p:cNvSpPr/>
            <p:nvPr/>
          </p:nvSpPr>
          <p:spPr>
            <a:xfrm>
              <a:off x="3623760" y="1881000"/>
              <a:ext cx="1895040" cy="1173960"/>
            </a:xfrm>
            <a:custGeom>
              <a:avLst/>
              <a:gdLst>
                <a:gd name="textAreaLeft" fmla="*/ 0 w 1895040"/>
                <a:gd name="textAreaRight" fmla="*/ 1896120 w 1895040"/>
                <a:gd name="textAreaTop" fmla="*/ 0 h 1173960"/>
                <a:gd name="textAreaBottom" fmla="*/ 1175040 h 1173960"/>
              </a:gdLst>
              <a:ahLst/>
              <a:rect l="textAreaLeft" t="textAreaTop" r="textAreaRight" b="textAreaBottom"/>
              <a:pathLst>
                <a:path w="71193" h="44116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" name="Google Shape;230;p14"/>
            <p:cNvSpPr/>
            <p:nvPr/>
          </p:nvSpPr>
          <p:spPr>
            <a:xfrm>
              <a:off x="3331080" y="3017880"/>
              <a:ext cx="2480400" cy="454320"/>
            </a:xfrm>
            <a:custGeom>
              <a:avLst/>
              <a:gdLst>
                <a:gd name="textAreaLeft" fmla="*/ 0 w 2480400"/>
                <a:gd name="textAreaRight" fmla="*/ 2481480 w 2480400"/>
                <a:gd name="textAreaTop" fmla="*/ 0 h 454320"/>
                <a:gd name="textAreaBottom" fmla="*/ 455400 h 454320"/>
              </a:gdLst>
              <a:ahLst/>
              <a:rect l="textAreaLeft" t="textAreaTop" r="textAreaRight" b="textAreaBottom"/>
              <a:pathLst>
                <a:path w="93171" h="17102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Google Shape;231;p14"/>
            <p:cNvSpPr/>
            <p:nvPr/>
          </p:nvSpPr>
          <p:spPr>
            <a:xfrm>
              <a:off x="3338640" y="3444840"/>
              <a:ext cx="2466360" cy="80640"/>
            </a:xfrm>
            <a:custGeom>
              <a:avLst/>
              <a:gdLst>
                <a:gd name="textAreaLeft" fmla="*/ 0 w 2466360"/>
                <a:gd name="textAreaRight" fmla="*/ 2467440 w 2466360"/>
                <a:gd name="textAreaTop" fmla="*/ 0 h 80640"/>
                <a:gd name="textAreaBottom" fmla="*/ 81720 h 80640"/>
              </a:gdLst>
              <a:ahLst/>
              <a:rect l="textAreaLeft" t="textAreaTop" r="textAreaRight" b="textAreaBottom"/>
              <a:pathLst>
                <a:path w="92633" h="3073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Google Shape;232;p14"/>
            <p:cNvSpPr/>
            <p:nvPr/>
          </p:nvSpPr>
          <p:spPr>
            <a:xfrm>
              <a:off x="3746880" y="3062520"/>
              <a:ext cx="103680" cy="21600"/>
            </a:xfrm>
            <a:custGeom>
              <a:avLst/>
              <a:gdLst>
                <a:gd name="textAreaLeft" fmla="*/ 0 w 103680"/>
                <a:gd name="textAreaRight" fmla="*/ 104760 w 10368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928" h="856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Google Shape;233;p14"/>
            <p:cNvSpPr/>
            <p:nvPr/>
          </p:nvSpPr>
          <p:spPr>
            <a:xfrm>
              <a:off x="3858480" y="3062520"/>
              <a:ext cx="101880" cy="21600"/>
            </a:xfrm>
            <a:custGeom>
              <a:avLst/>
              <a:gdLst>
                <a:gd name="textAreaLeft" fmla="*/ 0 w 101880"/>
                <a:gd name="textAreaRight" fmla="*/ 102960 w 10188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865" h="856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Google Shape;234;p14"/>
            <p:cNvSpPr/>
            <p:nvPr/>
          </p:nvSpPr>
          <p:spPr>
            <a:xfrm>
              <a:off x="3969000" y="3062520"/>
              <a:ext cx="101160" cy="2160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833" h="856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Google Shape;235;p14"/>
            <p:cNvSpPr/>
            <p:nvPr/>
          </p:nvSpPr>
          <p:spPr>
            <a:xfrm>
              <a:off x="4080240" y="3062520"/>
              <a:ext cx="99360" cy="2160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770" h="856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Google Shape;236;p14"/>
            <p:cNvSpPr/>
            <p:nvPr/>
          </p:nvSpPr>
          <p:spPr>
            <a:xfrm>
              <a:off x="4191480" y="3062520"/>
              <a:ext cx="97560" cy="2160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706" h="856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Google Shape;237;p14"/>
            <p:cNvSpPr/>
            <p:nvPr/>
          </p:nvSpPr>
          <p:spPr>
            <a:xfrm>
              <a:off x="4302000" y="3062520"/>
              <a:ext cx="96120" cy="21600"/>
            </a:xfrm>
            <a:custGeom>
              <a:avLst/>
              <a:gdLst>
                <a:gd name="textAreaLeft" fmla="*/ 0 w 96120"/>
                <a:gd name="textAreaRight" fmla="*/ 97200 w 9612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643" h="856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Google Shape;238;p14"/>
            <p:cNvSpPr/>
            <p:nvPr/>
          </p:nvSpPr>
          <p:spPr>
            <a:xfrm>
              <a:off x="4413240" y="3062520"/>
              <a:ext cx="95040" cy="21600"/>
            </a:xfrm>
            <a:custGeom>
              <a:avLst/>
              <a:gdLst>
                <a:gd name="textAreaLeft" fmla="*/ 0 w 95040"/>
                <a:gd name="textAreaRight" fmla="*/ 96120 w 9504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611" h="856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Google Shape;239;p14"/>
            <p:cNvSpPr/>
            <p:nvPr/>
          </p:nvSpPr>
          <p:spPr>
            <a:xfrm>
              <a:off x="4524840" y="3062520"/>
              <a:ext cx="94320" cy="21600"/>
            </a:xfrm>
            <a:custGeom>
              <a:avLst/>
              <a:gdLst>
                <a:gd name="textAreaLeft" fmla="*/ 0 w 94320"/>
                <a:gd name="textAreaRight" fmla="*/ 95400 w 9432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579" h="856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Google Shape;240;p14"/>
            <p:cNvSpPr/>
            <p:nvPr/>
          </p:nvSpPr>
          <p:spPr>
            <a:xfrm>
              <a:off x="4634280" y="3062520"/>
              <a:ext cx="95040" cy="21600"/>
            </a:xfrm>
            <a:custGeom>
              <a:avLst/>
              <a:gdLst>
                <a:gd name="textAreaLeft" fmla="*/ 0 w 95040"/>
                <a:gd name="textAreaRight" fmla="*/ 96120 w 9504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611" h="856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Google Shape;241;p14"/>
            <p:cNvSpPr/>
            <p:nvPr/>
          </p:nvSpPr>
          <p:spPr>
            <a:xfrm>
              <a:off x="4744080" y="3062520"/>
              <a:ext cx="96840" cy="21600"/>
            </a:xfrm>
            <a:custGeom>
              <a:avLst/>
              <a:gdLst>
                <a:gd name="textAreaLeft" fmla="*/ 0 w 96840"/>
                <a:gd name="textAreaRight" fmla="*/ 97920 w 9684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674" h="856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Google Shape;242;p14"/>
            <p:cNvSpPr/>
            <p:nvPr/>
          </p:nvSpPr>
          <p:spPr>
            <a:xfrm>
              <a:off x="4853880" y="3062520"/>
              <a:ext cx="98640" cy="21600"/>
            </a:xfrm>
            <a:custGeom>
              <a:avLst/>
              <a:gdLst>
                <a:gd name="textAreaLeft" fmla="*/ 0 w 98640"/>
                <a:gd name="textAreaRight" fmla="*/ 99720 w 9864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738" h="856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Google Shape;243;p14"/>
            <p:cNvSpPr/>
            <p:nvPr/>
          </p:nvSpPr>
          <p:spPr>
            <a:xfrm>
              <a:off x="4963320" y="3062520"/>
              <a:ext cx="99360" cy="2160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769" h="856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Google Shape;244;p14"/>
            <p:cNvSpPr/>
            <p:nvPr/>
          </p:nvSpPr>
          <p:spPr>
            <a:xfrm>
              <a:off x="5073120" y="3062520"/>
              <a:ext cx="100080" cy="21600"/>
            </a:xfrm>
            <a:custGeom>
              <a:avLst/>
              <a:gdLst>
                <a:gd name="textAreaLeft" fmla="*/ 0 w 100080"/>
                <a:gd name="textAreaRight" fmla="*/ 101160 w 10008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801" h="856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Google Shape;245;p14"/>
            <p:cNvSpPr/>
            <p:nvPr/>
          </p:nvSpPr>
          <p:spPr>
            <a:xfrm>
              <a:off x="5182560" y="3062520"/>
              <a:ext cx="101880" cy="21600"/>
            </a:xfrm>
            <a:custGeom>
              <a:avLst/>
              <a:gdLst>
                <a:gd name="textAreaLeft" fmla="*/ 0 w 101880"/>
                <a:gd name="textAreaRight" fmla="*/ 102960 w 10188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864" h="856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Google Shape;246;p14"/>
            <p:cNvSpPr/>
            <p:nvPr/>
          </p:nvSpPr>
          <p:spPr>
            <a:xfrm>
              <a:off x="5292360" y="3062520"/>
              <a:ext cx="103680" cy="21600"/>
            </a:xfrm>
            <a:custGeom>
              <a:avLst/>
              <a:gdLst>
                <a:gd name="textAreaLeft" fmla="*/ 0 w 103680"/>
                <a:gd name="textAreaRight" fmla="*/ 104760 w 10368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3928" h="856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Google Shape;247;p14"/>
            <p:cNvSpPr/>
            <p:nvPr/>
          </p:nvSpPr>
          <p:spPr>
            <a:xfrm>
              <a:off x="3724200" y="3091320"/>
              <a:ext cx="79920" cy="34200"/>
            </a:xfrm>
            <a:custGeom>
              <a:avLst/>
              <a:gdLst>
                <a:gd name="textAreaLeft" fmla="*/ 0 w 79920"/>
                <a:gd name="textAreaRight" fmla="*/ 81000 w 799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041" h="1331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Google Shape;248;p14"/>
            <p:cNvSpPr/>
            <p:nvPr/>
          </p:nvSpPr>
          <p:spPr>
            <a:xfrm>
              <a:off x="3805920" y="3091320"/>
              <a:ext cx="109440" cy="34200"/>
            </a:xfrm>
            <a:custGeom>
              <a:avLst/>
              <a:gdLst>
                <a:gd name="textAreaLeft" fmla="*/ 0 w 109440"/>
                <a:gd name="textAreaRight" fmla="*/ 110520 w 1094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149" h="1331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Google Shape;249;p14"/>
            <p:cNvSpPr/>
            <p:nvPr/>
          </p:nvSpPr>
          <p:spPr>
            <a:xfrm>
              <a:off x="3920040" y="3091320"/>
              <a:ext cx="107640" cy="34200"/>
            </a:xfrm>
            <a:custGeom>
              <a:avLst/>
              <a:gdLst>
                <a:gd name="textAreaLeft" fmla="*/ 0 w 107640"/>
                <a:gd name="textAreaRight" fmla="*/ 108720 w 1076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86" h="1331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9" name="Google Shape;250;p14"/>
            <p:cNvSpPr/>
            <p:nvPr/>
          </p:nvSpPr>
          <p:spPr>
            <a:xfrm>
              <a:off x="4033800" y="3091320"/>
              <a:ext cx="106200" cy="3420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23" h="1331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0" name="Google Shape;251;p14"/>
            <p:cNvSpPr/>
            <p:nvPr/>
          </p:nvSpPr>
          <p:spPr>
            <a:xfrm>
              <a:off x="4148640" y="3091320"/>
              <a:ext cx="102600" cy="34200"/>
            </a:xfrm>
            <a:custGeom>
              <a:avLst/>
              <a:gdLst>
                <a:gd name="textAreaLeft" fmla="*/ 0 w 102600"/>
                <a:gd name="textAreaRight" fmla="*/ 103680 w 1026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897" h="1331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Google Shape;252;p14"/>
            <p:cNvSpPr/>
            <p:nvPr/>
          </p:nvSpPr>
          <p:spPr>
            <a:xfrm>
              <a:off x="4262400" y="3091320"/>
              <a:ext cx="101160" cy="3420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833" h="1331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Google Shape;253;p14"/>
            <p:cNvSpPr/>
            <p:nvPr/>
          </p:nvSpPr>
          <p:spPr>
            <a:xfrm>
              <a:off x="4376160" y="3091320"/>
              <a:ext cx="98640" cy="34200"/>
            </a:xfrm>
            <a:custGeom>
              <a:avLst/>
              <a:gdLst>
                <a:gd name="textAreaLeft" fmla="*/ 0 w 98640"/>
                <a:gd name="textAreaRight" fmla="*/ 99720 w 986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738" h="1331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Google Shape;254;p14"/>
            <p:cNvSpPr/>
            <p:nvPr/>
          </p:nvSpPr>
          <p:spPr>
            <a:xfrm>
              <a:off x="4490280" y="3091320"/>
              <a:ext cx="96840" cy="34200"/>
            </a:xfrm>
            <a:custGeom>
              <a:avLst/>
              <a:gdLst>
                <a:gd name="textAreaLeft" fmla="*/ 0 w 96840"/>
                <a:gd name="textAreaRight" fmla="*/ 97920 w 968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675" h="1331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Google Shape;255;p14"/>
            <p:cNvSpPr/>
            <p:nvPr/>
          </p:nvSpPr>
          <p:spPr>
            <a:xfrm>
              <a:off x="4604040" y="3091320"/>
              <a:ext cx="97560" cy="3420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706" h="1331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Google Shape;256;p14"/>
            <p:cNvSpPr/>
            <p:nvPr/>
          </p:nvSpPr>
          <p:spPr>
            <a:xfrm>
              <a:off x="4716360" y="3091320"/>
              <a:ext cx="99360" cy="3420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769" h="1331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Google Shape;257;p14"/>
            <p:cNvSpPr/>
            <p:nvPr/>
          </p:nvSpPr>
          <p:spPr>
            <a:xfrm>
              <a:off x="4827600" y="3091320"/>
              <a:ext cx="101880" cy="34200"/>
            </a:xfrm>
            <a:custGeom>
              <a:avLst/>
              <a:gdLst>
                <a:gd name="textAreaLeft" fmla="*/ 0 w 101880"/>
                <a:gd name="textAreaRight" fmla="*/ 102960 w 1018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865" h="1331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Google Shape;258;p14"/>
            <p:cNvSpPr/>
            <p:nvPr/>
          </p:nvSpPr>
          <p:spPr>
            <a:xfrm>
              <a:off x="4939920" y="3091320"/>
              <a:ext cx="103680" cy="34200"/>
            </a:xfrm>
            <a:custGeom>
              <a:avLst/>
              <a:gdLst>
                <a:gd name="textAreaLeft" fmla="*/ 0 w 103680"/>
                <a:gd name="textAreaRight" fmla="*/ 104760 w 1036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928" h="1331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Google Shape;259;p14"/>
            <p:cNvSpPr/>
            <p:nvPr/>
          </p:nvSpPr>
          <p:spPr>
            <a:xfrm>
              <a:off x="5051160" y="3091320"/>
              <a:ext cx="106920" cy="34200"/>
            </a:xfrm>
            <a:custGeom>
              <a:avLst/>
              <a:gdLst>
                <a:gd name="textAreaLeft" fmla="*/ 0 w 106920"/>
                <a:gd name="textAreaRight" fmla="*/ 108000 w 1069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55" h="1331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Google Shape;260;p14"/>
            <p:cNvSpPr/>
            <p:nvPr/>
          </p:nvSpPr>
          <p:spPr>
            <a:xfrm>
              <a:off x="5163120" y="3091320"/>
              <a:ext cx="255240" cy="34200"/>
            </a:xfrm>
            <a:custGeom>
              <a:avLst/>
              <a:gdLst>
                <a:gd name="textAreaLeft" fmla="*/ 0 w 255240"/>
                <a:gd name="textAreaRight" fmla="*/ 256320 w 2552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9629" h="1331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Google Shape;261;p14"/>
            <p:cNvSpPr/>
            <p:nvPr/>
          </p:nvSpPr>
          <p:spPr>
            <a:xfrm>
              <a:off x="3701520" y="3132720"/>
              <a:ext cx="147240" cy="34200"/>
            </a:xfrm>
            <a:custGeom>
              <a:avLst/>
              <a:gdLst>
                <a:gd name="textAreaLeft" fmla="*/ 0 w 147240"/>
                <a:gd name="textAreaRight" fmla="*/ 148320 w 1472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5575" h="1331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Google Shape;262;p14"/>
            <p:cNvSpPr/>
            <p:nvPr/>
          </p:nvSpPr>
          <p:spPr>
            <a:xfrm>
              <a:off x="3852360" y="3132720"/>
              <a:ext cx="111240" cy="34200"/>
            </a:xfrm>
            <a:custGeom>
              <a:avLst/>
              <a:gdLst>
                <a:gd name="textAreaLeft" fmla="*/ 0 w 111240"/>
                <a:gd name="textAreaRight" fmla="*/ 112320 w 1112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213" h="1331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Google Shape;263;p14"/>
            <p:cNvSpPr/>
            <p:nvPr/>
          </p:nvSpPr>
          <p:spPr>
            <a:xfrm>
              <a:off x="3969720" y="3132720"/>
              <a:ext cx="108720" cy="34200"/>
            </a:xfrm>
            <a:custGeom>
              <a:avLst/>
              <a:gdLst>
                <a:gd name="textAreaLeft" fmla="*/ 0 w 108720"/>
                <a:gd name="textAreaRight" fmla="*/ 109800 w 1087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118" h="1331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Google Shape;264;p14"/>
            <p:cNvSpPr/>
            <p:nvPr/>
          </p:nvSpPr>
          <p:spPr>
            <a:xfrm>
              <a:off x="4087080" y="3132720"/>
              <a:ext cx="106200" cy="3420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23" h="1331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Google Shape;265;p14"/>
            <p:cNvSpPr/>
            <p:nvPr/>
          </p:nvSpPr>
          <p:spPr>
            <a:xfrm>
              <a:off x="4204080" y="3132720"/>
              <a:ext cx="104400" cy="3420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959" h="1331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Google Shape;266;p14"/>
            <p:cNvSpPr/>
            <p:nvPr/>
          </p:nvSpPr>
          <p:spPr>
            <a:xfrm>
              <a:off x="4320720" y="3132720"/>
              <a:ext cx="102600" cy="34200"/>
            </a:xfrm>
            <a:custGeom>
              <a:avLst/>
              <a:gdLst>
                <a:gd name="textAreaLeft" fmla="*/ 0 w 102600"/>
                <a:gd name="textAreaRight" fmla="*/ 103680 w 1026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896" h="1331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Google Shape;267;p14"/>
            <p:cNvSpPr/>
            <p:nvPr/>
          </p:nvSpPr>
          <p:spPr>
            <a:xfrm>
              <a:off x="4437720" y="3132720"/>
              <a:ext cx="100080" cy="34200"/>
            </a:xfrm>
            <a:custGeom>
              <a:avLst/>
              <a:gdLst>
                <a:gd name="textAreaLeft" fmla="*/ 0 w 100080"/>
                <a:gd name="textAreaRight" fmla="*/ 101160 w 1000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801" h="1331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Google Shape;268;p14"/>
            <p:cNvSpPr/>
            <p:nvPr/>
          </p:nvSpPr>
          <p:spPr>
            <a:xfrm>
              <a:off x="4555080" y="3132720"/>
              <a:ext cx="99360" cy="3420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770" h="1331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Google Shape;269;p14"/>
            <p:cNvSpPr/>
            <p:nvPr/>
          </p:nvSpPr>
          <p:spPr>
            <a:xfrm>
              <a:off x="4670640" y="3132720"/>
              <a:ext cx="101160" cy="3420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833" h="1331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Google Shape;270;p14"/>
            <p:cNvSpPr/>
            <p:nvPr/>
          </p:nvSpPr>
          <p:spPr>
            <a:xfrm>
              <a:off x="4785480" y="3132720"/>
              <a:ext cx="103680" cy="34200"/>
            </a:xfrm>
            <a:custGeom>
              <a:avLst/>
              <a:gdLst>
                <a:gd name="textAreaLeft" fmla="*/ 0 w 103680"/>
                <a:gd name="textAreaRight" fmla="*/ 104760 w 1036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928" h="1331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Google Shape;271;p14"/>
            <p:cNvSpPr/>
            <p:nvPr/>
          </p:nvSpPr>
          <p:spPr>
            <a:xfrm>
              <a:off x="4899960" y="3132720"/>
              <a:ext cx="106200" cy="3420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23" h="1331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Google Shape;272;p14"/>
            <p:cNvSpPr/>
            <p:nvPr/>
          </p:nvSpPr>
          <p:spPr>
            <a:xfrm>
              <a:off x="5015520" y="3132720"/>
              <a:ext cx="107640" cy="34200"/>
            </a:xfrm>
            <a:custGeom>
              <a:avLst/>
              <a:gdLst>
                <a:gd name="textAreaLeft" fmla="*/ 0 w 107640"/>
                <a:gd name="textAreaRight" fmla="*/ 108720 w 1076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87" h="1331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Google Shape;273;p14"/>
            <p:cNvSpPr/>
            <p:nvPr/>
          </p:nvSpPr>
          <p:spPr>
            <a:xfrm>
              <a:off x="5130360" y="3132720"/>
              <a:ext cx="110160" cy="34200"/>
            </a:xfrm>
            <a:custGeom>
              <a:avLst/>
              <a:gdLst>
                <a:gd name="textAreaLeft" fmla="*/ 0 w 110160"/>
                <a:gd name="textAreaRight" fmla="*/ 111240 w 1101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182" h="1331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Google Shape;274;p14"/>
            <p:cNvSpPr/>
            <p:nvPr/>
          </p:nvSpPr>
          <p:spPr>
            <a:xfrm>
              <a:off x="5245200" y="3132720"/>
              <a:ext cx="196200" cy="34200"/>
            </a:xfrm>
            <a:custGeom>
              <a:avLst/>
              <a:gdLst>
                <a:gd name="textAreaLeft" fmla="*/ 0 w 196200"/>
                <a:gd name="textAreaRight" fmla="*/ 197280 w 1962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7412" h="1331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Google Shape;275;p14"/>
            <p:cNvSpPr/>
            <p:nvPr/>
          </p:nvSpPr>
          <p:spPr>
            <a:xfrm>
              <a:off x="3678840" y="3174120"/>
              <a:ext cx="184680" cy="3420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6968" h="1331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Google Shape;276;p14"/>
            <p:cNvSpPr/>
            <p:nvPr/>
          </p:nvSpPr>
          <p:spPr>
            <a:xfrm>
              <a:off x="3867840" y="3174120"/>
              <a:ext cx="113760" cy="34200"/>
            </a:xfrm>
            <a:custGeom>
              <a:avLst/>
              <a:gdLst>
                <a:gd name="textAreaLeft" fmla="*/ 0 w 113760"/>
                <a:gd name="textAreaRight" fmla="*/ 114840 w 1137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308" h="1331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Google Shape;277;p14"/>
            <p:cNvSpPr/>
            <p:nvPr/>
          </p:nvSpPr>
          <p:spPr>
            <a:xfrm>
              <a:off x="3988440" y="3174120"/>
              <a:ext cx="110160" cy="34200"/>
            </a:xfrm>
            <a:custGeom>
              <a:avLst/>
              <a:gdLst>
                <a:gd name="textAreaLeft" fmla="*/ 0 w 110160"/>
                <a:gd name="textAreaRight" fmla="*/ 111240 w 1101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182" h="1331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Google Shape;278;p14"/>
            <p:cNvSpPr/>
            <p:nvPr/>
          </p:nvSpPr>
          <p:spPr>
            <a:xfrm>
              <a:off x="4107960" y="3174120"/>
              <a:ext cx="108720" cy="34200"/>
            </a:xfrm>
            <a:custGeom>
              <a:avLst/>
              <a:gdLst>
                <a:gd name="textAreaLeft" fmla="*/ 0 w 108720"/>
                <a:gd name="textAreaRight" fmla="*/ 109800 w 1087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118" h="1331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Google Shape;279;p14"/>
            <p:cNvSpPr/>
            <p:nvPr/>
          </p:nvSpPr>
          <p:spPr>
            <a:xfrm>
              <a:off x="4228560" y="3174120"/>
              <a:ext cx="106200" cy="3420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23" h="1331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Google Shape;280;p14"/>
            <p:cNvSpPr/>
            <p:nvPr/>
          </p:nvSpPr>
          <p:spPr>
            <a:xfrm>
              <a:off x="4348440" y="3174120"/>
              <a:ext cx="104400" cy="3420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960" h="1331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Google Shape;281;p14"/>
            <p:cNvSpPr/>
            <p:nvPr/>
          </p:nvSpPr>
          <p:spPr>
            <a:xfrm>
              <a:off x="4469040" y="3174120"/>
              <a:ext cx="101880" cy="34200"/>
            </a:xfrm>
            <a:custGeom>
              <a:avLst/>
              <a:gdLst>
                <a:gd name="textAreaLeft" fmla="*/ 0 w 101880"/>
                <a:gd name="textAreaRight" fmla="*/ 102960 w 1018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864" h="1331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Google Shape;282;p14"/>
            <p:cNvSpPr/>
            <p:nvPr/>
          </p:nvSpPr>
          <p:spPr>
            <a:xfrm>
              <a:off x="4588920" y="3174120"/>
              <a:ext cx="102600" cy="34200"/>
            </a:xfrm>
            <a:custGeom>
              <a:avLst/>
              <a:gdLst>
                <a:gd name="textAreaLeft" fmla="*/ 0 w 102600"/>
                <a:gd name="textAreaRight" fmla="*/ 103680 w 1026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896" h="1331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Google Shape;283;p14"/>
            <p:cNvSpPr/>
            <p:nvPr/>
          </p:nvSpPr>
          <p:spPr>
            <a:xfrm>
              <a:off x="4707000" y="3174120"/>
              <a:ext cx="104400" cy="3420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960" h="1331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Google Shape;284;p14"/>
            <p:cNvSpPr/>
            <p:nvPr/>
          </p:nvSpPr>
          <p:spPr>
            <a:xfrm>
              <a:off x="4825080" y="3174120"/>
              <a:ext cx="106920" cy="34200"/>
            </a:xfrm>
            <a:custGeom>
              <a:avLst/>
              <a:gdLst>
                <a:gd name="textAreaLeft" fmla="*/ 0 w 106920"/>
                <a:gd name="textAreaRight" fmla="*/ 108000 w 1069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55" h="1331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Google Shape;285;p14"/>
            <p:cNvSpPr/>
            <p:nvPr/>
          </p:nvSpPr>
          <p:spPr>
            <a:xfrm>
              <a:off x="4943160" y="3174120"/>
              <a:ext cx="108720" cy="34200"/>
            </a:xfrm>
            <a:custGeom>
              <a:avLst/>
              <a:gdLst>
                <a:gd name="textAreaLeft" fmla="*/ 0 w 108720"/>
                <a:gd name="textAreaRight" fmla="*/ 109800 w 1087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118" h="1331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Google Shape;286;p14"/>
            <p:cNvSpPr/>
            <p:nvPr/>
          </p:nvSpPr>
          <p:spPr>
            <a:xfrm>
              <a:off x="5060520" y="3174120"/>
              <a:ext cx="111960" cy="34200"/>
            </a:xfrm>
            <a:custGeom>
              <a:avLst/>
              <a:gdLst>
                <a:gd name="textAreaLeft" fmla="*/ 0 w 111960"/>
                <a:gd name="textAreaRight" fmla="*/ 113040 w 1119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244" h="1331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Google Shape;287;p14"/>
            <p:cNvSpPr/>
            <p:nvPr/>
          </p:nvSpPr>
          <p:spPr>
            <a:xfrm>
              <a:off x="5178600" y="3174120"/>
              <a:ext cx="285840" cy="34200"/>
            </a:xfrm>
            <a:custGeom>
              <a:avLst/>
              <a:gdLst>
                <a:gd name="textAreaLeft" fmla="*/ 0 w 285840"/>
                <a:gd name="textAreaRight" fmla="*/ 286920 w 2858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10769" h="1331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Google Shape;288;p14"/>
            <p:cNvSpPr/>
            <p:nvPr/>
          </p:nvSpPr>
          <p:spPr>
            <a:xfrm>
              <a:off x="3655800" y="3214440"/>
              <a:ext cx="292320" cy="34200"/>
            </a:xfrm>
            <a:custGeom>
              <a:avLst/>
              <a:gdLst>
                <a:gd name="textAreaLeft" fmla="*/ 0 w 292320"/>
                <a:gd name="textAreaRight" fmla="*/ 293400 w 2923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11022" h="1331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Google Shape;289;p14"/>
            <p:cNvSpPr/>
            <p:nvPr/>
          </p:nvSpPr>
          <p:spPr>
            <a:xfrm>
              <a:off x="3955320" y="3214440"/>
              <a:ext cx="113760" cy="34200"/>
            </a:xfrm>
            <a:custGeom>
              <a:avLst/>
              <a:gdLst>
                <a:gd name="textAreaLeft" fmla="*/ 0 w 113760"/>
                <a:gd name="textAreaRight" fmla="*/ 114840 w 1137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308" h="1331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Google Shape;290;p14"/>
            <p:cNvSpPr/>
            <p:nvPr/>
          </p:nvSpPr>
          <p:spPr>
            <a:xfrm>
              <a:off x="4078440" y="3214440"/>
              <a:ext cx="111960" cy="34200"/>
            </a:xfrm>
            <a:custGeom>
              <a:avLst/>
              <a:gdLst>
                <a:gd name="textAreaLeft" fmla="*/ 0 w 111960"/>
                <a:gd name="textAreaRight" fmla="*/ 113040 w 1119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245" h="1331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Google Shape;291;p14"/>
            <p:cNvSpPr/>
            <p:nvPr/>
          </p:nvSpPr>
          <p:spPr>
            <a:xfrm>
              <a:off x="4201560" y="3214440"/>
              <a:ext cx="109440" cy="34200"/>
            </a:xfrm>
            <a:custGeom>
              <a:avLst/>
              <a:gdLst>
                <a:gd name="textAreaLeft" fmla="*/ 0 w 109440"/>
                <a:gd name="textAreaRight" fmla="*/ 110520 w 1094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149" h="1331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Google Shape;292;p14"/>
            <p:cNvSpPr/>
            <p:nvPr/>
          </p:nvSpPr>
          <p:spPr>
            <a:xfrm>
              <a:off x="4325760" y="3214440"/>
              <a:ext cx="106920" cy="34200"/>
            </a:xfrm>
            <a:custGeom>
              <a:avLst/>
              <a:gdLst>
                <a:gd name="textAreaLeft" fmla="*/ 0 w 106920"/>
                <a:gd name="textAreaRight" fmla="*/ 108000 w 1069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55" h="1331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Google Shape;293;p14"/>
            <p:cNvSpPr/>
            <p:nvPr/>
          </p:nvSpPr>
          <p:spPr>
            <a:xfrm>
              <a:off x="4448880" y="3214440"/>
              <a:ext cx="105120" cy="34200"/>
            </a:xfrm>
            <a:custGeom>
              <a:avLst/>
              <a:gdLst>
                <a:gd name="textAreaLeft" fmla="*/ 0 w 105120"/>
                <a:gd name="textAreaRight" fmla="*/ 106200 w 1051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991" h="1331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Google Shape;294;p14"/>
            <p:cNvSpPr/>
            <p:nvPr/>
          </p:nvSpPr>
          <p:spPr>
            <a:xfrm>
              <a:off x="4572000" y="3214440"/>
              <a:ext cx="104400" cy="3420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960" h="1331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Google Shape;295;p14"/>
            <p:cNvSpPr/>
            <p:nvPr/>
          </p:nvSpPr>
          <p:spPr>
            <a:xfrm>
              <a:off x="4692600" y="3214440"/>
              <a:ext cx="107640" cy="34200"/>
            </a:xfrm>
            <a:custGeom>
              <a:avLst/>
              <a:gdLst>
                <a:gd name="textAreaLeft" fmla="*/ 0 w 107640"/>
                <a:gd name="textAreaRight" fmla="*/ 108720 w 1076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086" h="1331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Google Shape;296;p14"/>
            <p:cNvSpPr/>
            <p:nvPr/>
          </p:nvSpPr>
          <p:spPr>
            <a:xfrm>
              <a:off x="4813920" y="3214440"/>
              <a:ext cx="109440" cy="34200"/>
            </a:xfrm>
            <a:custGeom>
              <a:avLst/>
              <a:gdLst>
                <a:gd name="textAreaLeft" fmla="*/ 0 w 109440"/>
                <a:gd name="textAreaRight" fmla="*/ 110520 w 1094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150" h="1331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Google Shape;297;p14"/>
            <p:cNvSpPr/>
            <p:nvPr/>
          </p:nvSpPr>
          <p:spPr>
            <a:xfrm>
              <a:off x="4935600" y="3214440"/>
              <a:ext cx="111240" cy="34200"/>
            </a:xfrm>
            <a:custGeom>
              <a:avLst/>
              <a:gdLst>
                <a:gd name="textAreaLeft" fmla="*/ 0 w 111240"/>
                <a:gd name="textAreaRight" fmla="*/ 112320 w 1112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213" h="1331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Google Shape;298;p14"/>
            <p:cNvSpPr/>
            <p:nvPr/>
          </p:nvSpPr>
          <p:spPr>
            <a:xfrm>
              <a:off x="5056200" y="3214440"/>
              <a:ext cx="113760" cy="34200"/>
            </a:xfrm>
            <a:custGeom>
              <a:avLst/>
              <a:gdLst>
                <a:gd name="textAreaLeft" fmla="*/ 0 w 113760"/>
                <a:gd name="textAreaRight" fmla="*/ 114840 w 1137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308" h="1331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Google Shape;299;p14"/>
            <p:cNvSpPr/>
            <p:nvPr/>
          </p:nvSpPr>
          <p:spPr>
            <a:xfrm>
              <a:off x="5177520" y="3214440"/>
              <a:ext cx="309240" cy="34200"/>
            </a:xfrm>
            <a:custGeom>
              <a:avLst/>
              <a:gdLst>
                <a:gd name="textAreaLeft" fmla="*/ 0 w 309240"/>
                <a:gd name="textAreaRight" fmla="*/ 310320 w 3092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11655" h="1331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Google Shape;300;p14"/>
            <p:cNvSpPr/>
            <p:nvPr/>
          </p:nvSpPr>
          <p:spPr>
            <a:xfrm>
              <a:off x="3633120" y="3255840"/>
              <a:ext cx="122040" cy="34200"/>
            </a:xfrm>
            <a:custGeom>
              <a:avLst/>
              <a:gdLst>
                <a:gd name="textAreaLeft" fmla="*/ 0 w 122040"/>
                <a:gd name="textAreaRight" fmla="*/ 123120 w 1220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624" h="1331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Google Shape;301;p14"/>
            <p:cNvSpPr/>
            <p:nvPr/>
          </p:nvSpPr>
          <p:spPr>
            <a:xfrm>
              <a:off x="3759840" y="3255840"/>
              <a:ext cx="119520" cy="3420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530" h="1331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Google Shape;302;p14"/>
            <p:cNvSpPr/>
            <p:nvPr/>
          </p:nvSpPr>
          <p:spPr>
            <a:xfrm>
              <a:off x="3886200" y="3255840"/>
              <a:ext cx="117000" cy="34200"/>
            </a:xfrm>
            <a:custGeom>
              <a:avLst/>
              <a:gdLst>
                <a:gd name="textAreaLeft" fmla="*/ 0 w 117000"/>
                <a:gd name="textAreaRight" fmla="*/ 118080 w 1170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435" h="1331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Google Shape;303;p14"/>
            <p:cNvSpPr/>
            <p:nvPr/>
          </p:nvSpPr>
          <p:spPr>
            <a:xfrm>
              <a:off x="4012920" y="3255840"/>
              <a:ext cx="185400" cy="34200"/>
            </a:xfrm>
            <a:custGeom>
              <a:avLst/>
              <a:gdLst>
                <a:gd name="textAreaLeft" fmla="*/ 0 w 185400"/>
                <a:gd name="textAreaRight" fmla="*/ 186480 w 1854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7000" h="1331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Google Shape;304;p14"/>
            <p:cNvSpPr/>
            <p:nvPr/>
          </p:nvSpPr>
          <p:spPr>
            <a:xfrm>
              <a:off x="4210920" y="3255840"/>
              <a:ext cx="721080" cy="34200"/>
            </a:xfrm>
            <a:custGeom>
              <a:avLst/>
              <a:gdLst>
                <a:gd name="textAreaLeft" fmla="*/ 0 w 721080"/>
                <a:gd name="textAreaRight" fmla="*/ 722160 w 7210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27110" h="1331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Google Shape;305;p14"/>
            <p:cNvSpPr/>
            <p:nvPr/>
          </p:nvSpPr>
          <p:spPr>
            <a:xfrm>
              <a:off x="4944960" y="3255840"/>
              <a:ext cx="113760" cy="34200"/>
            </a:xfrm>
            <a:custGeom>
              <a:avLst/>
              <a:gdLst>
                <a:gd name="textAreaLeft" fmla="*/ 0 w 113760"/>
                <a:gd name="textAreaRight" fmla="*/ 114840 w 11376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308" h="1331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Google Shape;306;p14"/>
            <p:cNvSpPr/>
            <p:nvPr/>
          </p:nvSpPr>
          <p:spPr>
            <a:xfrm>
              <a:off x="5068800" y="3255840"/>
              <a:ext cx="116280" cy="34200"/>
            </a:xfrm>
            <a:custGeom>
              <a:avLst/>
              <a:gdLst>
                <a:gd name="textAreaLeft" fmla="*/ 0 w 116280"/>
                <a:gd name="textAreaRight" fmla="*/ 117360 w 1162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4403" h="1331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Google Shape;307;p14"/>
            <p:cNvSpPr/>
            <p:nvPr/>
          </p:nvSpPr>
          <p:spPr>
            <a:xfrm>
              <a:off x="5192640" y="3255840"/>
              <a:ext cx="100080" cy="34200"/>
            </a:xfrm>
            <a:custGeom>
              <a:avLst/>
              <a:gdLst>
                <a:gd name="textAreaLeft" fmla="*/ 0 w 100080"/>
                <a:gd name="textAreaRight" fmla="*/ 101160 w 1000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801" h="1331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Google Shape;308;p14"/>
            <p:cNvSpPr/>
            <p:nvPr/>
          </p:nvSpPr>
          <p:spPr>
            <a:xfrm>
              <a:off x="5405400" y="3255840"/>
              <a:ext cx="104400" cy="3420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3960" h="1331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Google Shape;309;p14"/>
            <p:cNvSpPr/>
            <p:nvPr/>
          </p:nvSpPr>
          <p:spPr>
            <a:xfrm>
              <a:off x="5299200" y="3255840"/>
              <a:ext cx="92520" cy="14040"/>
            </a:xfrm>
            <a:custGeom>
              <a:avLst/>
              <a:gdLst>
                <a:gd name="textAreaLeft" fmla="*/ 0 w 92520"/>
                <a:gd name="textAreaRight" fmla="*/ 93600 w 92520"/>
                <a:gd name="textAreaTop" fmla="*/ 0 h 14040"/>
                <a:gd name="textAreaBottom" fmla="*/ 15120 h 14040"/>
              </a:gdLst>
              <a:ahLst/>
              <a:rect l="textAreaLeft" t="textAreaTop" r="textAreaRight" b="textAreaBottom"/>
              <a:pathLst>
                <a:path w="3516" h="571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Google Shape;310;p14"/>
            <p:cNvSpPr/>
            <p:nvPr/>
          </p:nvSpPr>
          <p:spPr>
            <a:xfrm>
              <a:off x="5308200" y="3276000"/>
              <a:ext cx="93600" cy="14040"/>
            </a:xfrm>
            <a:custGeom>
              <a:avLst/>
              <a:gdLst>
                <a:gd name="textAreaLeft" fmla="*/ 0 w 93600"/>
                <a:gd name="textAreaRight" fmla="*/ 94680 w 93600"/>
                <a:gd name="textAreaTop" fmla="*/ 0 h 14040"/>
                <a:gd name="textAreaBottom" fmla="*/ 15120 h 14040"/>
              </a:gdLst>
              <a:ahLst/>
              <a:rect l="textAreaLeft" t="textAreaTop" r="textAreaRight" b="textAreaBottom"/>
              <a:pathLst>
                <a:path w="3548" h="571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Google Shape;311;p14"/>
            <p:cNvSpPr/>
            <p:nvPr/>
          </p:nvSpPr>
          <p:spPr>
            <a:xfrm>
              <a:off x="4178160" y="3309120"/>
              <a:ext cx="786960" cy="133920"/>
            </a:xfrm>
            <a:custGeom>
              <a:avLst/>
              <a:gdLst>
                <a:gd name="textAreaLeft" fmla="*/ 0 w 786960"/>
                <a:gd name="textAreaRight" fmla="*/ 788040 w 786960"/>
                <a:gd name="textAreaTop" fmla="*/ 0 h 133920"/>
                <a:gd name="textAreaBottom" fmla="*/ 135000 h 133920"/>
              </a:gdLst>
              <a:ahLst/>
              <a:rect l="textAreaLeft" t="textAreaTop" r="textAreaRight" b="textAreaBottom"/>
              <a:pathLst>
                <a:path w="29580" h="5068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7320" bIns="67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Google Shape;312;p14"/>
            <p:cNvSpPr/>
            <p:nvPr/>
          </p:nvSpPr>
          <p:spPr>
            <a:xfrm>
              <a:off x="3669480" y="1926360"/>
              <a:ext cx="1803960" cy="1006920"/>
            </a:xfrm>
            <a:custGeom>
              <a:avLst/>
              <a:gdLst>
                <a:gd name="textAreaLeft" fmla="*/ 0 w 1803960"/>
                <a:gd name="textAreaRight" fmla="*/ 1805040 w 180396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67773" h="37846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5607000" y="3985560"/>
            <a:ext cx="1894320" cy="153720"/>
          </a:xfrm>
          <a:prstGeom prst="rect">
            <a:avLst/>
          </a:prstGeom>
          <a:ln w="0">
            <a:noFill/>
          </a:ln>
        </p:spPr>
      </p:pic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1047240" y="2448720"/>
            <a:ext cx="1894320" cy="970560"/>
          </a:xfrm>
          <a:prstGeom prst="rect">
            <a:avLst/>
          </a:prstGeom>
          <a:ln w="0">
            <a:noFill/>
          </a:ln>
        </p:spPr>
      </p:pic>
      <p:pic>
        <p:nvPicPr>
          <p:cNvPr id="344" name="" descr=""/>
          <p:cNvPicPr/>
          <p:nvPr/>
        </p:nvPicPr>
        <p:blipFill>
          <a:blip r:embed="rId3"/>
          <a:stretch/>
        </p:blipFill>
        <p:spPr>
          <a:xfrm>
            <a:off x="374400" y="3614400"/>
            <a:ext cx="524880" cy="524880"/>
          </a:xfrm>
          <a:prstGeom prst="rect">
            <a:avLst/>
          </a:prstGeom>
          <a:ln w="0">
            <a:noFill/>
          </a:ln>
        </p:spPr>
      </p:pic>
      <p:pic>
        <p:nvPicPr>
          <p:cNvPr id="345" name="" descr=""/>
          <p:cNvPicPr/>
          <p:nvPr/>
        </p:nvPicPr>
        <p:blipFill>
          <a:blip r:embed="rId4"/>
          <a:stretch/>
        </p:blipFill>
        <p:spPr>
          <a:xfrm>
            <a:off x="353880" y="1289880"/>
            <a:ext cx="545400" cy="544320"/>
          </a:xfrm>
          <a:prstGeom prst="rect">
            <a:avLst/>
          </a:prstGeom>
          <a:ln w="0">
            <a:noFill/>
          </a:ln>
        </p:spPr>
      </p:pic>
      <p:pic>
        <p:nvPicPr>
          <p:cNvPr id="346" name="" descr=""/>
          <p:cNvPicPr/>
          <p:nvPr/>
        </p:nvPicPr>
        <p:blipFill>
          <a:blip r:embed="rId5"/>
          <a:stretch/>
        </p:blipFill>
        <p:spPr>
          <a:xfrm>
            <a:off x="8093520" y="2520000"/>
            <a:ext cx="545760" cy="545760"/>
          </a:xfrm>
          <a:prstGeom prst="rect">
            <a:avLst/>
          </a:prstGeom>
          <a:ln w="0">
            <a:noFill/>
          </a:ln>
        </p:spPr>
      </p:pic>
      <p:sp>
        <p:nvSpPr>
          <p:cNvPr id="347" name="Google Shape;179;p 1"/>
          <p:cNvSpPr/>
          <p:nvPr/>
        </p:nvSpPr>
        <p:spPr>
          <a:xfrm>
            <a:off x="6370560" y="1260000"/>
            <a:ext cx="163584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Sqlite3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Google Shape;180;p 1"/>
          <p:cNvSpPr/>
          <p:nvPr/>
        </p:nvSpPr>
        <p:spPr>
          <a:xfrm>
            <a:off x="6254280" y="2672280"/>
            <a:ext cx="180180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Основная библиотека 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Fira Sans"/>
              </a:rPr>
              <a:t>для</a:t>
            </a: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 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Fira Sans"/>
              </a:rPr>
              <a:t>работы</a:t>
            </a: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 с графическим интерфейсом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6"/>
          <a:stretch/>
        </p:blipFill>
        <p:spPr>
          <a:xfrm>
            <a:off x="8093520" y="1260000"/>
            <a:ext cx="545760" cy="54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1499;p18"/>
          <p:cNvGrpSpPr/>
          <p:nvPr/>
        </p:nvGrpSpPr>
        <p:grpSpPr>
          <a:xfrm>
            <a:off x="2685600" y="540000"/>
            <a:ext cx="3054960" cy="3466080"/>
            <a:chOff x="2685600" y="540000"/>
            <a:chExt cx="3054960" cy="3466080"/>
          </a:xfrm>
        </p:grpSpPr>
        <p:sp>
          <p:nvSpPr>
            <p:cNvPr id="351" name="Google Shape;1500;p18"/>
            <p:cNvSpPr/>
            <p:nvPr/>
          </p:nvSpPr>
          <p:spPr>
            <a:xfrm>
              <a:off x="3711240" y="540000"/>
              <a:ext cx="1434600" cy="781920"/>
            </a:xfrm>
            <a:custGeom>
              <a:avLst/>
              <a:gdLst>
                <a:gd name="textAreaLeft" fmla="*/ 0 w 1434600"/>
                <a:gd name="textAreaRight" fmla="*/ 1435680 w 1434600"/>
                <a:gd name="textAreaTop" fmla="*/ 0 h 781920"/>
                <a:gd name="textAreaBottom" fmla="*/ 783000 h 781920"/>
              </a:gdLst>
              <a:ahLst/>
              <a:rect l="textAreaLeft" t="textAreaTop" r="textAreaRight" b="textAreaBottom"/>
              <a:pathLst>
                <a:path w="32399" h="17672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Google Shape;1501;p18"/>
            <p:cNvSpPr/>
            <p:nvPr/>
          </p:nvSpPr>
          <p:spPr>
            <a:xfrm>
              <a:off x="2685600" y="1545840"/>
              <a:ext cx="2050560" cy="2050560"/>
            </a:xfrm>
            <a:custGeom>
              <a:avLst/>
              <a:gdLst>
                <a:gd name="textAreaLeft" fmla="*/ 0 w 2050560"/>
                <a:gd name="textAreaRight" fmla="*/ 2051640 w 2050560"/>
                <a:gd name="textAreaTop" fmla="*/ 0 h 2050560"/>
                <a:gd name="textAreaBottom" fmla="*/ 2051640 h 2050560"/>
              </a:gdLst>
              <a:ahLst/>
              <a:rect l="textAreaLeft" t="textAreaTop" r="textAreaRight" b="textAreaBottom"/>
              <a:pathLst>
                <a:path w="46302" h="46301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Google Shape;1502;p18"/>
            <p:cNvSpPr/>
            <p:nvPr/>
          </p:nvSpPr>
          <p:spPr>
            <a:xfrm>
              <a:off x="2736000" y="1684440"/>
              <a:ext cx="1947960" cy="1773360"/>
            </a:xfrm>
            <a:custGeom>
              <a:avLst/>
              <a:gdLst>
                <a:gd name="textAreaLeft" fmla="*/ 0 w 1947960"/>
                <a:gd name="textAreaRight" fmla="*/ 1949040 w 1947960"/>
                <a:gd name="textAreaTop" fmla="*/ 0 h 1773360"/>
                <a:gd name="textAreaBottom" fmla="*/ 1774440 h 1773360"/>
              </a:gdLst>
              <a:ahLst/>
              <a:rect l="textAreaLeft" t="textAreaTop" r="textAreaRight" b="textAreaBottom"/>
              <a:pathLst>
                <a:path w="43990" h="40047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Google Shape;1526;p18"/>
            <p:cNvSpPr/>
            <p:nvPr/>
          </p:nvSpPr>
          <p:spPr>
            <a:xfrm>
              <a:off x="3125880" y="2167560"/>
              <a:ext cx="1167840" cy="696240"/>
            </a:xfrm>
            <a:custGeom>
              <a:avLst/>
              <a:gdLst>
                <a:gd name="textAreaLeft" fmla="*/ 0 w 1167840"/>
                <a:gd name="textAreaRight" fmla="*/ 1168920 w 1167840"/>
                <a:gd name="textAreaTop" fmla="*/ 0 h 696240"/>
                <a:gd name="textAreaBottom" fmla="*/ 697320 h 696240"/>
              </a:gdLst>
              <a:ahLst/>
              <a:rect l="textAreaLeft" t="textAreaTop" r="textAreaRight" b="textAreaBottom"/>
              <a:pathLst>
                <a:path w="26382" h="15741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5" name="Google Shape;1527;p18"/>
            <p:cNvSpPr/>
            <p:nvPr/>
          </p:nvSpPr>
          <p:spPr>
            <a:xfrm>
              <a:off x="3153960" y="2747160"/>
              <a:ext cx="1118880" cy="95760"/>
            </a:xfrm>
            <a:custGeom>
              <a:avLst/>
              <a:gdLst>
                <a:gd name="textAreaLeft" fmla="*/ 0 w 1118880"/>
                <a:gd name="textAreaRight" fmla="*/ 1119960 w 1118880"/>
                <a:gd name="textAreaTop" fmla="*/ 0 h 95760"/>
                <a:gd name="textAreaBottom" fmla="*/ 96840 h 95760"/>
              </a:gdLst>
              <a:ahLst/>
              <a:rect l="textAreaLeft" t="textAreaTop" r="textAreaRight" b="textAreaBottom"/>
              <a:pathLst>
                <a:path w="25273" h="2186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240" bIns="482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6" name="Google Shape;1528;p18"/>
            <p:cNvSpPr/>
            <p:nvPr/>
          </p:nvSpPr>
          <p:spPr>
            <a:xfrm>
              <a:off x="3632760" y="2756880"/>
              <a:ext cx="196920" cy="196920"/>
            </a:xfrm>
            <a:custGeom>
              <a:avLst/>
              <a:gdLst>
                <a:gd name="textAreaLeft" fmla="*/ 0 w 196920"/>
                <a:gd name="textAreaRight" fmla="*/ 198000 w 196920"/>
                <a:gd name="textAreaTop" fmla="*/ 0 h 196920"/>
                <a:gd name="textAreaBottom" fmla="*/ 198000 h 196920"/>
              </a:gdLst>
              <a:ahLst/>
              <a:rect l="textAreaLeft" t="textAreaTop" r="textAreaRight" b="textAreaBottom"/>
              <a:pathLst>
                <a:path w="4466" h="4467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7" name="Google Shape;1529;p18"/>
            <p:cNvSpPr/>
            <p:nvPr/>
          </p:nvSpPr>
          <p:spPr>
            <a:xfrm>
              <a:off x="3461400" y="2925360"/>
              <a:ext cx="550440" cy="49320"/>
            </a:xfrm>
            <a:custGeom>
              <a:avLst/>
              <a:gdLst>
                <a:gd name="textAreaLeft" fmla="*/ 0 w 550440"/>
                <a:gd name="textAreaRight" fmla="*/ 551520 w 550440"/>
                <a:gd name="textAreaTop" fmla="*/ 0 h 49320"/>
                <a:gd name="textAreaBottom" fmla="*/ 50400 h 49320"/>
              </a:gdLst>
              <a:ahLst/>
              <a:rect l="textAreaLeft" t="textAreaTop" r="textAreaRight" b="textAreaBottom"/>
              <a:pathLst>
                <a:path w="12447" h="1141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8" name="Google Shape;1530;p18"/>
            <p:cNvSpPr/>
            <p:nvPr/>
          </p:nvSpPr>
          <p:spPr>
            <a:xfrm>
              <a:off x="3378600" y="2484720"/>
              <a:ext cx="167400" cy="168840"/>
            </a:xfrm>
            <a:custGeom>
              <a:avLst/>
              <a:gdLst>
                <a:gd name="textAreaLeft" fmla="*/ 0 w 167400"/>
                <a:gd name="textAreaRight" fmla="*/ 168480 w 167400"/>
                <a:gd name="textAreaTop" fmla="*/ 0 h 168840"/>
                <a:gd name="textAreaBottom" fmla="*/ 169920 h 168840"/>
              </a:gdLst>
              <a:ahLst/>
              <a:rect l="textAreaLeft" t="textAreaTop" r="textAreaRight" b="textAreaBottom"/>
              <a:pathLst>
                <a:path w="3801" h="3833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4960" bIns="849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Google Shape;1531;p18"/>
            <p:cNvSpPr/>
            <p:nvPr/>
          </p:nvSpPr>
          <p:spPr>
            <a:xfrm>
              <a:off x="3617280" y="2403360"/>
              <a:ext cx="167400" cy="248760"/>
            </a:xfrm>
            <a:custGeom>
              <a:avLst/>
              <a:gdLst>
                <a:gd name="textAreaLeft" fmla="*/ 0 w 167400"/>
                <a:gd name="textAreaRight" fmla="*/ 168480 w 167400"/>
                <a:gd name="textAreaTop" fmla="*/ 0 h 248760"/>
                <a:gd name="textAreaBottom" fmla="*/ 249840 h 248760"/>
              </a:gdLst>
              <a:ahLst/>
              <a:rect l="textAreaLeft" t="textAreaTop" r="textAreaRight" b="textAreaBottom"/>
              <a:pathLst>
                <a:path w="3801" h="5638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Google Shape;1532;p18"/>
            <p:cNvSpPr/>
            <p:nvPr/>
          </p:nvSpPr>
          <p:spPr>
            <a:xfrm>
              <a:off x="3854160" y="2317680"/>
              <a:ext cx="167400" cy="334440"/>
            </a:xfrm>
            <a:custGeom>
              <a:avLst/>
              <a:gdLst>
                <a:gd name="textAreaLeft" fmla="*/ 0 w 167400"/>
                <a:gd name="textAreaRight" fmla="*/ 168480 w 167400"/>
                <a:gd name="textAreaTop" fmla="*/ 0 h 334440"/>
                <a:gd name="textAreaBottom" fmla="*/ 335520 h 334440"/>
              </a:gdLst>
              <a:ahLst/>
              <a:rect l="textAreaLeft" t="textAreaTop" r="textAreaRight" b="textAreaBottom"/>
              <a:pathLst>
                <a:path w="3801" h="757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1" name="Google Shape;1534;p18"/>
            <p:cNvSpPr/>
            <p:nvPr/>
          </p:nvSpPr>
          <p:spPr>
            <a:xfrm>
              <a:off x="4693320" y="2573280"/>
              <a:ext cx="826920" cy="360"/>
            </a:xfrm>
            <a:custGeom>
              <a:avLst/>
              <a:gdLst>
                <a:gd name="textAreaLeft" fmla="*/ 0 w 826920"/>
                <a:gd name="textAreaRight" fmla="*/ 828000 w 82692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fill="none" w="18686" h="1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Google Shape;1535;p18"/>
            <p:cNvSpPr/>
            <p:nvPr/>
          </p:nvSpPr>
          <p:spPr>
            <a:xfrm>
              <a:off x="3719520" y="760320"/>
              <a:ext cx="360" cy="826920"/>
            </a:xfrm>
            <a:custGeom>
              <a:avLst/>
              <a:gdLst>
                <a:gd name="textAreaLeft" fmla="*/ 0 w 360"/>
                <a:gd name="textAreaRight" fmla="*/ 2880 w 360"/>
                <a:gd name="textAreaTop" fmla="*/ 0 h 826920"/>
                <a:gd name="textAreaBottom" fmla="*/ 828000 h 826920"/>
              </a:gdLst>
              <a:ahLst/>
              <a:rect l="textAreaLeft" t="textAreaTop" r="textAreaRight" b="textAreaBottom"/>
              <a:pathLst>
                <a:path fill="none" w="1" h="18685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Google Shape;1536;p18"/>
            <p:cNvSpPr/>
            <p:nvPr/>
          </p:nvSpPr>
          <p:spPr>
            <a:xfrm>
              <a:off x="4415400" y="1312920"/>
              <a:ext cx="551880" cy="551880"/>
            </a:xfrm>
            <a:custGeom>
              <a:avLst/>
              <a:gdLst>
                <a:gd name="textAreaLeft" fmla="*/ 0 w 551880"/>
                <a:gd name="textAreaRight" fmla="*/ 552960 w 551880"/>
                <a:gd name="textAreaTop" fmla="*/ 0 h 551880"/>
                <a:gd name="textAreaBottom" fmla="*/ 552960 h 551880"/>
              </a:gdLst>
              <a:ahLst/>
              <a:rect l="textAreaLeft" t="textAreaTop" r="textAreaRight" b="textAreaBottom"/>
              <a:pathLst>
                <a:path fill="none" w="12479" h="12479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Google Shape;1537;p18"/>
            <p:cNvSpPr/>
            <p:nvPr/>
          </p:nvSpPr>
          <p:spPr>
            <a:xfrm>
              <a:off x="4408560" y="3269160"/>
              <a:ext cx="551880" cy="551880"/>
            </a:xfrm>
            <a:custGeom>
              <a:avLst/>
              <a:gdLst>
                <a:gd name="textAreaLeft" fmla="*/ 0 w 551880"/>
                <a:gd name="textAreaRight" fmla="*/ 552960 w 551880"/>
                <a:gd name="textAreaTop" fmla="*/ 0 h 551880"/>
                <a:gd name="textAreaBottom" fmla="*/ 552960 h 551880"/>
              </a:gdLst>
              <a:ahLst/>
              <a:rect l="textAreaLeft" t="textAreaTop" r="textAreaRight" b="textAreaBottom"/>
              <a:pathLst>
                <a:path fill="none" w="12479" h="12478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>
              <a:solidFill>
                <a:srgbClr val="cecec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Google Shape;1538;p18"/>
            <p:cNvSpPr/>
            <p:nvPr/>
          </p:nvSpPr>
          <p:spPr>
            <a:xfrm>
              <a:off x="4960080" y="2571840"/>
              <a:ext cx="780480" cy="1434240"/>
            </a:xfrm>
            <a:custGeom>
              <a:avLst/>
              <a:gdLst>
                <a:gd name="textAreaLeft" fmla="*/ 0 w 780480"/>
                <a:gd name="textAreaRight" fmla="*/ 781560 w 780480"/>
                <a:gd name="textAreaTop" fmla="*/ 0 h 1434240"/>
                <a:gd name="textAreaBottom" fmla="*/ 1435320 h 1434240"/>
              </a:gdLst>
              <a:ahLst/>
              <a:rect l="textAreaLeft" t="textAreaTop" r="textAreaRight" b="textAreaBottom"/>
              <a:pathLst>
                <a:path w="17641" h="32398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Google Shape;1539;p18"/>
            <p:cNvSpPr/>
            <p:nvPr/>
          </p:nvSpPr>
          <p:spPr>
            <a:xfrm>
              <a:off x="4958640" y="1136160"/>
              <a:ext cx="781920" cy="1434240"/>
            </a:xfrm>
            <a:custGeom>
              <a:avLst/>
              <a:gdLst>
                <a:gd name="textAreaLeft" fmla="*/ 0 w 781920"/>
                <a:gd name="textAreaRight" fmla="*/ 783000 w 781920"/>
                <a:gd name="textAreaTop" fmla="*/ 0 h 1434240"/>
                <a:gd name="textAreaBottom" fmla="*/ 1435320 h 1434240"/>
              </a:gdLst>
              <a:ahLst/>
              <a:rect l="textAreaLeft" t="textAreaTop" r="textAreaRight" b="textAreaBottom"/>
              <a:pathLst>
                <a:path w="17673" h="32398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367" name="" descr=""/>
            <p:cNvPicPr/>
            <p:nvPr/>
          </p:nvPicPr>
          <p:blipFill>
            <a:blip r:embed="rId1"/>
            <a:stretch/>
          </p:blipFill>
          <p:spPr>
            <a:xfrm>
              <a:off x="4060800" y="1087200"/>
              <a:ext cx="365760" cy="36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8" name="" descr=""/>
            <p:cNvPicPr/>
            <p:nvPr/>
          </p:nvPicPr>
          <p:blipFill>
            <a:blip r:embed="rId2"/>
            <a:stretch/>
          </p:blipFill>
          <p:spPr>
            <a:xfrm>
              <a:off x="4853520" y="1865520"/>
              <a:ext cx="365760" cy="36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9" name="" descr=""/>
            <p:cNvPicPr/>
            <p:nvPr/>
          </p:nvPicPr>
          <p:blipFill>
            <a:blip r:embed="rId3"/>
            <a:stretch/>
          </p:blipFill>
          <p:spPr>
            <a:xfrm>
              <a:off x="4853520" y="2902680"/>
              <a:ext cx="365760" cy="365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70" name="Google Shape;1541;p18"/>
          <p:cNvSpPr/>
          <p:nvPr/>
        </p:nvSpPr>
        <p:spPr>
          <a:xfrm>
            <a:off x="457200" y="1334160"/>
            <a:ext cx="2226960" cy="24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Основные окна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1542;p18"/>
          <p:cNvSpPr/>
          <p:nvPr/>
        </p:nvSpPr>
        <p:spPr>
          <a:xfrm>
            <a:off x="6008400" y="1260000"/>
            <a:ext cx="24116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cccccc"/>
                </a:solidFill>
                <a:latin typeface="Fira Sans Extra Condensed Medium"/>
                <a:ea typeface="Fira Sans Extra Condensed Medium"/>
              </a:rPr>
              <a:t>01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1543;p18"/>
          <p:cNvSpPr/>
          <p:nvPr/>
        </p:nvSpPr>
        <p:spPr>
          <a:xfrm>
            <a:off x="6008760" y="1603440"/>
            <a:ext cx="24116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Главное окно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Google Shape;1544;p18"/>
          <p:cNvSpPr/>
          <p:nvPr/>
        </p:nvSpPr>
        <p:spPr>
          <a:xfrm>
            <a:off x="6008760" y="2279160"/>
            <a:ext cx="24116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30475e"/>
                </a:solidFill>
                <a:latin typeface="Fira Sans Extra Condensed Medium"/>
                <a:ea typeface="Fira Sans Extra Condensed Medium"/>
              </a:rPr>
              <a:t>02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Google Shape;1545;p18"/>
          <p:cNvSpPr/>
          <p:nvPr/>
        </p:nvSpPr>
        <p:spPr>
          <a:xfrm>
            <a:off x="6008760" y="2634480"/>
            <a:ext cx="24116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Окно календаря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Google Shape;1546;p18"/>
          <p:cNvSpPr/>
          <p:nvPr/>
        </p:nvSpPr>
        <p:spPr>
          <a:xfrm>
            <a:off x="6008760" y="3276720"/>
            <a:ext cx="24116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f2a365"/>
                </a:solidFill>
                <a:latin typeface="Fira Sans Extra Condensed Medium"/>
                <a:ea typeface="Fira Sans Extra Condensed Medium"/>
              </a:rPr>
              <a:t>03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Google Shape;1547;p18"/>
          <p:cNvSpPr/>
          <p:nvPr/>
        </p:nvSpPr>
        <p:spPr>
          <a:xfrm>
            <a:off x="6008760" y="3632040"/>
            <a:ext cx="24116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Fira Sans"/>
                <a:ea typeface="Fira Sans"/>
              </a:rPr>
              <a:t>Окно погоды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7" name="Google Shape;1550;p18"/>
          <p:cNvCxnSpPr/>
          <p:nvPr/>
        </p:nvCxnSpPr>
        <p:spPr>
          <a:xfrm>
            <a:off x="6079320" y="1603080"/>
            <a:ext cx="298440" cy="1080"/>
          </a:xfrm>
          <a:prstGeom prst="straightConnector1">
            <a:avLst/>
          </a:prstGeom>
          <a:ln w="9525">
            <a:solidFill>
              <a:srgbClr val="434343"/>
            </a:solidFill>
            <a:round/>
          </a:ln>
        </p:spPr>
      </p:cxnSp>
      <p:cxnSp>
        <p:nvCxnSpPr>
          <p:cNvPr id="378" name="Google Shape;1551;p18"/>
          <p:cNvCxnSpPr/>
          <p:nvPr/>
        </p:nvCxnSpPr>
        <p:spPr>
          <a:xfrm>
            <a:off x="6079320" y="2634120"/>
            <a:ext cx="298440" cy="108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cxnSp>
        <p:nvCxnSpPr>
          <p:cNvPr id="379" name="Google Shape;1552;p18"/>
          <p:cNvCxnSpPr/>
          <p:nvPr/>
        </p:nvCxnSpPr>
        <p:spPr>
          <a:xfrm>
            <a:off x="6079320" y="3631680"/>
            <a:ext cx="298440" cy="108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176;p 1"/>
          <p:cNvSpPr/>
          <p:nvPr/>
        </p:nvSpPr>
        <p:spPr>
          <a:xfrm>
            <a:off x="717480" y="411480"/>
            <a:ext cx="77223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Класс и его конструктор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-180000" y="959040"/>
            <a:ext cx="4840200" cy="4080600"/>
          </a:xfrm>
          <a:prstGeom prst="rect">
            <a:avLst/>
          </a:prstGeom>
          <a:ln w="0">
            <a:noFill/>
          </a:ln>
        </p:spPr>
      </p:pic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4326840" y="1320480"/>
            <a:ext cx="4679640" cy="293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76;p 3"/>
          <p:cNvSpPr/>
          <p:nvPr/>
        </p:nvSpPr>
        <p:spPr>
          <a:xfrm>
            <a:off x="717480" y="411480"/>
            <a:ext cx="77223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Класс и его конструктор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3204720" y="838080"/>
            <a:ext cx="3454920" cy="2153880"/>
          </a:xfrm>
          <a:prstGeom prst="rect">
            <a:avLst/>
          </a:prstGeom>
          <a:ln w="0">
            <a:noFill/>
          </a:ln>
        </p:spPr>
      </p:pic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0" y="3105720"/>
            <a:ext cx="3419640" cy="2293920"/>
          </a:xfrm>
          <a:prstGeom prst="rect">
            <a:avLst/>
          </a:prstGeom>
          <a:ln w="0">
            <a:noFill/>
          </a:ln>
        </p:spPr>
      </p:pic>
      <p:pic>
        <p:nvPicPr>
          <p:cNvPr id="386" name="" descr=""/>
          <p:cNvPicPr/>
          <p:nvPr/>
        </p:nvPicPr>
        <p:blipFill>
          <a:blip r:embed="rId3"/>
          <a:stretch/>
        </p:blipFill>
        <p:spPr>
          <a:xfrm>
            <a:off x="3600000" y="3060000"/>
            <a:ext cx="3498480" cy="2159640"/>
          </a:xfrm>
          <a:prstGeom prst="rect">
            <a:avLst/>
          </a:prstGeom>
          <a:ln w="0">
            <a:noFill/>
          </a:ln>
        </p:spPr>
      </p:pic>
      <p:pic>
        <p:nvPicPr>
          <p:cNvPr id="387" name="" descr=""/>
          <p:cNvPicPr/>
          <p:nvPr/>
        </p:nvPicPr>
        <p:blipFill>
          <a:blip r:embed="rId4"/>
          <a:stretch/>
        </p:blipFill>
        <p:spPr>
          <a:xfrm>
            <a:off x="-70920" y="374040"/>
            <a:ext cx="2853720" cy="305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176;p 2"/>
          <p:cNvSpPr/>
          <p:nvPr/>
        </p:nvSpPr>
        <p:spPr>
          <a:xfrm>
            <a:off x="717480" y="411480"/>
            <a:ext cx="77223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Диалоговые окна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-180000" y="674280"/>
            <a:ext cx="3808440" cy="2205360"/>
          </a:xfrm>
          <a:prstGeom prst="rect">
            <a:avLst/>
          </a:prstGeom>
          <a:ln w="0"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3387960" y="892080"/>
            <a:ext cx="2911680" cy="1987560"/>
          </a:xfrm>
          <a:prstGeom prst="rect">
            <a:avLst/>
          </a:prstGeom>
          <a:ln w="0">
            <a:noFill/>
          </a:ln>
        </p:spPr>
      </p:pic>
      <p:pic>
        <p:nvPicPr>
          <p:cNvPr id="391" name="" descr=""/>
          <p:cNvPicPr/>
          <p:nvPr/>
        </p:nvPicPr>
        <p:blipFill>
          <a:blip r:embed="rId3"/>
          <a:stretch/>
        </p:blipFill>
        <p:spPr>
          <a:xfrm>
            <a:off x="-180000" y="3060000"/>
            <a:ext cx="3579840" cy="1789560"/>
          </a:xfrm>
          <a:prstGeom prst="rect">
            <a:avLst/>
          </a:prstGeom>
          <a:ln w="0">
            <a:noFill/>
          </a:ln>
        </p:spPr>
      </p:pic>
      <p:pic>
        <p:nvPicPr>
          <p:cNvPr id="392" name="" descr=""/>
          <p:cNvPicPr/>
          <p:nvPr/>
        </p:nvPicPr>
        <p:blipFill>
          <a:blip r:embed="rId4"/>
          <a:stretch/>
        </p:blipFill>
        <p:spPr>
          <a:xfrm>
            <a:off x="3197880" y="2928960"/>
            <a:ext cx="2741760" cy="1930680"/>
          </a:xfrm>
          <a:prstGeom prst="rect">
            <a:avLst/>
          </a:prstGeom>
          <a:ln w="0">
            <a:noFill/>
          </a:ln>
        </p:spPr>
      </p:pic>
      <p:sp>
        <p:nvSpPr>
          <p:cNvPr id="393" name=""/>
          <p:cNvSpPr/>
          <p:nvPr/>
        </p:nvSpPr>
        <p:spPr>
          <a:xfrm>
            <a:off x="6480000" y="900000"/>
            <a:ext cx="360" cy="43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5"/>
          <a:stretch/>
        </p:blipFill>
        <p:spPr>
          <a:xfrm>
            <a:off x="6300000" y="2700000"/>
            <a:ext cx="3059640" cy="1979640"/>
          </a:xfrm>
          <a:prstGeom prst="rect">
            <a:avLst/>
          </a:prstGeom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6"/>
          <a:stretch/>
        </p:blipFill>
        <p:spPr>
          <a:xfrm>
            <a:off x="7020000" y="1260000"/>
            <a:ext cx="1487160" cy="165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176;p 6"/>
          <p:cNvSpPr/>
          <p:nvPr/>
        </p:nvSpPr>
        <p:spPr>
          <a:xfrm>
            <a:off x="717480" y="411480"/>
            <a:ext cx="77223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Реализация асинхронности для часов на главном экране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1718280" y="720000"/>
            <a:ext cx="5661360" cy="48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176;p 4"/>
          <p:cNvSpPr/>
          <p:nvPr/>
        </p:nvSpPr>
        <p:spPr>
          <a:xfrm>
            <a:off x="717480" y="411480"/>
            <a:ext cx="77223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Medium"/>
                <a:ea typeface="Fira Sans Medium"/>
              </a:rPr>
              <a:t>Структура базы данных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1285560" y="892440"/>
            <a:ext cx="6453720" cy="405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LibreOffice/24.2.2.2$Windows_X86_64 LibreOffice_project/d56cc158d8a96260b836f100ef4b4ef25d6f1a01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2024-11-17T23:37:49Z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