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_Project_16681028326290/Most_Popular_Beer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CE70F6-F64C-4706-AD0D-EEC70C1EC9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719333-076E-4B61-85C4-09AFB9B2C8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11/10/2022 7:32:31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_Popular_Beers" id="2" name="slide2">
            <a:extLst>
              <a:ext uri="{FF2B5EF4-FFF2-40B4-BE49-F238E27FC236}">
                <a16:creationId xmlns:a16="http://schemas.microsoft.com/office/drawing/2014/main" id="{5C7810C9-AD97-4041-8A9F-E8E0E3592C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51"/>
            <a:ext cx="12192000" cy="52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_Popular_Breweries" id="3" name="slide3">
            <a:extLst>
              <a:ext uri="{FF2B5EF4-FFF2-40B4-BE49-F238E27FC236}">
                <a16:creationId xmlns:a16="http://schemas.microsoft.com/office/drawing/2014/main" id="{F23DE759-4EFB-4947-A06B-DBA58F7D0F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51"/>
            <a:ext cx="12192000" cy="52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_popular_flavor_profile" id="4" name="slide4">
            <a:extLst>
              <a:ext uri="{FF2B5EF4-FFF2-40B4-BE49-F238E27FC236}">
                <a16:creationId xmlns:a16="http://schemas.microsoft.com/office/drawing/2014/main" id="{1CD84899-0122-42D6-9E03-015F52F2BA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51"/>
            <a:ext cx="12192000" cy="52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2022-11-10T19:32:31Z</dcterms:created>
  <dcterms:modified xsi:type="dcterms:W3CDTF">2022-11-10T19:32:31Z</dcterms:modified>
</cp:coreProperties>
</file>