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4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6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41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5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3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10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76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3BC8-6A51-4018-868A-9862DEDA4CD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CDE0-2073-4A68-BE45-C58248B85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5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31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du projet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51006"/>
            <a:ext cx="10515600" cy="482595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Introduction personnel </a:t>
            </a:r>
          </a:p>
          <a:p>
            <a:r>
              <a:rPr lang="fr-FR" dirty="0" smtClean="0"/>
              <a:t>Présenter le projet</a:t>
            </a:r>
          </a:p>
          <a:p>
            <a:r>
              <a:rPr lang="fr-FR" dirty="0" smtClean="0"/>
              <a:t>Cahier des charges ( contraintes techniques)</a:t>
            </a:r>
          </a:p>
          <a:p>
            <a:r>
              <a:rPr lang="fr-FR" dirty="0" smtClean="0"/>
              <a:t>Analyse fonctionnelle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-On </a:t>
            </a:r>
            <a:r>
              <a:rPr lang="fr-FR" dirty="0" smtClean="0"/>
              <a:t>vends ses compétences et non son projet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-Expliquer les notions importantes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 smtClean="0"/>
              <a:t>On </a:t>
            </a:r>
            <a:r>
              <a:rPr lang="fr-FR" dirty="0" smtClean="0"/>
              <a:t>montre 1 ou 2 </a:t>
            </a:r>
            <a:r>
              <a:rPr lang="fr-FR" dirty="0" err="1" smtClean="0"/>
              <a:t>diagrams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lvl="8"/>
            <a:r>
              <a:rPr lang="fr-FR" dirty="0" smtClean="0"/>
              <a:t>Use case --- représente acteur et fonctionnalité et le SI ( </a:t>
            </a:r>
            <a:r>
              <a:rPr lang="fr-FR" dirty="0" err="1" smtClean="0"/>
              <a:t>extend</a:t>
            </a:r>
            <a:r>
              <a:rPr lang="fr-FR" dirty="0" smtClean="0"/>
              <a:t> </a:t>
            </a:r>
            <a:r>
              <a:rPr lang="fr-FR" dirty="0" err="1" smtClean="0"/>
              <a:t>include</a:t>
            </a:r>
            <a:r>
              <a:rPr lang="fr-FR" dirty="0" smtClean="0"/>
              <a:t>) </a:t>
            </a:r>
          </a:p>
          <a:p>
            <a:pPr lvl="8"/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smtClean="0"/>
              <a:t>activité --- algorithme simplifié de chaque fonctionnalité( </a:t>
            </a:r>
            <a:r>
              <a:rPr lang="fr-FR" dirty="0" err="1" smtClean="0"/>
              <a:t>accept</a:t>
            </a:r>
            <a:r>
              <a:rPr lang="fr-FR" dirty="0" smtClean="0"/>
              <a:t> signal end signal……)</a:t>
            </a:r>
          </a:p>
          <a:p>
            <a:pPr lvl="8"/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smtClean="0"/>
              <a:t>de séquence ( ensemble d’action chronologique entre acteur et SI) ( cas d’erreur, cas alternatif)</a:t>
            </a:r>
          </a:p>
          <a:p>
            <a:pPr lvl="8"/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smtClean="0"/>
              <a:t>classe</a:t>
            </a:r>
          </a:p>
          <a:p>
            <a:r>
              <a:rPr lang="fr-FR" dirty="0" smtClean="0"/>
              <a:t>Conception d’un système d’un SI </a:t>
            </a:r>
          </a:p>
          <a:p>
            <a:pPr lvl="8"/>
            <a:r>
              <a:rPr lang="fr-FR" dirty="0" smtClean="0"/>
              <a:t>MCD ----- première représentation de la structure ( type 1 , type n)</a:t>
            </a:r>
          </a:p>
          <a:p>
            <a:pPr lvl="8"/>
            <a:r>
              <a:rPr lang="fr-FR" dirty="0" smtClean="0"/>
              <a:t>MLD------ se rapprocher du support physique</a:t>
            </a:r>
          </a:p>
          <a:p>
            <a:pPr lvl="8"/>
            <a:r>
              <a:rPr lang="fr-FR" dirty="0" smtClean="0"/>
              <a:t>requête structure ( </a:t>
            </a:r>
            <a:r>
              <a:rPr lang="fr-FR" dirty="0" err="1" smtClean="0"/>
              <a:t>Créate</a:t>
            </a:r>
            <a:r>
              <a:rPr lang="fr-FR" dirty="0" smtClean="0"/>
              <a:t>/ enter table)</a:t>
            </a:r>
          </a:p>
          <a:p>
            <a:pPr lvl="8"/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95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822" y="326339"/>
            <a:ext cx="10515600" cy="4351338"/>
          </a:xfrm>
        </p:spPr>
        <p:txBody>
          <a:bodyPr/>
          <a:lstStyle/>
          <a:p>
            <a:r>
              <a:rPr lang="fr-FR" dirty="0" smtClean="0"/>
              <a:t>Contraintes technique ( Pourquoi j’ai choisi Python, CSS, MySQL </a:t>
            </a:r>
            <a:r>
              <a:rPr lang="fr-FR" dirty="0" err="1" smtClean="0"/>
              <a:t>etc</a:t>
            </a:r>
            <a:r>
              <a:rPr lang="fr-FR" dirty="0" smtClean="0"/>
              <a:t> et </a:t>
            </a:r>
            <a:r>
              <a:rPr lang="fr-FR" dirty="0" smtClean="0"/>
              <a:t>pourquoi </a:t>
            </a:r>
            <a:r>
              <a:rPr lang="fr-FR" dirty="0" smtClean="0"/>
              <a:t>)</a:t>
            </a:r>
          </a:p>
          <a:p>
            <a:r>
              <a:rPr lang="fr-FR" dirty="0" smtClean="0"/>
              <a:t>Fonctionnalité --- présenter un morceau de code intéressant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997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Presentation du projet </vt:lpstr>
      <vt:lpstr>Présentation PowerPoint</vt:lpstr>
    </vt:vector>
  </TitlesOfParts>
  <Company>ADRAR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du projet</dc:title>
  <dc:creator>gokool</dc:creator>
  <cp:lastModifiedBy>dev</cp:lastModifiedBy>
  <cp:revision>5</cp:revision>
  <dcterms:created xsi:type="dcterms:W3CDTF">2021-11-08T08:33:22Z</dcterms:created>
  <dcterms:modified xsi:type="dcterms:W3CDTF">2021-11-08T08:51:29Z</dcterms:modified>
</cp:coreProperties>
</file>