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099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DD32-0499-4F44-96AA-D6685A44A8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023D-72E8-4DF9-86CC-004E1CF7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3" y="728026"/>
            <a:ext cx="5004690" cy="3238329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18" y="4628446"/>
            <a:ext cx="1782552" cy="594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15" y="4613204"/>
            <a:ext cx="1086480" cy="917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27" y="4613204"/>
            <a:ext cx="1079894" cy="152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035808" y="2347190"/>
            <a:ext cx="856861" cy="124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4" y="4628446"/>
            <a:ext cx="893711" cy="781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006969" y="2071242"/>
            <a:ext cx="764931" cy="6506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9" idx="2"/>
            <a:endCxn id="7" idx="0"/>
          </p:cNvCxnSpPr>
          <p:nvPr/>
        </p:nvCxnSpPr>
        <p:spPr>
          <a:xfrm flipH="1">
            <a:off x="1887874" y="3591023"/>
            <a:ext cx="576365" cy="1022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24354" y="1666796"/>
            <a:ext cx="357380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2721873"/>
            <a:ext cx="1047885" cy="3165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5" idx="2"/>
            <a:endCxn id="10" idx="0"/>
          </p:cNvCxnSpPr>
          <p:nvPr/>
        </p:nvCxnSpPr>
        <p:spPr>
          <a:xfrm flipH="1">
            <a:off x="697480" y="2009696"/>
            <a:ext cx="905564" cy="26187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6" idx="0"/>
          </p:cNvCxnSpPr>
          <p:nvPr/>
        </p:nvCxnSpPr>
        <p:spPr>
          <a:xfrm flipH="1">
            <a:off x="3175755" y="2721873"/>
            <a:ext cx="213680" cy="18913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2"/>
            <a:endCxn id="5" idx="0"/>
          </p:cNvCxnSpPr>
          <p:nvPr/>
        </p:nvCxnSpPr>
        <p:spPr>
          <a:xfrm>
            <a:off x="4410143" y="3038396"/>
            <a:ext cx="400751" cy="15900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3358" y="158262"/>
            <a:ext cx="5888163" cy="38686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3359" y="4447252"/>
            <a:ext cx="5888163" cy="1889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14488" y="5580602"/>
            <a:ext cx="17961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836" y="196165"/>
            <a:ext cx="21930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Image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18189" y="4888521"/>
            <a:ext cx="2734408" cy="9996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SIFT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4" idx="3"/>
            <a:endCxn id="33" idx="1"/>
          </p:cNvCxnSpPr>
          <p:nvPr/>
        </p:nvCxnSpPr>
        <p:spPr>
          <a:xfrm flipV="1">
            <a:off x="6031522" y="5388322"/>
            <a:ext cx="1586667" cy="39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83048" y="158262"/>
            <a:ext cx="5004690" cy="38686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0"/>
            <a:endCxn id="36" idx="2"/>
          </p:cNvCxnSpPr>
          <p:nvPr/>
        </p:nvCxnSpPr>
        <p:spPr>
          <a:xfrm flipV="1">
            <a:off x="8985393" y="4026878"/>
            <a:ext cx="0" cy="8616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58395" y="1295017"/>
            <a:ext cx="4390251" cy="796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499838" y="1295017"/>
            <a:ext cx="0" cy="79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55974" y="1295017"/>
            <a:ext cx="0" cy="79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006274" y="1295017"/>
            <a:ext cx="0" cy="79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378973" y="1295017"/>
            <a:ext cx="0" cy="79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24486" y="371469"/>
            <a:ext cx="44241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128-Dimensional Array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3675" y="2824327"/>
            <a:ext cx="27259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128 elements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08887" y="1410223"/>
            <a:ext cx="7441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. .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Right Brace 66"/>
          <p:cNvSpPr/>
          <p:nvPr/>
        </p:nvSpPr>
        <p:spPr>
          <a:xfrm rot="5400000">
            <a:off x="8748771" y="247816"/>
            <a:ext cx="422031" cy="437772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9418309" y="4289928"/>
            <a:ext cx="827321" cy="55081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45028" y="339637"/>
            <a:ext cx="4180114" cy="548640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77584" y="127145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34193" y="202039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0696" y="121049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2341" y="2181501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14056" y="2704015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98913" y="277368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82684" y="165898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99507" y="428026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22118" y="346166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3" y="426938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0180" y="219892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8328" y="236002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20043" y="2882542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900" y="295221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88671" y="183751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05494" y="445879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8105" y="364018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9300" y="444790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28105" y="292608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66253" y="308719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07968" y="3609706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92825" y="367937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6" y="256467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93419" y="518595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16030" y="436735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07225" y="517507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23060" y="169817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61208" y="185928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02923" y="2381798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87780" y="245146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71551" y="133677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8374" y="395805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10985" y="313944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180" y="394716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45916" y="144562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77139" y="238615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15287" y="254726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19300" y="316774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8699" y="154359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566847" y="170470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02970" y="374251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34193" y="468303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72341" y="484414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18112" y="368590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49335" y="462643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87483" y="478753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88782" y="6017629"/>
            <a:ext cx="237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Features</a:t>
            </a:r>
            <a:endParaRPr lang="en-US" sz="3600" dirty="0"/>
          </a:p>
        </p:txBody>
      </p:sp>
      <p:sp>
        <p:nvSpPr>
          <p:cNvPr id="54" name="Oval 53"/>
          <p:cNvSpPr/>
          <p:nvPr/>
        </p:nvSpPr>
        <p:spPr>
          <a:xfrm>
            <a:off x="6862349" y="339638"/>
            <a:ext cx="4180114" cy="548640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294905" y="127145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377421" y="213360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218017" y="121049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89662" y="2181502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431377" y="2704016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16234" y="277368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00005" y="165898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416828" y="428026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539439" y="346166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930634" y="426938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457501" y="2198921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795649" y="236002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537364" y="2882543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122221" y="295221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905992" y="183751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22815" y="445879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645426" y="364019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036621" y="444791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645426" y="292608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83574" y="308719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25289" y="3609707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310146" y="367937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093917" y="256467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710740" y="518595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833351" y="436735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24546" y="517507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640381" y="1698177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78529" y="185928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720244" y="2381799"/>
            <a:ext cx="108857" cy="108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305101" y="245146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088872" y="1336771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705695" y="3958051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828306" y="313944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219501" y="3947166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63237" y="144562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4460" y="238615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332608" y="2547263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036621" y="316774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046020" y="154360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84168" y="170470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820291" y="3742514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351514" y="4683040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89662" y="4844148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5433" y="3685905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766656" y="4626431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04804" y="4787539"/>
            <a:ext cx="130629" cy="130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796132" y="6023384"/>
            <a:ext cx="2399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1M Clusters</a:t>
            </a:r>
            <a:endParaRPr lang="en-US" sz="3600" dirty="0"/>
          </a:p>
        </p:txBody>
      </p:sp>
      <p:sp>
        <p:nvSpPr>
          <p:cNvPr id="104" name="Right Arrow 103"/>
          <p:cNvSpPr/>
          <p:nvPr/>
        </p:nvSpPr>
        <p:spPr>
          <a:xfrm>
            <a:off x="5390603" y="2312130"/>
            <a:ext cx="1288871" cy="114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682427" y="2093192"/>
            <a:ext cx="1214858" cy="78934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845889">
            <a:off x="7549055" y="4242242"/>
            <a:ext cx="585859" cy="885623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419128" y="3290616"/>
            <a:ext cx="1135396" cy="71069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0381732">
            <a:off x="8331765" y="4007498"/>
            <a:ext cx="1078559" cy="159436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548937" y="3128560"/>
            <a:ext cx="954132" cy="111565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512617" y="2848935"/>
            <a:ext cx="827321" cy="546347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606775" y="3440379"/>
            <a:ext cx="827321" cy="56095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20741063">
            <a:off x="7298129" y="2057268"/>
            <a:ext cx="1044322" cy="124124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197205">
            <a:off x="10483489" y="2249439"/>
            <a:ext cx="458990" cy="860316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311314" y="1255302"/>
            <a:ext cx="463254" cy="49478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21002370">
            <a:off x="8056085" y="1055823"/>
            <a:ext cx="1552309" cy="1029977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2024570">
            <a:off x="9629904" y="1184992"/>
            <a:ext cx="703751" cy="960107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279380" y="2100456"/>
            <a:ext cx="414200" cy="355813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41" idx="1"/>
            <a:endCxn id="121" idx="2"/>
          </p:cNvCxnSpPr>
          <p:nvPr/>
        </p:nvCxnSpPr>
        <p:spPr>
          <a:xfrm flipH="1" flipV="1">
            <a:off x="1122656" y="1021667"/>
            <a:ext cx="542390" cy="4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91810" y="560002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Features</a:t>
            </a:r>
            <a:endParaRPr lang="en-US" sz="2400" dirty="0"/>
          </a:p>
        </p:txBody>
      </p:sp>
      <p:cxnSp>
        <p:nvCxnSpPr>
          <p:cNvPr id="125" name="Straight Connector 124"/>
          <p:cNvCxnSpPr>
            <a:stCxn id="121" idx="2"/>
            <a:endCxn id="43" idx="1"/>
          </p:cNvCxnSpPr>
          <p:nvPr/>
        </p:nvCxnSpPr>
        <p:spPr>
          <a:xfrm>
            <a:off x="1122656" y="1021667"/>
            <a:ext cx="411761" cy="1544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4" idx="0"/>
            <a:endCxn id="127" idx="2"/>
          </p:cNvCxnSpPr>
          <p:nvPr/>
        </p:nvCxnSpPr>
        <p:spPr>
          <a:xfrm flipV="1">
            <a:off x="10859778" y="1021666"/>
            <a:ext cx="365560" cy="1253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638895" y="56000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Clusters</a:t>
            </a:r>
            <a:endParaRPr lang="en-US" sz="2400" dirty="0"/>
          </a:p>
        </p:txBody>
      </p:sp>
      <p:cxnSp>
        <p:nvCxnSpPr>
          <p:cNvPr id="128" name="Straight Connector 127"/>
          <p:cNvCxnSpPr>
            <a:stCxn id="127" idx="2"/>
            <a:endCxn id="117" idx="0"/>
          </p:cNvCxnSpPr>
          <p:nvPr/>
        </p:nvCxnSpPr>
        <p:spPr>
          <a:xfrm flipH="1">
            <a:off x="10248433" y="1021666"/>
            <a:ext cx="976905" cy="244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9987" y="1204854"/>
            <a:ext cx="2921640" cy="485938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12122" y="490465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Codebook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2104008" y="1910885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55036" y="2498622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4028" y="2098028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95448" y="1617968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18572" y="1748597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71451" y="2129039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9796" y="1496271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89092" y="2068142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79913" y="1462306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93796" y="2398851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91544" y="2813731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03114" y="2725234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07878" y="2649100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5746" y="2576646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35881" y="2982203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17668" y="3863557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29209" y="5139875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08201" y="4739281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6911" y="3221437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2485" y="5046647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40489" y="4804596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49280" y="4044831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43477" y="4872086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47565" y="4110146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49284" y="5033384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65717" y="5454984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77287" y="5366487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60010" y="2607467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38516" y="5342094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50359" y="4863273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25159" y="2978812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25159" y="3605834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38694" y="3022686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95833" y="2738096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21595" y="3188913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97389" y="3392768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521595" y="2493061"/>
            <a:ext cx="130629" cy="130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38904" y="3846824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39818" y="3355464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03114" y="4599841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62245" y="5283783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302395" y="5131695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35881" y="3655834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45314" y="5424813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00013" y="4585228"/>
            <a:ext cx="130629" cy="130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36504">
            <a:off x="2663360" y="2282717"/>
            <a:ext cx="1321691" cy="22336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271137">
            <a:off x="1359713" y="1260495"/>
            <a:ext cx="1495141" cy="2446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203576" y="4482815"/>
            <a:ext cx="2593743" cy="14278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27438" y="3951118"/>
            <a:ext cx="130629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2"/>
            <a:endCxn id="58" idx="3"/>
          </p:cNvCxnSpPr>
          <p:nvPr/>
        </p:nvCxnSpPr>
        <p:spPr>
          <a:xfrm flipH="1">
            <a:off x="1018648" y="4016433"/>
            <a:ext cx="1308790" cy="160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998" y="3853961"/>
            <a:ext cx="96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Feature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096681" y="2447438"/>
            <a:ext cx="72641" cy="7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02278" y="3392018"/>
            <a:ext cx="70999" cy="643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51943" y="5160358"/>
            <a:ext cx="72641" cy="7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4" idx="4"/>
            <a:endCxn id="54" idx="0"/>
          </p:cNvCxnSpPr>
          <p:nvPr/>
        </p:nvCxnSpPr>
        <p:spPr>
          <a:xfrm>
            <a:off x="2133002" y="2520079"/>
            <a:ext cx="259751" cy="14310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3"/>
            <a:endCxn id="54" idx="6"/>
          </p:cNvCxnSpPr>
          <p:nvPr/>
        </p:nvCxnSpPr>
        <p:spPr>
          <a:xfrm flipH="1">
            <a:off x="2458067" y="3446933"/>
            <a:ext cx="854609" cy="569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4"/>
          </p:cNvCxnSpPr>
          <p:nvPr/>
        </p:nvCxnSpPr>
        <p:spPr>
          <a:xfrm>
            <a:off x="2392753" y="4081747"/>
            <a:ext cx="94546" cy="1078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53064" y="3470581"/>
            <a:ext cx="9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 smtClean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19570" y="3857078"/>
            <a:ext cx="9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-25000" dirty="0"/>
              <a:t>2</a:t>
            </a:r>
            <a:endParaRPr lang="en-US" baseline="-250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823848" y="4162766"/>
            <a:ext cx="9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-25000" dirty="0"/>
              <a:t>3</a:t>
            </a:r>
            <a:endParaRPr lang="en-US" baseline="-250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606040" y="3244398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121058" y="3244398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2063" y="3244398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326185" y="2129039"/>
            <a:ext cx="2112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Closest  Visual Words</a:t>
            </a:r>
            <a:endParaRPr lang="en-US" sz="2800" dirty="0"/>
          </a:p>
        </p:txBody>
      </p:sp>
      <p:sp>
        <p:nvSpPr>
          <p:cNvPr id="104" name="Right Arrow 103"/>
          <p:cNvSpPr/>
          <p:nvPr/>
        </p:nvSpPr>
        <p:spPr>
          <a:xfrm>
            <a:off x="4405767" y="3268714"/>
            <a:ext cx="736707" cy="444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7494414" y="3233889"/>
            <a:ext cx="679269" cy="444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518028" y="3153315"/>
            <a:ext cx="3116623" cy="632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9920820" y="3133951"/>
            <a:ext cx="1" cy="651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206718" y="3153315"/>
            <a:ext cx="0" cy="631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1000536" y="3144383"/>
            <a:ext cx="0" cy="64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033622" y="3179448"/>
            <a:ext cx="7441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. .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735249" y="2099592"/>
            <a:ext cx="268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1M-Dimensional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" y="0"/>
            <a:ext cx="2570624" cy="3601952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72" y="0"/>
            <a:ext cx="2570624" cy="3601952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76" y="0"/>
            <a:ext cx="2570624" cy="360195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4131738" y="4790197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4646756" y="4790197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167761" y="4790197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60090" y="5997009"/>
            <a:ext cx="211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 Closest  Visual Words</a:t>
            </a:r>
            <a:endParaRPr lang="en-US" sz="2400" dirty="0"/>
          </a:p>
        </p:txBody>
      </p:sp>
      <p:sp>
        <p:nvSpPr>
          <p:cNvPr id="135" name="Rectangle 134"/>
          <p:cNvSpPr/>
          <p:nvPr/>
        </p:nvSpPr>
        <p:spPr>
          <a:xfrm>
            <a:off x="1439945" y="5489352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954963" y="5489352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475968" y="5489352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727242" y="4089919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242260" y="408991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63265" y="408991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080891" y="3601952"/>
            <a:ext cx="266069" cy="1887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>
            <a:off x="2982148" y="5489351"/>
            <a:ext cx="6093383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747052" y="3601952"/>
            <a:ext cx="278364" cy="1188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/>
          <p:cNvSpPr/>
          <p:nvPr/>
        </p:nvSpPr>
        <p:spPr>
          <a:xfrm>
            <a:off x="5660605" y="4790197"/>
            <a:ext cx="3414927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342556" y="3601952"/>
            <a:ext cx="279830" cy="487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/>
          <p:cNvSpPr/>
          <p:nvPr/>
        </p:nvSpPr>
        <p:spPr>
          <a:xfrm>
            <a:off x="8257575" y="4089918"/>
            <a:ext cx="817957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5400000">
            <a:off x="8387716" y="3877759"/>
            <a:ext cx="4296999" cy="632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 flipV="1">
            <a:off x="10201472" y="3298895"/>
            <a:ext cx="65112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10220836" y="5714314"/>
            <a:ext cx="6317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0211904" y="2638210"/>
            <a:ext cx="6406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 rot="16200000">
            <a:off x="10059151" y="4503624"/>
            <a:ext cx="9405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. .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 flipV="1">
            <a:off x="10201472" y="3939265"/>
            <a:ext cx="65112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086536" y="1082566"/>
            <a:ext cx="285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1M-Dimensional</a:t>
            </a:r>
            <a:r>
              <a:rPr lang="en-US" sz="2000" dirty="0" smtClean="0"/>
              <a:t>  </a:t>
            </a:r>
            <a:r>
              <a:rPr lang="en-US" sz="2400" dirty="0" smtClean="0"/>
              <a:t>Vector</a:t>
            </a:r>
            <a:endParaRPr lang="en-US" sz="2000" dirty="0"/>
          </a:p>
        </p:txBody>
      </p:sp>
      <p:sp>
        <p:nvSpPr>
          <p:cNvPr id="167" name="Rounded Rectangle 166"/>
          <p:cNvSpPr/>
          <p:nvPr/>
        </p:nvSpPr>
        <p:spPr>
          <a:xfrm>
            <a:off x="9099389" y="1040620"/>
            <a:ext cx="2833229" cy="552274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4717" y="5604756"/>
            <a:ext cx="3116623" cy="632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737509" y="5585392"/>
            <a:ext cx="1" cy="651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36270" y="5604756"/>
            <a:ext cx="0" cy="631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17225" y="5595824"/>
            <a:ext cx="0" cy="64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0311" y="5630889"/>
            <a:ext cx="7441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. .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9382" y="6235469"/>
            <a:ext cx="52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1M-Dimensional Vector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" y="0"/>
            <a:ext cx="2570624" cy="3601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72" y="0"/>
            <a:ext cx="2570624" cy="3601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76" y="0"/>
            <a:ext cx="2570624" cy="36019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37449" y="4269473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52467" y="4269473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3472" y="4269473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52808" y="4260229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67826" y="426022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8831" y="426022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27242" y="4260229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242260" y="426022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3265" y="4260229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661807">
            <a:off x="2706265" y="4923036"/>
            <a:ext cx="917316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877692">
            <a:off x="6035669" y="4955116"/>
            <a:ext cx="817957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1999827" y="3641563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4648902" y="3645354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4648902" y="3635194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7270527" y="3642890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4604551" y="4917479"/>
            <a:ext cx="630184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35597" y="3673406"/>
            <a:ext cx="15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Closest  Visual Words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3972" y="3673406"/>
            <a:ext cx="15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Closest  Visual Words</a:t>
            </a:r>
            <a:endParaRPr lang="en-US" dirty="0"/>
          </a:p>
        </p:txBody>
      </p:sp>
      <p:cxnSp>
        <p:nvCxnSpPr>
          <p:cNvPr id="38" name="Straight Connector 37"/>
          <p:cNvCxnSpPr>
            <a:stCxn id="4" idx="3"/>
          </p:cNvCxnSpPr>
          <p:nvPr/>
        </p:nvCxnSpPr>
        <p:spPr>
          <a:xfrm flipV="1">
            <a:off x="6451340" y="5585392"/>
            <a:ext cx="2274300" cy="3357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79648" y="5354709"/>
            <a:ext cx="2505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Bag of Words</a:t>
            </a:r>
            <a:r>
              <a:rPr lang="en-US" sz="2800" dirty="0" smtClean="0"/>
              <a:t> </a:t>
            </a:r>
            <a:r>
              <a:rPr lang="en-US" sz="2800" dirty="0" smtClean="0"/>
              <a:t>vector of Image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656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47800" y="5604971"/>
            <a:ext cx="3116623" cy="6327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750592" y="5585607"/>
            <a:ext cx="1" cy="651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49353" y="5604971"/>
            <a:ext cx="0" cy="631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30308" y="5596039"/>
            <a:ext cx="0" cy="64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3394" y="5631104"/>
            <a:ext cx="7441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. .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5642" y="6245667"/>
            <a:ext cx="52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1M-Dimensional Vector</a:t>
            </a:r>
            <a:endParaRPr lang="en-US" sz="2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" y="0"/>
            <a:ext cx="2980858" cy="36019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01" y="0"/>
            <a:ext cx="2980858" cy="3601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65" y="0"/>
            <a:ext cx="2980858" cy="3601952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282115" y="4229464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797133" y="4229464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18138" y="4229464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2203" y="4222630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257221" y="4222630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78226" y="4222630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83846" y="4235228"/>
            <a:ext cx="1552406" cy="507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398864" y="4235228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19869" y="4235228"/>
            <a:ext cx="0" cy="507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834029">
            <a:off x="2867402" y="4980188"/>
            <a:ext cx="2473484" cy="292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020096">
            <a:off x="6525224" y="5005048"/>
            <a:ext cx="2745325" cy="2679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2231437" y="3641563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5790892" y="3641563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9395299" y="3641563"/>
            <a:ext cx="514788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5690737" y="4869888"/>
            <a:ext cx="630184" cy="507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442135" y="4152786"/>
            <a:ext cx="15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Closest  Visual Words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54950" y="4156317"/>
            <a:ext cx="15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Closest  Visual Words</a:t>
            </a:r>
            <a:endParaRPr lang="en-US" dirty="0"/>
          </a:p>
        </p:txBody>
      </p:sp>
      <p:cxnSp>
        <p:nvCxnSpPr>
          <p:cNvPr id="60" name="Straight Connector 59"/>
          <p:cNvCxnSpPr>
            <a:stCxn id="33" idx="3"/>
            <a:endCxn id="61" idx="1"/>
          </p:cNvCxnSpPr>
          <p:nvPr/>
        </p:nvCxnSpPr>
        <p:spPr>
          <a:xfrm>
            <a:off x="7464423" y="5921355"/>
            <a:ext cx="1202470" cy="255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66893" y="5700141"/>
            <a:ext cx="2505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Bag-of-Words</a:t>
            </a:r>
            <a:r>
              <a:rPr lang="en-US" sz="2800" dirty="0" smtClean="0"/>
              <a:t> </a:t>
            </a:r>
            <a:r>
              <a:rPr lang="en-US" sz="2800" dirty="0" smtClean="0"/>
              <a:t>vector of Image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279715" y="4152785"/>
            <a:ext cx="15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Closest  Visual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1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81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Nguyen</dc:creator>
  <cp:lastModifiedBy>Dang Nguyen</cp:lastModifiedBy>
  <cp:revision>58</cp:revision>
  <dcterms:created xsi:type="dcterms:W3CDTF">2015-05-02T09:46:45Z</dcterms:created>
  <dcterms:modified xsi:type="dcterms:W3CDTF">2015-05-04T03:56:22Z</dcterms:modified>
</cp:coreProperties>
</file>