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6" d="100"/>
          <a:sy n="36" d="100"/>
        </p:scale>
        <p:origin x="129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508265760453873E-2"/>
          <c:y val="6.8262420877648528E-2"/>
          <c:w val="0.95449173423954614"/>
          <c:h val="0.9317375791223514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0.72877778005607541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Category 1</c:v>
                      </c:pt>
                    </c:strCache>
                  </c:strRef>
                </c15:cat>
              </c15:filteredCategoryTitle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Sheet1!$C$2</c:f>
              <c:numCache>
                <c:formatCode>General</c:formatCode>
                <c:ptCount val="1"/>
                <c:pt idx="0">
                  <c:v>0.19986702775263376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Category 1</c:v>
                      </c:pt>
                    </c:strCache>
                  </c:strRef>
                </c15:cat>
              </c15:filteredCategoryTitle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Sheet1!$D$2</c:f>
              <c:numCache>
                <c:formatCode>General</c:formatCode>
                <c:ptCount val="1"/>
                <c:pt idx="0">
                  <c:v>0.95761838735413329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Category 1</c:v>
                      </c:pt>
                    </c:strCache>
                  </c:strRef>
                </c15:cat>
              </c15:filteredCategoryTitle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Sheet1!$E$2</c:f>
              <c:numCache>
                <c:formatCode>General</c:formatCode>
                <c:ptCount val="1"/>
                <c:pt idx="0">
                  <c:v>0.84523129075323744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Series 4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Category 1</c:v>
                      </c:pt>
                    </c:strCache>
                  </c:strRef>
                </c15:cat>
              </c15:filteredCategoryTitle>
            </c:ext>
          </c:extLst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Sheet1!$F$2</c:f>
              <c:numCache>
                <c:formatCode>General</c:formatCode>
                <c:ptCount val="1"/>
                <c:pt idx="0">
                  <c:v>0.59570043755816771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Series 5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Category 1</c:v>
                      </c:pt>
                    </c:strCache>
                  </c:strRef>
                </c15:cat>
              </c15:filteredCategoryTitle>
            </c:ext>
          </c:extLst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Sheet1!$G$2</c:f>
              <c:numCache>
                <c:formatCode>General</c:formatCode>
                <c:ptCount val="1"/>
                <c:pt idx="0">
                  <c:v>0.72291047942847297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Series 6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Category 1</c:v>
                      </c:pt>
                    </c:strCache>
                  </c:strRef>
                </c15:cat>
              </c15:filteredCategoryTitle>
            </c:ext>
          </c:extLst>
        </c:ser>
        <c:ser>
          <c:idx val="6"/>
          <c:order val="6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Sheet1!$H$2</c:f>
              <c:numCache>
                <c:formatCode>General</c:formatCode>
                <c:ptCount val="1"/>
                <c:pt idx="0">
                  <c:v>4.3500130230118561E-2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Sheet1!$H$1</c15:sqref>
                        </c15:formulaRef>
                      </c:ext>
                    </c:extLst>
                    <c:strCache>
                      <c:ptCount val="1"/>
                      <c:pt idx="0">
                        <c:v>Series 7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Category 1</c:v>
                      </c:pt>
                    </c:strCache>
                  </c:strRef>
                </c15:cat>
              </c15:filteredCategoryTitle>
            </c:ext>
          </c:extLst>
        </c:ser>
        <c:ser>
          <c:idx val="7"/>
          <c:order val="7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Sheet1!$I$2</c:f>
              <c:numCache>
                <c:formatCode>General</c:formatCode>
                <c:ptCount val="1"/>
                <c:pt idx="0">
                  <c:v>0.15417743823741226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Series 8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Category 1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9291584"/>
        <c:axId val="219293264"/>
      </c:barChart>
      <c:catAx>
        <c:axId val="2192915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9293264"/>
        <c:crosses val="autoZero"/>
        <c:auto val="1"/>
        <c:lblAlgn val="ctr"/>
        <c:lblOffset val="100"/>
        <c:noMultiLvlLbl val="0"/>
      </c:catAx>
      <c:valAx>
        <c:axId val="2192932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929158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8CBCA3-5597-47BF-83ED-C653F7C35EBD}" type="doc">
      <dgm:prSet loTypeId="urn:microsoft.com/office/officeart/2005/8/layout/b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8CEED33-B5F3-4482-A1D0-23F7A1C64F0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lt"/>
          </a:endParaRPr>
        </a:p>
        <a:p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lt"/>
          </a:endParaRPr>
        </a:p>
        <a:p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lt"/>
          </a:endParaRPr>
        </a:p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rPr>
            <a:t>Dataset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lt"/>
          </a:endParaRPr>
        </a:p>
      </dgm:t>
    </dgm:pt>
    <dgm:pt modelId="{C36BBC53-E0A8-4F67-B293-2000A2A9E75A}" type="parTrans" cxnId="{AFBCAF9B-28EA-4F39-9989-FACD92F57B3F}">
      <dgm:prSet/>
      <dgm:spPr/>
      <dgm:t>
        <a:bodyPr/>
        <a:lstStyle/>
        <a:p>
          <a:endParaRPr lang="en-US"/>
        </a:p>
      </dgm:t>
    </dgm:pt>
    <dgm:pt modelId="{AE2A7DBD-5B0F-4F04-934A-71B2DA146F51}" type="sibTrans" cxnId="{AFBCAF9B-28EA-4F39-9989-FACD92F57B3F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76200"/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A804691-1F29-4521-8669-F423560A471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lt"/>
          </a:endParaRPr>
        </a:p>
        <a:p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lt"/>
          </a:endParaRPr>
        </a:p>
        <a:p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lt"/>
          </a:endParaRPr>
        </a:p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rPr>
            <a:t>Feature Extraction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lt"/>
          </a:endParaRPr>
        </a:p>
      </dgm:t>
    </dgm:pt>
    <dgm:pt modelId="{78D4B3FD-7DE5-4964-8A78-2AB69D4EC5EB}" type="parTrans" cxnId="{8C3E2A7F-1251-4EB4-B5E2-0D9789A59714}">
      <dgm:prSet/>
      <dgm:spPr/>
      <dgm:t>
        <a:bodyPr/>
        <a:lstStyle/>
        <a:p>
          <a:endParaRPr lang="en-US"/>
        </a:p>
      </dgm:t>
    </dgm:pt>
    <dgm:pt modelId="{25A2C3DC-814D-47AF-BA27-813C18CEEE0A}" type="sibTrans" cxnId="{8C3E2A7F-1251-4EB4-B5E2-0D9789A5971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76200"/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3134BC5-53A3-45AC-9DCD-88A9F485FA5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lt"/>
          </a:endParaRPr>
        </a:p>
        <a:p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lt"/>
          </a:endParaRPr>
        </a:p>
        <a:p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lt"/>
          </a:endParaRPr>
        </a:p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rPr>
            <a:t>Dictionary Building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lt"/>
          </a:endParaRPr>
        </a:p>
      </dgm:t>
    </dgm:pt>
    <dgm:pt modelId="{7E763DA7-9972-4643-90BC-FB27A7685CA6}" type="parTrans" cxnId="{32517367-4D41-42D1-BB1A-682D92B2D0AC}">
      <dgm:prSet/>
      <dgm:spPr/>
      <dgm:t>
        <a:bodyPr/>
        <a:lstStyle/>
        <a:p>
          <a:endParaRPr lang="en-US"/>
        </a:p>
      </dgm:t>
    </dgm:pt>
    <dgm:pt modelId="{4AE0CCA3-82B0-47A4-B394-B9553AF76EBB}" type="sibTrans" cxnId="{32517367-4D41-42D1-BB1A-682D92B2D0AC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76200"/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AA8B55B-EFFD-4F5B-8A9B-76DB7945347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  <a:p>
          <a:endParaRPr lang="en-US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  <a:p>
          <a:endParaRPr lang="en-US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  <a:p>
          <a:r>
            <a: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Query Image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DAB47DE4-A6C1-4D7A-AA17-DAABBCD4978F}" type="parTrans" cxnId="{48C5E03D-C658-4C93-9E82-F4B45870EF21}">
      <dgm:prSet/>
      <dgm:spPr/>
      <dgm:t>
        <a:bodyPr/>
        <a:lstStyle/>
        <a:p>
          <a:endParaRPr lang="en-US"/>
        </a:p>
      </dgm:t>
    </dgm:pt>
    <dgm:pt modelId="{18060D5C-2735-4552-83B9-863787953A19}" type="sibTrans" cxnId="{48C5E03D-C658-4C93-9E82-F4B45870EF2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76200"/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046E020-BC3F-4243-8F6E-4EE79F5EFCC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  <a:p>
          <a:endParaRPr lang="en-US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  <a:p>
          <a:endParaRPr lang="en-US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tf-idf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 Weighting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C2B43823-491F-45A2-B085-3BBDB2BE04AF}" type="parTrans" cxnId="{1FC5CAB7-E841-44D5-B568-7CFCE994A19D}">
      <dgm:prSet/>
      <dgm:spPr/>
      <dgm:t>
        <a:bodyPr/>
        <a:lstStyle/>
        <a:p>
          <a:endParaRPr lang="en-US"/>
        </a:p>
      </dgm:t>
    </dgm:pt>
    <dgm:pt modelId="{D8B33473-4B28-4EF0-A32F-13CAD35673D9}" type="sibTrans" cxnId="{1FC5CAB7-E841-44D5-B568-7CFCE994A19D}">
      <dgm:prSet/>
      <dgm:spPr>
        <a:ln w="76200"/>
      </dgm:spPr>
      <dgm:t>
        <a:bodyPr/>
        <a:lstStyle/>
        <a:p>
          <a:endParaRPr lang="en-US"/>
        </a:p>
      </dgm:t>
    </dgm:pt>
    <dgm:pt modelId="{3BE70BCA-5AFC-4B5C-925D-1BF9700614C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  <a:p>
          <a:endParaRPr lang="en-US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  <a:p>
          <a:endParaRPr lang="en-US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  <a:p>
          <a:r>
            <a: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Retrieving </a:t>
          </a:r>
          <a:r>
            <a:rPr lang="en-US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topK</a:t>
          </a:r>
          <a:r>
            <a: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 results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659354FA-1B54-45F2-B488-7D7F1F316451}" type="parTrans" cxnId="{43BF83B3-D5C0-4336-BC70-18F1BA3C9711}">
      <dgm:prSet/>
      <dgm:spPr/>
      <dgm:t>
        <a:bodyPr/>
        <a:lstStyle/>
        <a:p>
          <a:endParaRPr lang="en-US"/>
        </a:p>
      </dgm:t>
    </dgm:pt>
    <dgm:pt modelId="{79FAFA41-DD12-411A-9648-5E2C6EC10E5F}" type="sibTrans" cxnId="{43BF83B3-D5C0-4336-BC70-18F1BA3C9711}">
      <dgm:prSet/>
      <dgm:spPr>
        <a:ln w="76200"/>
      </dgm:spPr>
      <dgm:t>
        <a:bodyPr/>
        <a:lstStyle/>
        <a:p>
          <a:endParaRPr lang="en-US"/>
        </a:p>
      </dgm:t>
    </dgm:pt>
    <dgm:pt modelId="{0D625929-61F5-44CB-908D-A55A91F5F30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  <a:p>
          <a:endParaRPr lang="en-US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  <a:p>
          <a:endParaRPr lang="en-US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  <a:p>
          <a:r>
            <a: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Spatial </a:t>
          </a:r>
          <a:r>
            <a:rPr lang="en-US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Rerank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B4EB511C-BEA2-4F9B-8FEB-203A5E1F5486}" type="parTrans" cxnId="{4E330EC5-7D90-49BB-99E4-F07C28536481}">
      <dgm:prSet/>
      <dgm:spPr/>
      <dgm:t>
        <a:bodyPr/>
        <a:lstStyle/>
        <a:p>
          <a:endParaRPr lang="en-US"/>
        </a:p>
      </dgm:t>
    </dgm:pt>
    <dgm:pt modelId="{EF1E0EF2-0B8A-4B4C-A150-4E0B17DFF3A0}" type="sibTrans" cxnId="{4E330EC5-7D90-49BB-99E4-F07C28536481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solidFill>
          <a:schemeClr val="tx1"/>
        </a:solidFill>
        <a:ln w="76200"/>
      </dgm:spPr>
      <dgm:t>
        <a:bodyPr/>
        <a:lstStyle/>
        <a:p>
          <a:endParaRPr lang="en-US"/>
        </a:p>
      </dgm:t>
    </dgm:pt>
    <dgm:pt modelId="{FE84E746-8208-42C4-BEC7-D4603B02124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Final </a:t>
          </a:r>
          <a:r>
            <a:rPr lang="en-US" dirty="0" err="1" smtClean="0"/>
            <a:t>Ranklist</a:t>
          </a:r>
          <a:endParaRPr lang="en-US" dirty="0" smtClean="0"/>
        </a:p>
      </dgm:t>
    </dgm:pt>
    <dgm:pt modelId="{D4F907A8-C5C1-452A-AFCE-64B49394806F}" type="parTrans" cxnId="{B91F7AFF-78C4-4B70-ACF2-A1931510068E}">
      <dgm:prSet/>
      <dgm:spPr/>
      <dgm:t>
        <a:bodyPr/>
        <a:lstStyle/>
        <a:p>
          <a:endParaRPr lang="en-US"/>
        </a:p>
      </dgm:t>
    </dgm:pt>
    <dgm:pt modelId="{619AEF3E-E583-4902-B80A-43DBD8AC18A5}" type="sibTrans" cxnId="{B91F7AFF-78C4-4B70-ACF2-A1931510068E}">
      <dgm:prSet/>
      <dgm:spPr/>
      <dgm:t>
        <a:bodyPr/>
        <a:lstStyle/>
        <a:p>
          <a:endParaRPr lang="en-US"/>
        </a:p>
      </dgm:t>
    </dgm:pt>
    <dgm:pt modelId="{20071207-7118-4724-A7F7-5F8072946ADD}" type="pres">
      <dgm:prSet presAssocID="{EA8CBCA3-5597-47BF-83ED-C653F7C35EB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917894-AFCE-4C3B-8A75-3CA8A6B1EC13}" type="pres">
      <dgm:prSet presAssocID="{68CEED33-B5F3-4482-A1D0-23F7A1C64F05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58185-95CA-4C79-8878-9420F5291863}" type="pres">
      <dgm:prSet presAssocID="{AE2A7DBD-5B0F-4F04-934A-71B2DA146F51}" presName="sibTrans" presStyleLbl="sibTrans1D1" presStyleIdx="0" presStyleCnt="7"/>
      <dgm:spPr/>
      <dgm:t>
        <a:bodyPr/>
        <a:lstStyle/>
        <a:p>
          <a:endParaRPr lang="en-US"/>
        </a:p>
      </dgm:t>
    </dgm:pt>
    <dgm:pt modelId="{74C1F43B-6C4F-4362-85F0-02F20AD73C82}" type="pres">
      <dgm:prSet presAssocID="{AE2A7DBD-5B0F-4F04-934A-71B2DA146F51}" presName="connectorText" presStyleLbl="sibTrans1D1" presStyleIdx="0" presStyleCnt="7"/>
      <dgm:spPr/>
      <dgm:t>
        <a:bodyPr/>
        <a:lstStyle/>
        <a:p>
          <a:endParaRPr lang="en-US"/>
        </a:p>
      </dgm:t>
    </dgm:pt>
    <dgm:pt modelId="{5828CCC8-DF47-4552-9867-449EDC4EA6F6}" type="pres">
      <dgm:prSet presAssocID="{4A804691-1F29-4521-8669-F423560A471C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AEEF0-5C26-412A-B4D9-B9B1A958171C}" type="pres">
      <dgm:prSet presAssocID="{25A2C3DC-814D-47AF-BA27-813C18CEEE0A}" presName="sibTrans" presStyleLbl="sibTrans1D1" presStyleIdx="1" presStyleCnt="7"/>
      <dgm:spPr/>
      <dgm:t>
        <a:bodyPr/>
        <a:lstStyle/>
        <a:p>
          <a:endParaRPr lang="en-US"/>
        </a:p>
      </dgm:t>
    </dgm:pt>
    <dgm:pt modelId="{73CE868A-6454-4AEE-871E-923A44A4BD52}" type="pres">
      <dgm:prSet presAssocID="{25A2C3DC-814D-47AF-BA27-813C18CEEE0A}" presName="connectorText" presStyleLbl="sibTrans1D1" presStyleIdx="1" presStyleCnt="7"/>
      <dgm:spPr/>
      <dgm:t>
        <a:bodyPr/>
        <a:lstStyle/>
        <a:p>
          <a:endParaRPr lang="en-US"/>
        </a:p>
      </dgm:t>
    </dgm:pt>
    <dgm:pt modelId="{440BC4C5-DA08-4E82-AD56-67C155BB80CE}" type="pres">
      <dgm:prSet presAssocID="{43134BC5-53A3-45AC-9DCD-88A9F485FA5E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B63D5-9CCA-4AAD-A94D-212E055DE918}" type="pres">
      <dgm:prSet presAssocID="{4AE0CCA3-82B0-47A4-B394-B9553AF76EBB}" presName="sibTrans" presStyleLbl="sibTrans1D1" presStyleIdx="2" presStyleCnt="7"/>
      <dgm:spPr/>
      <dgm:t>
        <a:bodyPr/>
        <a:lstStyle/>
        <a:p>
          <a:endParaRPr lang="en-US"/>
        </a:p>
      </dgm:t>
    </dgm:pt>
    <dgm:pt modelId="{70D69260-9AB1-4524-8DEF-1C83952E953A}" type="pres">
      <dgm:prSet presAssocID="{4AE0CCA3-82B0-47A4-B394-B9553AF76EBB}" presName="connectorText" presStyleLbl="sibTrans1D1" presStyleIdx="2" presStyleCnt="7"/>
      <dgm:spPr/>
      <dgm:t>
        <a:bodyPr/>
        <a:lstStyle/>
        <a:p>
          <a:endParaRPr lang="en-US"/>
        </a:p>
      </dgm:t>
    </dgm:pt>
    <dgm:pt modelId="{191A7361-45BD-470E-BC59-0762B718CB76}" type="pres">
      <dgm:prSet presAssocID="{4AA8B55B-EFFD-4F5B-8A9B-76DB794534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EF8F6F-8637-44DD-AAFC-BFA6CA89D69A}" type="pres">
      <dgm:prSet presAssocID="{18060D5C-2735-4552-83B9-863787953A19}" presName="sibTrans" presStyleLbl="sibTrans1D1" presStyleIdx="3" presStyleCnt="7"/>
      <dgm:spPr/>
      <dgm:t>
        <a:bodyPr/>
        <a:lstStyle/>
        <a:p>
          <a:endParaRPr lang="en-US"/>
        </a:p>
      </dgm:t>
    </dgm:pt>
    <dgm:pt modelId="{3FB6FA28-D231-42C9-8C00-64D01FA849D1}" type="pres">
      <dgm:prSet presAssocID="{18060D5C-2735-4552-83B9-863787953A19}" presName="connectorText" presStyleLbl="sibTrans1D1" presStyleIdx="3" presStyleCnt="7"/>
      <dgm:spPr/>
      <dgm:t>
        <a:bodyPr/>
        <a:lstStyle/>
        <a:p>
          <a:endParaRPr lang="en-US"/>
        </a:p>
      </dgm:t>
    </dgm:pt>
    <dgm:pt modelId="{0153E721-6E39-4D7C-B7F6-43EDECC38F43}" type="pres">
      <dgm:prSet presAssocID="{6046E020-BC3F-4243-8F6E-4EE79F5EFCC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66BA1-7825-43CF-90E6-B5FF2939C282}" type="pres">
      <dgm:prSet presAssocID="{D8B33473-4B28-4EF0-A32F-13CAD35673D9}" presName="sibTrans" presStyleLbl="sibTrans1D1" presStyleIdx="4" presStyleCnt="7"/>
      <dgm:spPr/>
      <dgm:t>
        <a:bodyPr/>
        <a:lstStyle/>
        <a:p>
          <a:endParaRPr lang="en-US"/>
        </a:p>
      </dgm:t>
    </dgm:pt>
    <dgm:pt modelId="{1D7905BC-0F1B-40ED-8A80-5FB495A6E2CC}" type="pres">
      <dgm:prSet presAssocID="{D8B33473-4B28-4EF0-A32F-13CAD35673D9}" presName="connectorText" presStyleLbl="sibTrans1D1" presStyleIdx="4" presStyleCnt="7"/>
      <dgm:spPr/>
      <dgm:t>
        <a:bodyPr/>
        <a:lstStyle/>
        <a:p>
          <a:endParaRPr lang="en-US"/>
        </a:p>
      </dgm:t>
    </dgm:pt>
    <dgm:pt modelId="{C0A521F3-B1E4-4B8B-AB80-929FA49187F3}" type="pres">
      <dgm:prSet presAssocID="{3BE70BCA-5AFC-4B5C-925D-1BF9700614C3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4786EF-F6C8-499B-BB98-F93FC455DBBB}" type="pres">
      <dgm:prSet presAssocID="{79FAFA41-DD12-411A-9648-5E2C6EC10E5F}" presName="sibTrans" presStyleLbl="sibTrans1D1" presStyleIdx="5" presStyleCnt="7"/>
      <dgm:spPr/>
      <dgm:t>
        <a:bodyPr/>
        <a:lstStyle/>
        <a:p>
          <a:endParaRPr lang="en-US"/>
        </a:p>
      </dgm:t>
    </dgm:pt>
    <dgm:pt modelId="{79DA7C83-5817-4766-B1CD-82A870241085}" type="pres">
      <dgm:prSet presAssocID="{79FAFA41-DD12-411A-9648-5E2C6EC10E5F}" presName="connectorText" presStyleLbl="sibTrans1D1" presStyleIdx="5" presStyleCnt="7"/>
      <dgm:spPr/>
      <dgm:t>
        <a:bodyPr/>
        <a:lstStyle/>
        <a:p>
          <a:endParaRPr lang="en-US"/>
        </a:p>
      </dgm:t>
    </dgm:pt>
    <dgm:pt modelId="{02B46CEA-C7B3-4D51-9BCC-9554DD08340D}" type="pres">
      <dgm:prSet presAssocID="{0D625929-61F5-44CB-908D-A55A91F5F301}" presName="node" presStyleLbl="node1" presStyleIdx="6" presStyleCnt="8" custScaleX="164400" custScaleY="114358" custLinFactNeighborX="376" custLinFactNeighborY="-62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FDB96-F7EC-450A-8152-1BC7672C7111}" type="pres">
      <dgm:prSet presAssocID="{EF1E0EF2-0B8A-4B4C-A150-4E0B17DFF3A0}" presName="sibTrans" presStyleLbl="sibTrans1D1" presStyleIdx="6" presStyleCnt="7"/>
      <dgm:spPr/>
      <dgm:t>
        <a:bodyPr/>
        <a:lstStyle/>
        <a:p>
          <a:endParaRPr lang="en-US"/>
        </a:p>
      </dgm:t>
    </dgm:pt>
    <dgm:pt modelId="{8973FA62-37E6-4B32-8CB7-C56D28F18D87}" type="pres">
      <dgm:prSet presAssocID="{EF1E0EF2-0B8A-4B4C-A150-4E0B17DFF3A0}" presName="connectorText" presStyleLbl="sibTrans1D1" presStyleIdx="6" presStyleCnt="7"/>
      <dgm:spPr/>
      <dgm:t>
        <a:bodyPr/>
        <a:lstStyle/>
        <a:p>
          <a:endParaRPr lang="en-US"/>
        </a:p>
      </dgm:t>
    </dgm:pt>
    <dgm:pt modelId="{98314F5D-96D5-44B0-B7D7-6F74319DB0B9}" type="pres">
      <dgm:prSet presAssocID="{FE84E746-8208-42C4-BEC7-D4603B021241}" presName="node" presStyleLbl="node1" presStyleIdx="7" presStyleCnt="8" custLinFactNeighborX="23123" custLinFactNeighborY="-60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D8A30D-902C-477A-AA98-D92D0A5C9F72}" type="presOf" srcId="{EF1E0EF2-0B8A-4B4C-A150-4E0B17DFF3A0}" destId="{EFBFDB96-F7EC-450A-8152-1BC7672C7111}" srcOrd="0" destOrd="0" presId="urn:microsoft.com/office/officeart/2005/8/layout/bProcess3"/>
    <dgm:cxn modelId="{EE197FBC-59C3-4D0D-919C-BA07A7AB0855}" type="presOf" srcId="{6046E020-BC3F-4243-8F6E-4EE79F5EFCCD}" destId="{0153E721-6E39-4D7C-B7F6-43EDECC38F43}" srcOrd="0" destOrd="0" presId="urn:microsoft.com/office/officeart/2005/8/layout/bProcess3"/>
    <dgm:cxn modelId="{AFBCAF9B-28EA-4F39-9989-FACD92F57B3F}" srcId="{EA8CBCA3-5597-47BF-83ED-C653F7C35EBD}" destId="{68CEED33-B5F3-4482-A1D0-23F7A1C64F05}" srcOrd="0" destOrd="0" parTransId="{C36BBC53-E0A8-4F67-B293-2000A2A9E75A}" sibTransId="{AE2A7DBD-5B0F-4F04-934A-71B2DA146F51}"/>
    <dgm:cxn modelId="{4E330EC5-7D90-49BB-99E4-F07C28536481}" srcId="{EA8CBCA3-5597-47BF-83ED-C653F7C35EBD}" destId="{0D625929-61F5-44CB-908D-A55A91F5F301}" srcOrd="6" destOrd="0" parTransId="{B4EB511C-BEA2-4F9B-8FEB-203A5E1F5486}" sibTransId="{EF1E0EF2-0B8A-4B4C-A150-4E0B17DFF3A0}"/>
    <dgm:cxn modelId="{91F47716-246E-4CEB-B612-3F30757C9875}" type="presOf" srcId="{18060D5C-2735-4552-83B9-863787953A19}" destId="{3FB6FA28-D231-42C9-8C00-64D01FA849D1}" srcOrd="1" destOrd="0" presId="urn:microsoft.com/office/officeart/2005/8/layout/bProcess3"/>
    <dgm:cxn modelId="{160C24CE-0DE9-4194-806F-C29E11720E43}" type="presOf" srcId="{4A804691-1F29-4521-8669-F423560A471C}" destId="{5828CCC8-DF47-4552-9867-449EDC4EA6F6}" srcOrd="0" destOrd="0" presId="urn:microsoft.com/office/officeart/2005/8/layout/bProcess3"/>
    <dgm:cxn modelId="{8C3E2A7F-1251-4EB4-B5E2-0D9789A59714}" srcId="{EA8CBCA3-5597-47BF-83ED-C653F7C35EBD}" destId="{4A804691-1F29-4521-8669-F423560A471C}" srcOrd="1" destOrd="0" parTransId="{78D4B3FD-7DE5-4964-8A78-2AB69D4EC5EB}" sibTransId="{25A2C3DC-814D-47AF-BA27-813C18CEEE0A}"/>
    <dgm:cxn modelId="{906B448D-1F0D-484F-8C89-B70DD20D66EB}" type="presOf" srcId="{EA8CBCA3-5597-47BF-83ED-C653F7C35EBD}" destId="{20071207-7118-4724-A7F7-5F8072946ADD}" srcOrd="0" destOrd="0" presId="urn:microsoft.com/office/officeart/2005/8/layout/bProcess3"/>
    <dgm:cxn modelId="{32517367-4D41-42D1-BB1A-682D92B2D0AC}" srcId="{EA8CBCA3-5597-47BF-83ED-C653F7C35EBD}" destId="{43134BC5-53A3-45AC-9DCD-88A9F485FA5E}" srcOrd="2" destOrd="0" parTransId="{7E763DA7-9972-4643-90BC-FB27A7685CA6}" sibTransId="{4AE0CCA3-82B0-47A4-B394-B9553AF76EBB}"/>
    <dgm:cxn modelId="{04583299-C2CB-47EB-86DF-62D7EA2BB30D}" type="presOf" srcId="{AE2A7DBD-5B0F-4F04-934A-71B2DA146F51}" destId="{72F58185-95CA-4C79-8878-9420F5291863}" srcOrd="0" destOrd="0" presId="urn:microsoft.com/office/officeart/2005/8/layout/bProcess3"/>
    <dgm:cxn modelId="{F0837BF1-24BF-4EFD-BA10-E5F33BDE67DE}" type="presOf" srcId="{79FAFA41-DD12-411A-9648-5E2C6EC10E5F}" destId="{79DA7C83-5817-4766-B1CD-82A870241085}" srcOrd="1" destOrd="0" presId="urn:microsoft.com/office/officeart/2005/8/layout/bProcess3"/>
    <dgm:cxn modelId="{F37648F2-86F6-4A2B-9320-08A84E4B565A}" type="presOf" srcId="{43134BC5-53A3-45AC-9DCD-88A9F485FA5E}" destId="{440BC4C5-DA08-4E82-AD56-67C155BB80CE}" srcOrd="0" destOrd="0" presId="urn:microsoft.com/office/officeart/2005/8/layout/bProcess3"/>
    <dgm:cxn modelId="{41EFE573-BA1F-4ADA-B31B-63403AC52174}" type="presOf" srcId="{FE84E746-8208-42C4-BEC7-D4603B021241}" destId="{98314F5D-96D5-44B0-B7D7-6F74319DB0B9}" srcOrd="0" destOrd="0" presId="urn:microsoft.com/office/officeart/2005/8/layout/bProcess3"/>
    <dgm:cxn modelId="{1FC5CAB7-E841-44D5-B568-7CFCE994A19D}" srcId="{EA8CBCA3-5597-47BF-83ED-C653F7C35EBD}" destId="{6046E020-BC3F-4243-8F6E-4EE79F5EFCCD}" srcOrd="4" destOrd="0" parTransId="{C2B43823-491F-45A2-B085-3BBDB2BE04AF}" sibTransId="{D8B33473-4B28-4EF0-A32F-13CAD35673D9}"/>
    <dgm:cxn modelId="{E12BC99E-CFDC-469F-B171-B9C6144AB6CE}" type="presOf" srcId="{3BE70BCA-5AFC-4B5C-925D-1BF9700614C3}" destId="{C0A521F3-B1E4-4B8B-AB80-929FA49187F3}" srcOrd="0" destOrd="0" presId="urn:microsoft.com/office/officeart/2005/8/layout/bProcess3"/>
    <dgm:cxn modelId="{6E679170-FC2C-4A66-B9AE-420FF22ABD29}" type="presOf" srcId="{D8B33473-4B28-4EF0-A32F-13CAD35673D9}" destId="{1D7905BC-0F1B-40ED-8A80-5FB495A6E2CC}" srcOrd="1" destOrd="0" presId="urn:microsoft.com/office/officeart/2005/8/layout/bProcess3"/>
    <dgm:cxn modelId="{B7BAE9E1-2AC1-4AE9-8C78-EA4ADE5C8916}" type="presOf" srcId="{25A2C3DC-814D-47AF-BA27-813C18CEEE0A}" destId="{73CE868A-6454-4AEE-871E-923A44A4BD52}" srcOrd="1" destOrd="0" presId="urn:microsoft.com/office/officeart/2005/8/layout/bProcess3"/>
    <dgm:cxn modelId="{4ABBCBA8-5F37-41CF-A8D4-4863EDD8E847}" type="presOf" srcId="{D8B33473-4B28-4EF0-A32F-13CAD35673D9}" destId="{6EB66BA1-7825-43CF-90E6-B5FF2939C282}" srcOrd="0" destOrd="0" presId="urn:microsoft.com/office/officeart/2005/8/layout/bProcess3"/>
    <dgm:cxn modelId="{48C5E03D-C658-4C93-9E82-F4B45870EF21}" srcId="{EA8CBCA3-5597-47BF-83ED-C653F7C35EBD}" destId="{4AA8B55B-EFFD-4F5B-8A9B-76DB79453472}" srcOrd="3" destOrd="0" parTransId="{DAB47DE4-A6C1-4D7A-AA17-DAABBCD4978F}" sibTransId="{18060D5C-2735-4552-83B9-863787953A19}"/>
    <dgm:cxn modelId="{43BF83B3-D5C0-4336-BC70-18F1BA3C9711}" srcId="{EA8CBCA3-5597-47BF-83ED-C653F7C35EBD}" destId="{3BE70BCA-5AFC-4B5C-925D-1BF9700614C3}" srcOrd="5" destOrd="0" parTransId="{659354FA-1B54-45F2-B488-7D7F1F316451}" sibTransId="{79FAFA41-DD12-411A-9648-5E2C6EC10E5F}"/>
    <dgm:cxn modelId="{E2D8F5B9-73E6-4F2D-8B4F-281910E8C676}" type="presOf" srcId="{4AE0CCA3-82B0-47A4-B394-B9553AF76EBB}" destId="{70D69260-9AB1-4524-8DEF-1C83952E953A}" srcOrd="1" destOrd="0" presId="urn:microsoft.com/office/officeart/2005/8/layout/bProcess3"/>
    <dgm:cxn modelId="{7B75F166-F768-4F66-889B-A7F8329EDE2F}" type="presOf" srcId="{AE2A7DBD-5B0F-4F04-934A-71B2DA146F51}" destId="{74C1F43B-6C4F-4362-85F0-02F20AD73C82}" srcOrd="1" destOrd="0" presId="urn:microsoft.com/office/officeart/2005/8/layout/bProcess3"/>
    <dgm:cxn modelId="{B44FA5B2-7FAC-441A-9313-D8E6CBC83674}" type="presOf" srcId="{EF1E0EF2-0B8A-4B4C-A150-4E0B17DFF3A0}" destId="{8973FA62-37E6-4B32-8CB7-C56D28F18D87}" srcOrd="1" destOrd="0" presId="urn:microsoft.com/office/officeart/2005/8/layout/bProcess3"/>
    <dgm:cxn modelId="{986EE824-5D16-44A4-9247-9FC539B0FEB8}" type="presOf" srcId="{18060D5C-2735-4552-83B9-863787953A19}" destId="{7EEF8F6F-8637-44DD-AAFC-BFA6CA89D69A}" srcOrd="0" destOrd="0" presId="urn:microsoft.com/office/officeart/2005/8/layout/bProcess3"/>
    <dgm:cxn modelId="{D9FE5E87-2431-47BE-969A-9860640FA4CA}" type="presOf" srcId="{4AE0CCA3-82B0-47A4-B394-B9553AF76EBB}" destId="{0D2B63D5-9CCA-4AAD-A94D-212E055DE918}" srcOrd="0" destOrd="0" presId="urn:microsoft.com/office/officeart/2005/8/layout/bProcess3"/>
    <dgm:cxn modelId="{4BFCB326-3CA1-4CF6-A6D2-EF7B7FC33526}" type="presOf" srcId="{68CEED33-B5F3-4482-A1D0-23F7A1C64F05}" destId="{73917894-AFCE-4C3B-8A75-3CA8A6B1EC13}" srcOrd="0" destOrd="0" presId="urn:microsoft.com/office/officeart/2005/8/layout/bProcess3"/>
    <dgm:cxn modelId="{3164D71D-73BE-4BAE-AAB9-7E4F9C0D216D}" type="presOf" srcId="{0D625929-61F5-44CB-908D-A55A91F5F301}" destId="{02B46CEA-C7B3-4D51-9BCC-9554DD08340D}" srcOrd="0" destOrd="0" presId="urn:microsoft.com/office/officeart/2005/8/layout/bProcess3"/>
    <dgm:cxn modelId="{BC73F479-7F76-4A3D-BD2E-AB6E6A8068D2}" type="presOf" srcId="{79FAFA41-DD12-411A-9648-5E2C6EC10E5F}" destId="{CF4786EF-F6C8-499B-BB98-F93FC455DBBB}" srcOrd="0" destOrd="0" presId="urn:microsoft.com/office/officeart/2005/8/layout/bProcess3"/>
    <dgm:cxn modelId="{B91F7AFF-78C4-4B70-ACF2-A1931510068E}" srcId="{EA8CBCA3-5597-47BF-83ED-C653F7C35EBD}" destId="{FE84E746-8208-42C4-BEC7-D4603B021241}" srcOrd="7" destOrd="0" parTransId="{D4F907A8-C5C1-452A-AFCE-64B49394806F}" sibTransId="{619AEF3E-E583-4902-B80A-43DBD8AC18A5}"/>
    <dgm:cxn modelId="{79029A36-CEF9-4588-91F7-6589C00FF76D}" type="presOf" srcId="{4AA8B55B-EFFD-4F5B-8A9B-76DB79453472}" destId="{191A7361-45BD-470E-BC59-0762B718CB76}" srcOrd="0" destOrd="0" presId="urn:microsoft.com/office/officeart/2005/8/layout/bProcess3"/>
    <dgm:cxn modelId="{416A9DA5-DCCE-4341-8B68-847DA80E4E13}" type="presOf" srcId="{25A2C3DC-814D-47AF-BA27-813C18CEEE0A}" destId="{D2DAEEF0-5C26-412A-B4D9-B9B1A958171C}" srcOrd="0" destOrd="0" presId="urn:microsoft.com/office/officeart/2005/8/layout/bProcess3"/>
    <dgm:cxn modelId="{BE8A0D88-EE0F-4D6D-A5EA-010136C00F2C}" type="presParOf" srcId="{20071207-7118-4724-A7F7-5F8072946ADD}" destId="{73917894-AFCE-4C3B-8A75-3CA8A6B1EC13}" srcOrd="0" destOrd="0" presId="urn:microsoft.com/office/officeart/2005/8/layout/bProcess3"/>
    <dgm:cxn modelId="{D456E993-6E27-43FC-AA0C-18B7DCCAFDDE}" type="presParOf" srcId="{20071207-7118-4724-A7F7-5F8072946ADD}" destId="{72F58185-95CA-4C79-8878-9420F5291863}" srcOrd="1" destOrd="0" presId="urn:microsoft.com/office/officeart/2005/8/layout/bProcess3"/>
    <dgm:cxn modelId="{63017C78-29A3-4C27-AA6B-79B192D3441A}" type="presParOf" srcId="{72F58185-95CA-4C79-8878-9420F5291863}" destId="{74C1F43B-6C4F-4362-85F0-02F20AD73C82}" srcOrd="0" destOrd="0" presId="urn:microsoft.com/office/officeart/2005/8/layout/bProcess3"/>
    <dgm:cxn modelId="{B060B9CA-0A5D-408C-A10D-848508C6760D}" type="presParOf" srcId="{20071207-7118-4724-A7F7-5F8072946ADD}" destId="{5828CCC8-DF47-4552-9867-449EDC4EA6F6}" srcOrd="2" destOrd="0" presId="urn:microsoft.com/office/officeart/2005/8/layout/bProcess3"/>
    <dgm:cxn modelId="{1EED0DA4-7AFF-46FD-8A9F-3C231EE3AF90}" type="presParOf" srcId="{20071207-7118-4724-A7F7-5F8072946ADD}" destId="{D2DAEEF0-5C26-412A-B4D9-B9B1A958171C}" srcOrd="3" destOrd="0" presId="urn:microsoft.com/office/officeart/2005/8/layout/bProcess3"/>
    <dgm:cxn modelId="{A0D3042E-2476-40B8-A15A-3E168951A7A8}" type="presParOf" srcId="{D2DAEEF0-5C26-412A-B4D9-B9B1A958171C}" destId="{73CE868A-6454-4AEE-871E-923A44A4BD52}" srcOrd="0" destOrd="0" presId="urn:microsoft.com/office/officeart/2005/8/layout/bProcess3"/>
    <dgm:cxn modelId="{62651574-1C6A-4BE1-B303-1B7CDD63ECE4}" type="presParOf" srcId="{20071207-7118-4724-A7F7-5F8072946ADD}" destId="{440BC4C5-DA08-4E82-AD56-67C155BB80CE}" srcOrd="4" destOrd="0" presId="urn:microsoft.com/office/officeart/2005/8/layout/bProcess3"/>
    <dgm:cxn modelId="{BC335E05-6098-41F3-A65D-A7649985F6B4}" type="presParOf" srcId="{20071207-7118-4724-A7F7-5F8072946ADD}" destId="{0D2B63D5-9CCA-4AAD-A94D-212E055DE918}" srcOrd="5" destOrd="0" presId="urn:microsoft.com/office/officeart/2005/8/layout/bProcess3"/>
    <dgm:cxn modelId="{FADB5B50-B47C-4FFB-BAB5-9A4675DF9496}" type="presParOf" srcId="{0D2B63D5-9CCA-4AAD-A94D-212E055DE918}" destId="{70D69260-9AB1-4524-8DEF-1C83952E953A}" srcOrd="0" destOrd="0" presId="urn:microsoft.com/office/officeart/2005/8/layout/bProcess3"/>
    <dgm:cxn modelId="{79D65313-5FFC-4620-AD8A-45DE1FA3FAB9}" type="presParOf" srcId="{20071207-7118-4724-A7F7-5F8072946ADD}" destId="{191A7361-45BD-470E-BC59-0762B718CB76}" srcOrd="6" destOrd="0" presId="urn:microsoft.com/office/officeart/2005/8/layout/bProcess3"/>
    <dgm:cxn modelId="{F6EC800F-B72C-4D80-A2FA-6E44392EEF94}" type="presParOf" srcId="{20071207-7118-4724-A7F7-5F8072946ADD}" destId="{7EEF8F6F-8637-44DD-AAFC-BFA6CA89D69A}" srcOrd="7" destOrd="0" presId="urn:microsoft.com/office/officeart/2005/8/layout/bProcess3"/>
    <dgm:cxn modelId="{745FE523-4009-4297-AE08-1DE12F3EFEBC}" type="presParOf" srcId="{7EEF8F6F-8637-44DD-AAFC-BFA6CA89D69A}" destId="{3FB6FA28-D231-42C9-8C00-64D01FA849D1}" srcOrd="0" destOrd="0" presId="urn:microsoft.com/office/officeart/2005/8/layout/bProcess3"/>
    <dgm:cxn modelId="{D515EDCC-4407-43D8-98B6-C2356469FCB6}" type="presParOf" srcId="{20071207-7118-4724-A7F7-5F8072946ADD}" destId="{0153E721-6E39-4D7C-B7F6-43EDECC38F43}" srcOrd="8" destOrd="0" presId="urn:microsoft.com/office/officeart/2005/8/layout/bProcess3"/>
    <dgm:cxn modelId="{80B9602F-F6F7-492D-B290-992A29D009D5}" type="presParOf" srcId="{20071207-7118-4724-A7F7-5F8072946ADD}" destId="{6EB66BA1-7825-43CF-90E6-B5FF2939C282}" srcOrd="9" destOrd="0" presId="urn:microsoft.com/office/officeart/2005/8/layout/bProcess3"/>
    <dgm:cxn modelId="{3D2430BF-118D-47AA-B7A8-D56090446B04}" type="presParOf" srcId="{6EB66BA1-7825-43CF-90E6-B5FF2939C282}" destId="{1D7905BC-0F1B-40ED-8A80-5FB495A6E2CC}" srcOrd="0" destOrd="0" presId="urn:microsoft.com/office/officeart/2005/8/layout/bProcess3"/>
    <dgm:cxn modelId="{57F9F875-4C40-4767-A3A2-7D0A92714AE7}" type="presParOf" srcId="{20071207-7118-4724-A7F7-5F8072946ADD}" destId="{C0A521F3-B1E4-4B8B-AB80-929FA49187F3}" srcOrd="10" destOrd="0" presId="urn:microsoft.com/office/officeart/2005/8/layout/bProcess3"/>
    <dgm:cxn modelId="{1B34EC10-0492-4E16-81FE-6A4011583E0A}" type="presParOf" srcId="{20071207-7118-4724-A7F7-5F8072946ADD}" destId="{CF4786EF-F6C8-499B-BB98-F93FC455DBBB}" srcOrd="11" destOrd="0" presId="urn:microsoft.com/office/officeart/2005/8/layout/bProcess3"/>
    <dgm:cxn modelId="{BAD74A92-801C-4DC0-9B43-837898376DDA}" type="presParOf" srcId="{CF4786EF-F6C8-499B-BB98-F93FC455DBBB}" destId="{79DA7C83-5817-4766-B1CD-82A870241085}" srcOrd="0" destOrd="0" presId="urn:microsoft.com/office/officeart/2005/8/layout/bProcess3"/>
    <dgm:cxn modelId="{5FA77A91-2CEE-41DC-961D-18D2F3AC112B}" type="presParOf" srcId="{20071207-7118-4724-A7F7-5F8072946ADD}" destId="{02B46CEA-C7B3-4D51-9BCC-9554DD08340D}" srcOrd="12" destOrd="0" presId="urn:microsoft.com/office/officeart/2005/8/layout/bProcess3"/>
    <dgm:cxn modelId="{CB0B7E5B-42BE-46B4-BA6D-7D3400CE7100}" type="presParOf" srcId="{20071207-7118-4724-A7F7-5F8072946ADD}" destId="{EFBFDB96-F7EC-450A-8152-1BC7672C7111}" srcOrd="13" destOrd="0" presId="urn:microsoft.com/office/officeart/2005/8/layout/bProcess3"/>
    <dgm:cxn modelId="{8230F0C2-58D7-401D-9197-5899AD1C0D1C}" type="presParOf" srcId="{EFBFDB96-F7EC-450A-8152-1BC7672C7111}" destId="{8973FA62-37E6-4B32-8CB7-C56D28F18D87}" srcOrd="0" destOrd="0" presId="urn:microsoft.com/office/officeart/2005/8/layout/bProcess3"/>
    <dgm:cxn modelId="{D74574EE-C672-4178-B18D-B03AB2220AC5}" type="presParOf" srcId="{20071207-7118-4724-A7F7-5F8072946ADD}" destId="{98314F5D-96D5-44B0-B7D7-6F74319DB0B9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58185-95CA-4C79-8878-9420F5291863}">
      <dsp:nvSpPr>
        <dsp:cNvPr id="0" name=""/>
        <dsp:cNvSpPr/>
      </dsp:nvSpPr>
      <dsp:spPr>
        <a:xfrm>
          <a:off x="5240629" y="2264314"/>
          <a:ext cx="11719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71964" y="45720"/>
              </a:lnTo>
            </a:path>
          </a:pathLst>
        </a:custGeom>
        <a:noFill/>
        <a:ln w="7620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796547" y="2304021"/>
        <a:ext cx="60128" cy="12025"/>
      </dsp:txXfrm>
    </dsp:sp>
    <dsp:sp modelId="{73917894-AFCE-4C3B-8A75-3CA8A6B1EC13}">
      <dsp:nvSpPr>
        <dsp:cNvPr id="0" name=""/>
        <dsp:cNvSpPr/>
      </dsp:nvSpPr>
      <dsp:spPr>
        <a:xfrm>
          <a:off x="13889" y="741472"/>
          <a:ext cx="5228539" cy="313712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lt"/>
          </a:endParaRP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lt"/>
          </a:endParaRP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lt"/>
          </a:endParaRP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rPr>
            <a:t>Dataset</a:t>
          </a:r>
          <a:endParaRPr lang="en-US" sz="3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lt"/>
          </a:endParaRPr>
        </a:p>
      </dsp:txBody>
      <dsp:txXfrm>
        <a:off x="13889" y="741472"/>
        <a:ext cx="5228539" cy="3137123"/>
      </dsp:txXfrm>
    </dsp:sp>
    <dsp:sp modelId="{D2DAEEF0-5C26-412A-B4D9-B9B1A958171C}">
      <dsp:nvSpPr>
        <dsp:cNvPr id="0" name=""/>
        <dsp:cNvSpPr/>
      </dsp:nvSpPr>
      <dsp:spPr>
        <a:xfrm>
          <a:off x="11671732" y="2264314"/>
          <a:ext cx="11719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71964" y="45720"/>
              </a:lnTo>
            </a:path>
          </a:pathLst>
        </a:custGeom>
        <a:noFill/>
        <a:ln w="7620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2227650" y="2304021"/>
        <a:ext cx="60128" cy="12025"/>
      </dsp:txXfrm>
    </dsp:sp>
    <dsp:sp modelId="{5828CCC8-DF47-4552-9867-449EDC4EA6F6}">
      <dsp:nvSpPr>
        <dsp:cNvPr id="0" name=""/>
        <dsp:cNvSpPr/>
      </dsp:nvSpPr>
      <dsp:spPr>
        <a:xfrm>
          <a:off x="6444993" y="741472"/>
          <a:ext cx="5228539" cy="313712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lt"/>
          </a:endParaRP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lt"/>
          </a:endParaRP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lt"/>
          </a:endParaRP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rPr>
            <a:t>Feature Extraction</a:t>
          </a:r>
          <a:endParaRPr lang="en-US" sz="3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lt"/>
          </a:endParaRPr>
        </a:p>
      </dsp:txBody>
      <dsp:txXfrm>
        <a:off x="6444993" y="741472"/>
        <a:ext cx="5228539" cy="3137123"/>
      </dsp:txXfrm>
    </dsp:sp>
    <dsp:sp modelId="{0D2B63D5-9CCA-4AAD-A94D-212E055DE918}">
      <dsp:nvSpPr>
        <dsp:cNvPr id="0" name=""/>
        <dsp:cNvSpPr/>
      </dsp:nvSpPr>
      <dsp:spPr>
        <a:xfrm>
          <a:off x="2628159" y="3876795"/>
          <a:ext cx="12862207" cy="1171964"/>
        </a:xfrm>
        <a:custGeom>
          <a:avLst/>
          <a:gdLst/>
          <a:ahLst/>
          <a:cxnLst/>
          <a:rect l="0" t="0" r="0" b="0"/>
          <a:pathLst>
            <a:path>
              <a:moveTo>
                <a:pt x="12862207" y="0"/>
              </a:moveTo>
              <a:lnTo>
                <a:pt x="12862207" y="603082"/>
              </a:lnTo>
              <a:lnTo>
                <a:pt x="0" y="603082"/>
              </a:lnTo>
              <a:lnTo>
                <a:pt x="0" y="1171964"/>
              </a:lnTo>
            </a:path>
          </a:pathLst>
        </a:custGeom>
        <a:noFill/>
        <a:ln w="7620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736305" y="4456765"/>
        <a:ext cx="645915" cy="12025"/>
      </dsp:txXfrm>
    </dsp:sp>
    <dsp:sp modelId="{440BC4C5-DA08-4E82-AD56-67C155BB80CE}">
      <dsp:nvSpPr>
        <dsp:cNvPr id="0" name=""/>
        <dsp:cNvSpPr/>
      </dsp:nvSpPr>
      <dsp:spPr>
        <a:xfrm>
          <a:off x="12876096" y="741472"/>
          <a:ext cx="5228539" cy="313712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lt"/>
          </a:endParaRP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lt"/>
          </a:endParaRP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lt"/>
          </a:endParaRP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rPr>
            <a:t>Dictionary Building</a:t>
          </a:r>
          <a:endParaRPr lang="en-US" sz="3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lt"/>
          </a:endParaRPr>
        </a:p>
      </dsp:txBody>
      <dsp:txXfrm>
        <a:off x="12876096" y="741472"/>
        <a:ext cx="5228539" cy="3137123"/>
      </dsp:txXfrm>
    </dsp:sp>
    <dsp:sp modelId="{7EEF8F6F-8637-44DD-AAFC-BFA6CA89D69A}">
      <dsp:nvSpPr>
        <dsp:cNvPr id="0" name=""/>
        <dsp:cNvSpPr/>
      </dsp:nvSpPr>
      <dsp:spPr>
        <a:xfrm>
          <a:off x="5240629" y="6604001"/>
          <a:ext cx="11719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71964" y="45720"/>
              </a:lnTo>
            </a:path>
          </a:pathLst>
        </a:custGeom>
        <a:noFill/>
        <a:ln w="7620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796547" y="6643709"/>
        <a:ext cx="60128" cy="12025"/>
      </dsp:txXfrm>
    </dsp:sp>
    <dsp:sp modelId="{191A7361-45BD-470E-BC59-0762B718CB76}">
      <dsp:nvSpPr>
        <dsp:cNvPr id="0" name=""/>
        <dsp:cNvSpPr/>
      </dsp:nvSpPr>
      <dsp:spPr>
        <a:xfrm>
          <a:off x="13889" y="5081160"/>
          <a:ext cx="5228539" cy="313712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Query Image</a:t>
          </a:r>
          <a:endParaRPr lang="en-US" sz="3600" b="0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13889" y="5081160"/>
        <a:ext cx="5228539" cy="3137123"/>
      </dsp:txXfrm>
    </dsp:sp>
    <dsp:sp modelId="{6EB66BA1-7825-43CF-90E6-B5FF2939C282}">
      <dsp:nvSpPr>
        <dsp:cNvPr id="0" name=""/>
        <dsp:cNvSpPr/>
      </dsp:nvSpPr>
      <dsp:spPr>
        <a:xfrm>
          <a:off x="11671732" y="6604001"/>
          <a:ext cx="11719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71964" y="45720"/>
              </a:lnTo>
            </a:path>
          </a:pathLst>
        </a:custGeom>
        <a:noFill/>
        <a:ln w="762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227650" y="6643709"/>
        <a:ext cx="60128" cy="12025"/>
      </dsp:txXfrm>
    </dsp:sp>
    <dsp:sp modelId="{0153E721-6E39-4D7C-B7F6-43EDECC38F43}">
      <dsp:nvSpPr>
        <dsp:cNvPr id="0" name=""/>
        <dsp:cNvSpPr/>
      </dsp:nvSpPr>
      <dsp:spPr>
        <a:xfrm>
          <a:off x="6444993" y="5081160"/>
          <a:ext cx="5228539" cy="313712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cap="none" spc="0" dirty="0" err="1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tf-idf</a:t>
          </a:r>
          <a:r>
            <a:rPr lang="en-US" sz="3600" b="0" kern="12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 Weighting</a:t>
          </a:r>
          <a:endParaRPr lang="en-US" sz="3600" b="0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6444993" y="5081160"/>
        <a:ext cx="5228539" cy="3137123"/>
      </dsp:txXfrm>
    </dsp:sp>
    <dsp:sp modelId="{CF4786EF-F6C8-499B-BB98-F93FC455DBBB}">
      <dsp:nvSpPr>
        <dsp:cNvPr id="0" name=""/>
        <dsp:cNvSpPr/>
      </dsp:nvSpPr>
      <dsp:spPr>
        <a:xfrm>
          <a:off x="4331408" y="8216483"/>
          <a:ext cx="11158958" cy="977368"/>
        </a:xfrm>
        <a:custGeom>
          <a:avLst/>
          <a:gdLst/>
          <a:ahLst/>
          <a:cxnLst/>
          <a:rect l="0" t="0" r="0" b="0"/>
          <a:pathLst>
            <a:path>
              <a:moveTo>
                <a:pt x="11158958" y="0"/>
              </a:moveTo>
              <a:lnTo>
                <a:pt x="11158958" y="505784"/>
              </a:lnTo>
              <a:lnTo>
                <a:pt x="0" y="505784"/>
              </a:lnTo>
              <a:lnTo>
                <a:pt x="0" y="977368"/>
              </a:lnTo>
            </a:path>
          </a:pathLst>
        </a:custGeom>
        <a:noFill/>
        <a:ln w="762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630777" y="8699155"/>
        <a:ext cx="560219" cy="12025"/>
      </dsp:txXfrm>
    </dsp:sp>
    <dsp:sp modelId="{C0A521F3-B1E4-4B8B-AB80-929FA49187F3}">
      <dsp:nvSpPr>
        <dsp:cNvPr id="0" name=""/>
        <dsp:cNvSpPr/>
      </dsp:nvSpPr>
      <dsp:spPr>
        <a:xfrm>
          <a:off x="12876096" y="5081160"/>
          <a:ext cx="5228539" cy="313712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Retrieving </a:t>
          </a:r>
          <a:r>
            <a:rPr lang="en-US" sz="3600" kern="1200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topK</a:t>
          </a:r>
          <a:r>
            <a:rPr lang="en-US" sz="36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 results</a:t>
          </a:r>
          <a:endParaRPr lang="en-US" sz="3600" b="0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12876096" y="5081160"/>
        <a:ext cx="5228539" cy="3137123"/>
      </dsp:txXfrm>
    </dsp:sp>
    <dsp:sp modelId="{EFBFDB96-F7EC-450A-8152-1BC7672C7111}">
      <dsp:nvSpPr>
        <dsp:cNvPr id="0" name=""/>
        <dsp:cNvSpPr/>
      </dsp:nvSpPr>
      <dsp:spPr>
        <a:xfrm>
          <a:off x="8627467" y="10974307"/>
          <a:ext cx="23612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97749" y="45720"/>
              </a:lnTo>
              <a:lnTo>
                <a:pt x="1197749" y="50802"/>
              </a:lnTo>
              <a:lnTo>
                <a:pt x="2361299" y="50802"/>
              </a:lnTo>
            </a:path>
          </a:pathLst>
        </a:custGeom>
        <a:noFill/>
        <a:ln w="7620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748320" y="11014015"/>
        <a:ext cx="119595" cy="12025"/>
      </dsp:txXfrm>
    </dsp:sp>
    <dsp:sp modelId="{02B46CEA-C7B3-4D51-9BCC-9554DD08340D}">
      <dsp:nvSpPr>
        <dsp:cNvPr id="0" name=""/>
        <dsp:cNvSpPr/>
      </dsp:nvSpPr>
      <dsp:spPr>
        <a:xfrm>
          <a:off x="33548" y="9226252"/>
          <a:ext cx="8595718" cy="3587551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Spatial </a:t>
          </a:r>
          <a:r>
            <a:rPr lang="en-US" sz="3600" kern="1200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Rerank</a:t>
          </a:r>
          <a:endParaRPr lang="en-US" sz="3600" b="0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33548" y="9226252"/>
        <a:ext cx="8595718" cy="3587551"/>
      </dsp:txXfrm>
    </dsp:sp>
    <dsp:sp modelId="{98314F5D-96D5-44B0-B7D7-6F74319DB0B9}">
      <dsp:nvSpPr>
        <dsp:cNvPr id="0" name=""/>
        <dsp:cNvSpPr/>
      </dsp:nvSpPr>
      <dsp:spPr>
        <a:xfrm>
          <a:off x="11021167" y="9456548"/>
          <a:ext cx="5228539" cy="313712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Final </a:t>
          </a:r>
          <a:r>
            <a:rPr lang="en-US" sz="3600" kern="1200" dirty="0" err="1" smtClean="0"/>
            <a:t>Ranklist</a:t>
          </a:r>
          <a:endParaRPr lang="en-US" sz="3600" kern="1200" dirty="0" smtClean="0"/>
        </a:p>
      </dsp:txBody>
      <dsp:txXfrm>
        <a:off x="11021167" y="9456548"/>
        <a:ext cx="5228539" cy="3137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D8DB-B055-4223-90B5-C37AE9F46125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F9DA-B4C0-4867-8702-98CF3027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2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D8DB-B055-4223-90B5-C37AE9F46125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F9DA-B4C0-4867-8702-98CF3027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D8DB-B055-4223-90B5-C37AE9F46125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F9DA-B4C0-4867-8702-98CF3027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7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D8DB-B055-4223-90B5-C37AE9F46125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F9DA-B4C0-4867-8702-98CF3027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0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D8DB-B055-4223-90B5-C37AE9F46125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F9DA-B4C0-4867-8702-98CF3027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4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D8DB-B055-4223-90B5-C37AE9F46125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F9DA-B4C0-4867-8702-98CF3027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D8DB-B055-4223-90B5-C37AE9F46125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F9DA-B4C0-4867-8702-98CF3027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0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D8DB-B055-4223-90B5-C37AE9F46125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F9DA-B4C0-4867-8702-98CF3027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9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D8DB-B055-4223-90B5-C37AE9F46125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F9DA-B4C0-4867-8702-98CF3027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4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D8DB-B055-4223-90B5-C37AE9F46125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F9DA-B4C0-4867-8702-98CF3027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8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D8DB-B055-4223-90B5-C37AE9F46125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F9DA-B4C0-4867-8702-98CF3027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2D8DB-B055-4223-90B5-C37AE9F46125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7F9DA-B4C0-4867-8702-98CF3027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6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6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12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8.jpeg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Relationship Id="rId1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24279411"/>
              </p:ext>
            </p:extLst>
          </p:nvPr>
        </p:nvGraphicFramePr>
        <p:xfrm>
          <a:off x="80683" y="457200"/>
          <a:ext cx="18118526" cy="13749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53" y="1253311"/>
            <a:ext cx="2353325" cy="17649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444" y="1473057"/>
            <a:ext cx="1906468" cy="17528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120" y="1971151"/>
            <a:ext cx="1100492" cy="1371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560373" y="1618706"/>
            <a:ext cx="1012374" cy="1474416"/>
            <a:chOff x="10874826" y="7895772"/>
            <a:chExt cx="1534889" cy="2764968"/>
          </a:xfrm>
        </p:grpSpPr>
        <p:sp>
          <p:nvSpPr>
            <p:cNvPr id="9" name="Double Bracket 8"/>
            <p:cNvSpPr/>
            <p:nvPr/>
          </p:nvSpPr>
          <p:spPr>
            <a:xfrm>
              <a:off x="10874829" y="7895772"/>
              <a:ext cx="1534886" cy="2764968"/>
            </a:xfrm>
            <a:prstGeom prst="bracketPair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inus 9"/>
            <p:cNvSpPr/>
            <p:nvPr/>
          </p:nvSpPr>
          <p:spPr>
            <a:xfrm>
              <a:off x="10874826" y="8163129"/>
              <a:ext cx="1534885" cy="522514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inus 10"/>
            <p:cNvSpPr/>
            <p:nvPr/>
          </p:nvSpPr>
          <p:spPr>
            <a:xfrm>
              <a:off x="10874829" y="8593614"/>
              <a:ext cx="1534885" cy="522514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inus 11"/>
            <p:cNvSpPr/>
            <p:nvPr/>
          </p:nvSpPr>
          <p:spPr>
            <a:xfrm>
              <a:off x="10874828" y="9018316"/>
              <a:ext cx="1534885" cy="522514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inus 12"/>
            <p:cNvSpPr/>
            <p:nvPr/>
          </p:nvSpPr>
          <p:spPr>
            <a:xfrm>
              <a:off x="10874828" y="9447484"/>
              <a:ext cx="1534885" cy="522514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inus 13"/>
            <p:cNvSpPr/>
            <p:nvPr/>
          </p:nvSpPr>
          <p:spPr>
            <a:xfrm>
              <a:off x="10874826" y="9870870"/>
              <a:ext cx="1534885" cy="522514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77409" y="1618706"/>
            <a:ext cx="1012374" cy="1474416"/>
            <a:chOff x="10874826" y="7895772"/>
            <a:chExt cx="1534889" cy="2764968"/>
          </a:xfrm>
        </p:grpSpPr>
        <p:sp>
          <p:nvSpPr>
            <p:cNvPr id="16" name="Double Bracket 15"/>
            <p:cNvSpPr/>
            <p:nvPr/>
          </p:nvSpPr>
          <p:spPr>
            <a:xfrm>
              <a:off x="10874829" y="7895772"/>
              <a:ext cx="1534886" cy="2764968"/>
            </a:xfrm>
            <a:prstGeom prst="bracketPair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Minus 16"/>
            <p:cNvSpPr/>
            <p:nvPr/>
          </p:nvSpPr>
          <p:spPr>
            <a:xfrm>
              <a:off x="10874826" y="8163129"/>
              <a:ext cx="1534885" cy="522514"/>
            </a:xfrm>
            <a:prstGeom prst="mathMinus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Minus 17"/>
            <p:cNvSpPr/>
            <p:nvPr/>
          </p:nvSpPr>
          <p:spPr>
            <a:xfrm>
              <a:off x="10874829" y="8593614"/>
              <a:ext cx="1534885" cy="522514"/>
            </a:xfrm>
            <a:prstGeom prst="mathMinus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Minus 18"/>
            <p:cNvSpPr/>
            <p:nvPr/>
          </p:nvSpPr>
          <p:spPr>
            <a:xfrm>
              <a:off x="10874828" y="9018316"/>
              <a:ext cx="1534885" cy="522514"/>
            </a:xfrm>
            <a:prstGeom prst="mathMinus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inus 19"/>
            <p:cNvSpPr/>
            <p:nvPr/>
          </p:nvSpPr>
          <p:spPr>
            <a:xfrm>
              <a:off x="10874828" y="9447484"/>
              <a:ext cx="1534885" cy="522514"/>
            </a:xfrm>
            <a:prstGeom prst="mathMinus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Minus 20"/>
            <p:cNvSpPr/>
            <p:nvPr/>
          </p:nvSpPr>
          <p:spPr>
            <a:xfrm>
              <a:off x="10874826" y="9870870"/>
              <a:ext cx="1534885" cy="522514"/>
            </a:xfrm>
            <a:prstGeom prst="mathMinus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566760" y="1618706"/>
            <a:ext cx="1012374" cy="1474416"/>
            <a:chOff x="10874826" y="7895772"/>
            <a:chExt cx="1534889" cy="2764968"/>
          </a:xfrm>
        </p:grpSpPr>
        <p:sp>
          <p:nvSpPr>
            <p:cNvPr id="23" name="Double Bracket 22"/>
            <p:cNvSpPr/>
            <p:nvPr/>
          </p:nvSpPr>
          <p:spPr>
            <a:xfrm>
              <a:off x="10874829" y="7895772"/>
              <a:ext cx="1534886" cy="2764968"/>
            </a:xfrm>
            <a:prstGeom prst="bracketPair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Minus 23"/>
            <p:cNvSpPr/>
            <p:nvPr/>
          </p:nvSpPr>
          <p:spPr>
            <a:xfrm>
              <a:off x="10874826" y="8163129"/>
              <a:ext cx="1534885" cy="522514"/>
            </a:xfrm>
            <a:prstGeom prst="mathMinu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Minus 24"/>
            <p:cNvSpPr/>
            <p:nvPr/>
          </p:nvSpPr>
          <p:spPr>
            <a:xfrm>
              <a:off x="10874829" y="8593614"/>
              <a:ext cx="1534885" cy="522514"/>
            </a:xfrm>
            <a:prstGeom prst="mathMinu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inus 25"/>
            <p:cNvSpPr/>
            <p:nvPr/>
          </p:nvSpPr>
          <p:spPr>
            <a:xfrm>
              <a:off x="10874828" y="9018316"/>
              <a:ext cx="1534885" cy="522514"/>
            </a:xfrm>
            <a:prstGeom prst="mathMinu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inus 26"/>
            <p:cNvSpPr/>
            <p:nvPr/>
          </p:nvSpPr>
          <p:spPr>
            <a:xfrm>
              <a:off x="10874828" y="9447484"/>
              <a:ext cx="1534885" cy="522514"/>
            </a:xfrm>
            <a:prstGeom prst="mathMinu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Minus 27"/>
            <p:cNvSpPr/>
            <p:nvPr/>
          </p:nvSpPr>
          <p:spPr>
            <a:xfrm>
              <a:off x="10874826" y="9870870"/>
              <a:ext cx="1534885" cy="522514"/>
            </a:xfrm>
            <a:prstGeom prst="mathMinu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4" b="13595"/>
          <a:stretch/>
        </p:blipFill>
        <p:spPr>
          <a:xfrm>
            <a:off x="14976686" y="1285002"/>
            <a:ext cx="2189334" cy="21565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0" name="Freeform 29"/>
          <p:cNvSpPr/>
          <p:nvPr/>
        </p:nvSpPr>
        <p:spPr>
          <a:xfrm rot="196927">
            <a:off x="8150964" y="525854"/>
            <a:ext cx="7257180" cy="1317077"/>
          </a:xfrm>
          <a:custGeom>
            <a:avLst/>
            <a:gdLst>
              <a:gd name="connsiteX0" fmla="*/ 0 w 6400800"/>
              <a:gd name="connsiteY0" fmla="*/ 975272 h 975272"/>
              <a:gd name="connsiteX1" fmla="*/ 3628103 w 6400800"/>
              <a:gd name="connsiteY1" fmla="*/ 1878 h 975272"/>
              <a:gd name="connsiteX2" fmla="*/ 6341806 w 6400800"/>
              <a:gd name="connsiteY2" fmla="*/ 709801 h 975272"/>
              <a:gd name="connsiteX3" fmla="*/ 6341806 w 6400800"/>
              <a:gd name="connsiteY3" fmla="*/ 709801 h 975272"/>
              <a:gd name="connsiteX4" fmla="*/ 6400800 w 6400800"/>
              <a:gd name="connsiteY4" fmla="*/ 768794 h 975272"/>
              <a:gd name="connsiteX5" fmla="*/ 6400800 w 6400800"/>
              <a:gd name="connsiteY5" fmla="*/ 768794 h 97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0" h="975272">
                <a:moveTo>
                  <a:pt x="0" y="975272"/>
                </a:moveTo>
                <a:cubicBezTo>
                  <a:pt x="1285567" y="510697"/>
                  <a:pt x="2571135" y="46123"/>
                  <a:pt x="3628103" y="1878"/>
                </a:cubicBezTo>
                <a:cubicBezTo>
                  <a:pt x="4685071" y="-42367"/>
                  <a:pt x="6341806" y="709801"/>
                  <a:pt x="6341806" y="709801"/>
                </a:cubicBezTo>
                <a:lnTo>
                  <a:pt x="6341806" y="709801"/>
                </a:lnTo>
                <a:lnTo>
                  <a:pt x="6400800" y="768794"/>
                </a:lnTo>
                <a:lnTo>
                  <a:pt x="6400800" y="768794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9695692" y="2809805"/>
            <a:ext cx="6352028" cy="1001485"/>
          </a:xfrm>
          <a:custGeom>
            <a:avLst/>
            <a:gdLst>
              <a:gd name="connsiteX0" fmla="*/ 0 w 5675086"/>
              <a:gd name="connsiteY0" fmla="*/ 435428 h 1515720"/>
              <a:gd name="connsiteX1" fmla="*/ 2394857 w 5675086"/>
              <a:gd name="connsiteY1" fmla="*/ 1509485 h 1515720"/>
              <a:gd name="connsiteX2" fmla="*/ 5675086 w 5675086"/>
              <a:gd name="connsiteY2" fmla="*/ 0 h 151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75086" h="1515720">
                <a:moveTo>
                  <a:pt x="0" y="435428"/>
                </a:moveTo>
                <a:cubicBezTo>
                  <a:pt x="724504" y="1008742"/>
                  <a:pt x="1449009" y="1582056"/>
                  <a:pt x="2394857" y="1509485"/>
                </a:cubicBezTo>
                <a:cubicBezTo>
                  <a:pt x="3340705" y="1436914"/>
                  <a:pt x="4507895" y="718457"/>
                  <a:pt x="5675086" y="0"/>
                </a:cubicBezTo>
              </a:path>
            </a:pathLst>
          </a:custGeom>
          <a:solidFill>
            <a:srgbClr val="F8F8F8">
              <a:alpha val="50196"/>
            </a:srgb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225219">
            <a:off x="11173442" y="621117"/>
            <a:ext cx="5384801" cy="1249155"/>
          </a:xfrm>
          <a:custGeom>
            <a:avLst/>
            <a:gdLst>
              <a:gd name="connsiteX0" fmla="*/ 0 w 5181600"/>
              <a:gd name="connsiteY0" fmla="*/ 1249155 h 1249155"/>
              <a:gd name="connsiteX1" fmla="*/ 2177143 w 5181600"/>
              <a:gd name="connsiteY1" fmla="*/ 927 h 1249155"/>
              <a:gd name="connsiteX2" fmla="*/ 5181600 w 5181600"/>
              <a:gd name="connsiteY2" fmla="*/ 1031441 h 124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1249155">
                <a:moveTo>
                  <a:pt x="0" y="1249155"/>
                </a:moveTo>
                <a:cubicBezTo>
                  <a:pt x="656771" y="643184"/>
                  <a:pt x="1313543" y="37213"/>
                  <a:pt x="2177143" y="927"/>
                </a:cubicBezTo>
                <a:cubicBezTo>
                  <a:pt x="3040743" y="-35359"/>
                  <a:pt x="5041295" y="1004832"/>
                  <a:pt x="5181600" y="1031441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1" y="5718976"/>
            <a:ext cx="3894667" cy="2104226"/>
          </a:xfrm>
          <a:prstGeom prst="rect">
            <a:avLst/>
          </a:prstGeom>
        </p:spPr>
      </p:pic>
      <p:graphicFrame>
        <p:nvGraphicFramePr>
          <p:cNvPr id="34" name="Chart 33"/>
          <p:cNvGraphicFramePr/>
          <p:nvPr>
            <p:extLst>
              <p:ext uri="{D42A27DB-BD31-4B8C-83A1-F6EECF244321}">
                <p14:modId xmlns:p14="http://schemas.microsoft.com/office/powerpoint/2010/main" val="7910342"/>
              </p:ext>
            </p:extLst>
          </p:nvPr>
        </p:nvGraphicFramePr>
        <p:xfrm>
          <a:off x="7247468" y="5012269"/>
          <a:ext cx="4588933" cy="2712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9941" y="5566575"/>
            <a:ext cx="1575787" cy="178249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8938" y="5754607"/>
            <a:ext cx="1541482" cy="183152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1612" y="6096003"/>
            <a:ext cx="1580021" cy="1628443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147281" y="9857233"/>
            <a:ext cx="8425543" cy="2259080"/>
            <a:chOff x="1168400" y="9857233"/>
            <a:chExt cx="8425543" cy="2259080"/>
          </a:xfrm>
        </p:grpSpPr>
        <p:sp>
          <p:nvSpPr>
            <p:cNvPr id="39" name="TextBox 38"/>
            <p:cNvSpPr txBox="1"/>
            <p:nvPr/>
          </p:nvSpPr>
          <p:spPr>
            <a:xfrm>
              <a:off x="1420080" y="9993101"/>
              <a:ext cx="2410811" cy="1200329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topK</a:t>
              </a:r>
              <a:r>
                <a:rPr lang="en-US" smtClean="0"/>
                <a:t> images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52841" y="10639432"/>
              <a:ext cx="1719958" cy="646331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RANSAC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32779" y="11293923"/>
              <a:ext cx="2144177" cy="646331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New score</a:t>
              </a:r>
              <a:endParaRPr lang="en-US" dirty="0"/>
            </a:p>
          </p:txBody>
        </p:sp>
        <p:cxnSp>
          <p:nvCxnSpPr>
            <p:cNvPr id="42" name="Elbow Connector 41"/>
            <p:cNvCxnSpPr>
              <a:stCxn id="39" idx="2"/>
            </p:cNvCxnSpPr>
            <p:nvPr/>
          </p:nvCxnSpPr>
          <p:spPr>
            <a:xfrm rot="5400000" flipH="1" flipV="1">
              <a:off x="3496776" y="10091310"/>
              <a:ext cx="230830" cy="1973410"/>
            </a:xfrm>
            <a:prstGeom prst="bentConnector4">
              <a:avLst>
                <a:gd name="adj1" fmla="val -99034"/>
                <a:gd name="adj2" fmla="val 80541"/>
              </a:avLst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40" idx="2"/>
            </p:cNvCxnSpPr>
            <p:nvPr/>
          </p:nvCxnSpPr>
          <p:spPr>
            <a:xfrm rot="16200000" flipH="1">
              <a:off x="6211215" y="10587367"/>
              <a:ext cx="323168" cy="1719959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1168400" y="9857233"/>
              <a:ext cx="8425543" cy="2259080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939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21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sweetlife</dc:creator>
  <cp:lastModifiedBy>sweetlife</cp:lastModifiedBy>
  <cp:revision>15</cp:revision>
  <dcterms:created xsi:type="dcterms:W3CDTF">2015-04-01T05:01:13Z</dcterms:created>
  <dcterms:modified xsi:type="dcterms:W3CDTF">2015-05-12T17:59:25Z</dcterms:modified>
</cp:coreProperties>
</file>