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508265760453873E-2"/>
          <c:y val="6.8262420877648528E-2"/>
          <c:w val="0.95449173423954614"/>
          <c:h val="0.9317375791223514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</c:f>
              <c:numCache>
                <c:formatCode>General</c:formatCode>
                <c:ptCount val="1"/>
                <c:pt idx="0">
                  <c:v>0.72877778005607541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</c:f>
              <c:numCache>
                <c:formatCode>General</c:formatCode>
                <c:ptCount val="1"/>
                <c:pt idx="0">
                  <c:v>0.19986702775263376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</c:f>
              <c:numCache>
                <c:formatCode>General</c:formatCode>
                <c:ptCount val="1"/>
                <c:pt idx="0">
                  <c:v>0.95761838735413329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Sheet1!$E$2</c:f>
              <c:numCache>
                <c:formatCode>General</c:formatCode>
                <c:ptCount val="1"/>
                <c:pt idx="0">
                  <c:v>0.84523129075323744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Series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Sheet1!$F$2</c:f>
              <c:numCache>
                <c:formatCode>General</c:formatCode>
                <c:ptCount val="1"/>
                <c:pt idx="0">
                  <c:v>0.59570043755816771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Series 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Sheet1!$G$2</c:f>
              <c:numCache>
                <c:formatCode>General</c:formatCode>
                <c:ptCount val="1"/>
                <c:pt idx="0">
                  <c:v>0.72291047942847297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Series 6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Sheet1!$H$2</c:f>
              <c:numCache>
                <c:formatCode>General</c:formatCode>
                <c:ptCount val="1"/>
                <c:pt idx="0">
                  <c:v>4.3500130230118561E-2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Series 7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Sheet1!$I$2</c:f>
              <c:numCache>
                <c:formatCode>General</c:formatCode>
                <c:ptCount val="1"/>
                <c:pt idx="0">
                  <c:v>0.15417743823741226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Series 8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Category 1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226752"/>
        <c:axId val="232227872"/>
      </c:barChart>
      <c:catAx>
        <c:axId val="232226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2227872"/>
        <c:crosses val="autoZero"/>
        <c:auto val="1"/>
        <c:lblAlgn val="ctr"/>
        <c:lblOffset val="100"/>
        <c:noMultiLvlLbl val="0"/>
      </c:catAx>
      <c:valAx>
        <c:axId val="232227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22267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D8DB-B055-4223-90B5-C37AE9F4612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F9DA-B4C0-4867-8702-98CF3027C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2701633026"/>
              </p:ext>
            </p:extLst>
          </p:nvPr>
        </p:nvGraphicFramePr>
        <p:xfrm>
          <a:off x="6060423" y="6600721"/>
          <a:ext cx="3591577" cy="409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ight Arrow 29"/>
          <p:cNvSpPr/>
          <p:nvPr/>
        </p:nvSpPr>
        <p:spPr>
          <a:xfrm>
            <a:off x="4170974" y="2314234"/>
            <a:ext cx="1593618" cy="25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b="13595"/>
          <a:stretch/>
        </p:blipFill>
        <p:spPr>
          <a:xfrm>
            <a:off x="12105994" y="458353"/>
            <a:ext cx="3734733" cy="3678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3" name="Group 42"/>
          <p:cNvGrpSpPr/>
          <p:nvPr/>
        </p:nvGrpSpPr>
        <p:grpSpPr>
          <a:xfrm>
            <a:off x="6066853" y="1740310"/>
            <a:ext cx="1012374" cy="1474416"/>
            <a:chOff x="10874826" y="7895772"/>
            <a:chExt cx="1534889" cy="2764968"/>
          </a:xfrm>
        </p:grpSpPr>
        <p:sp>
          <p:nvSpPr>
            <p:cNvPr id="36" name="Double Bracket 35"/>
            <p:cNvSpPr/>
            <p:nvPr/>
          </p:nvSpPr>
          <p:spPr>
            <a:xfrm>
              <a:off x="10874829" y="7895772"/>
              <a:ext cx="1534886" cy="2764968"/>
            </a:xfrm>
            <a:prstGeom prst="bracketPair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inus 37"/>
            <p:cNvSpPr/>
            <p:nvPr/>
          </p:nvSpPr>
          <p:spPr>
            <a:xfrm>
              <a:off x="10874826" y="8163129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inus 38"/>
            <p:cNvSpPr/>
            <p:nvPr/>
          </p:nvSpPr>
          <p:spPr>
            <a:xfrm>
              <a:off x="10874829" y="8593614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inus 39"/>
            <p:cNvSpPr/>
            <p:nvPr/>
          </p:nvSpPr>
          <p:spPr>
            <a:xfrm>
              <a:off x="10874828" y="9018316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inus 40"/>
            <p:cNvSpPr/>
            <p:nvPr/>
          </p:nvSpPr>
          <p:spPr>
            <a:xfrm>
              <a:off x="10874828" y="9447484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inus 41"/>
            <p:cNvSpPr/>
            <p:nvPr/>
          </p:nvSpPr>
          <p:spPr>
            <a:xfrm>
              <a:off x="10874826" y="9870870"/>
              <a:ext cx="1534885" cy="52251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83889" y="1740310"/>
            <a:ext cx="1012374" cy="1474416"/>
            <a:chOff x="10874826" y="7895772"/>
            <a:chExt cx="1534889" cy="2764968"/>
          </a:xfrm>
        </p:grpSpPr>
        <p:sp>
          <p:nvSpPr>
            <p:cNvPr id="45" name="Double Bracket 44"/>
            <p:cNvSpPr/>
            <p:nvPr/>
          </p:nvSpPr>
          <p:spPr>
            <a:xfrm>
              <a:off x="10874829" y="7895772"/>
              <a:ext cx="1534886" cy="2764968"/>
            </a:xfrm>
            <a:prstGeom prst="bracketPair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inus 45"/>
            <p:cNvSpPr/>
            <p:nvPr/>
          </p:nvSpPr>
          <p:spPr>
            <a:xfrm>
              <a:off x="10874826" y="8163129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inus 46"/>
            <p:cNvSpPr/>
            <p:nvPr/>
          </p:nvSpPr>
          <p:spPr>
            <a:xfrm>
              <a:off x="10874829" y="8593614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inus 47"/>
            <p:cNvSpPr/>
            <p:nvPr/>
          </p:nvSpPr>
          <p:spPr>
            <a:xfrm>
              <a:off x="10874828" y="9018316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Minus 48"/>
            <p:cNvSpPr/>
            <p:nvPr/>
          </p:nvSpPr>
          <p:spPr>
            <a:xfrm>
              <a:off x="10874828" y="9447484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Minus 49"/>
            <p:cNvSpPr/>
            <p:nvPr/>
          </p:nvSpPr>
          <p:spPr>
            <a:xfrm>
              <a:off x="10874826" y="9870870"/>
              <a:ext cx="1534885" cy="522514"/>
            </a:xfrm>
            <a:prstGeom prst="mathMinus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073240" y="1740310"/>
            <a:ext cx="1012374" cy="1474416"/>
            <a:chOff x="10874826" y="7895772"/>
            <a:chExt cx="1534889" cy="2764968"/>
          </a:xfrm>
        </p:grpSpPr>
        <p:sp>
          <p:nvSpPr>
            <p:cNvPr id="66" name="Double Bracket 65"/>
            <p:cNvSpPr/>
            <p:nvPr/>
          </p:nvSpPr>
          <p:spPr>
            <a:xfrm>
              <a:off x="10874829" y="7895772"/>
              <a:ext cx="1534886" cy="2764968"/>
            </a:xfrm>
            <a:prstGeom prst="bracketPair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Minus 66"/>
            <p:cNvSpPr/>
            <p:nvPr/>
          </p:nvSpPr>
          <p:spPr>
            <a:xfrm>
              <a:off x="10874826" y="8163129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inus 67"/>
            <p:cNvSpPr/>
            <p:nvPr/>
          </p:nvSpPr>
          <p:spPr>
            <a:xfrm>
              <a:off x="10874829" y="8593614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inus 68"/>
            <p:cNvSpPr/>
            <p:nvPr/>
          </p:nvSpPr>
          <p:spPr>
            <a:xfrm>
              <a:off x="10874828" y="9018316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inus 69"/>
            <p:cNvSpPr/>
            <p:nvPr/>
          </p:nvSpPr>
          <p:spPr>
            <a:xfrm>
              <a:off x="10874828" y="9447484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inus 70"/>
            <p:cNvSpPr/>
            <p:nvPr/>
          </p:nvSpPr>
          <p:spPr>
            <a:xfrm>
              <a:off x="10874826" y="9870870"/>
              <a:ext cx="1534885" cy="522514"/>
            </a:xfrm>
            <a:prstGeom prst="mathMinu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 73"/>
          <p:cNvSpPr/>
          <p:nvPr/>
        </p:nvSpPr>
        <p:spPr>
          <a:xfrm>
            <a:off x="6548284" y="735541"/>
            <a:ext cx="6400800" cy="975272"/>
          </a:xfrm>
          <a:custGeom>
            <a:avLst/>
            <a:gdLst>
              <a:gd name="connsiteX0" fmla="*/ 0 w 6400800"/>
              <a:gd name="connsiteY0" fmla="*/ 975272 h 975272"/>
              <a:gd name="connsiteX1" fmla="*/ 3628103 w 6400800"/>
              <a:gd name="connsiteY1" fmla="*/ 1878 h 975272"/>
              <a:gd name="connsiteX2" fmla="*/ 6341806 w 6400800"/>
              <a:gd name="connsiteY2" fmla="*/ 709801 h 975272"/>
              <a:gd name="connsiteX3" fmla="*/ 6341806 w 6400800"/>
              <a:gd name="connsiteY3" fmla="*/ 709801 h 975272"/>
              <a:gd name="connsiteX4" fmla="*/ 6400800 w 6400800"/>
              <a:gd name="connsiteY4" fmla="*/ 768794 h 975272"/>
              <a:gd name="connsiteX5" fmla="*/ 6400800 w 6400800"/>
              <a:gd name="connsiteY5" fmla="*/ 768794 h 97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975272">
                <a:moveTo>
                  <a:pt x="0" y="975272"/>
                </a:moveTo>
                <a:cubicBezTo>
                  <a:pt x="1285567" y="510697"/>
                  <a:pt x="2571135" y="46123"/>
                  <a:pt x="3628103" y="1878"/>
                </a:cubicBezTo>
                <a:cubicBezTo>
                  <a:pt x="4685071" y="-42367"/>
                  <a:pt x="6341806" y="709801"/>
                  <a:pt x="6341806" y="709801"/>
                </a:cubicBezTo>
                <a:lnTo>
                  <a:pt x="6341806" y="709801"/>
                </a:lnTo>
                <a:lnTo>
                  <a:pt x="6400800" y="768794"/>
                </a:lnTo>
                <a:lnTo>
                  <a:pt x="6400800" y="768794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8160654" y="2939753"/>
            <a:ext cx="5675086" cy="1001485"/>
          </a:xfrm>
          <a:custGeom>
            <a:avLst/>
            <a:gdLst>
              <a:gd name="connsiteX0" fmla="*/ 0 w 5675086"/>
              <a:gd name="connsiteY0" fmla="*/ 435428 h 1515720"/>
              <a:gd name="connsiteX1" fmla="*/ 2394857 w 5675086"/>
              <a:gd name="connsiteY1" fmla="*/ 1509485 h 1515720"/>
              <a:gd name="connsiteX2" fmla="*/ 5675086 w 5675086"/>
              <a:gd name="connsiteY2" fmla="*/ 0 h 151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5086" h="1515720">
                <a:moveTo>
                  <a:pt x="0" y="435428"/>
                </a:moveTo>
                <a:cubicBezTo>
                  <a:pt x="724504" y="1008742"/>
                  <a:pt x="1449009" y="1582056"/>
                  <a:pt x="2394857" y="1509485"/>
                </a:cubicBezTo>
                <a:cubicBezTo>
                  <a:pt x="3340705" y="1436914"/>
                  <a:pt x="4507895" y="718457"/>
                  <a:pt x="5675086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9652000" y="332902"/>
            <a:ext cx="5181600" cy="1249155"/>
          </a:xfrm>
          <a:custGeom>
            <a:avLst/>
            <a:gdLst>
              <a:gd name="connsiteX0" fmla="*/ 0 w 5181600"/>
              <a:gd name="connsiteY0" fmla="*/ 1249155 h 1249155"/>
              <a:gd name="connsiteX1" fmla="*/ 2177143 w 5181600"/>
              <a:gd name="connsiteY1" fmla="*/ 927 h 1249155"/>
              <a:gd name="connsiteX2" fmla="*/ 5181600 w 5181600"/>
              <a:gd name="connsiteY2" fmla="*/ 1031441 h 124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0" h="1249155">
                <a:moveTo>
                  <a:pt x="0" y="1249155"/>
                </a:moveTo>
                <a:cubicBezTo>
                  <a:pt x="656771" y="643184"/>
                  <a:pt x="1313543" y="37213"/>
                  <a:pt x="2177143" y="927"/>
                </a:cubicBezTo>
                <a:cubicBezTo>
                  <a:pt x="3040743" y="-35359"/>
                  <a:pt x="5041295" y="1004832"/>
                  <a:pt x="5181600" y="1031441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>
            <a:off x="13973360" y="5380247"/>
            <a:ext cx="3810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6232975" y="4380510"/>
            <a:ext cx="3346450" cy="67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SIFT descriptor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2105993" y="4380509"/>
            <a:ext cx="3734734" cy="67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Visual Vocabulary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5" name="Left Arrow 84"/>
          <p:cNvSpPr/>
          <p:nvPr/>
        </p:nvSpPr>
        <p:spPr>
          <a:xfrm>
            <a:off x="10333261" y="8986376"/>
            <a:ext cx="1638303" cy="4381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2105993" y="12702068"/>
            <a:ext cx="3734734" cy="67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Query Image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2" y="224083"/>
            <a:ext cx="3496408" cy="2622306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44" y="1404939"/>
            <a:ext cx="1953203" cy="260427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10" y="1989121"/>
            <a:ext cx="1136493" cy="2038124"/>
          </a:xfrm>
          <a:prstGeom prst="rect">
            <a:avLst/>
          </a:prstGeom>
        </p:spPr>
      </p:pic>
      <p:sp>
        <p:nvSpPr>
          <p:cNvPr id="91" name="Rounded Rectangle 90"/>
          <p:cNvSpPr/>
          <p:nvPr/>
        </p:nvSpPr>
        <p:spPr>
          <a:xfrm>
            <a:off x="244881" y="4380509"/>
            <a:ext cx="3346450" cy="67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Dataset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188" y="7073640"/>
            <a:ext cx="2051344" cy="3690820"/>
          </a:xfrm>
          <a:prstGeom prst="rect">
            <a:avLst/>
          </a:prstGeom>
        </p:spPr>
      </p:pic>
      <p:sp>
        <p:nvSpPr>
          <p:cNvPr id="93" name="Rounded Rectangle 92"/>
          <p:cNvSpPr/>
          <p:nvPr/>
        </p:nvSpPr>
        <p:spPr>
          <a:xfrm>
            <a:off x="6142384" y="12702068"/>
            <a:ext cx="3734734" cy="67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Bag-of-Words vector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4" name="Left Arrow 93"/>
          <p:cNvSpPr/>
          <p:nvPr/>
        </p:nvSpPr>
        <p:spPr>
          <a:xfrm>
            <a:off x="4367224" y="9017101"/>
            <a:ext cx="1600200" cy="3766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1" y="6920961"/>
            <a:ext cx="3211343" cy="428179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14" y="8032781"/>
            <a:ext cx="2500500" cy="373252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35" y="9899043"/>
            <a:ext cx="1744279" cy="2325705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294655" y="12702068"/>
            <a:ext cx="3734734" cy="67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  <a:latin typeface="Cambria" panose="02040503050406030204" pitchFamily="18" charset="0"/>
              </a:rPr>
              <a:t>Retrieving Result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sweetlife</dc:creator>
  <cp:lastModifiedBy>sweetlife</cp:lastModifiedBy>
  <cp:revision>9</cp:revision>
  <dcterms:created xsi:type="dcterms:W3CDTF">2015-04-01T05:01:13Z</dcterms:created>
  <dcterms:modified xsi:type="dcterms:W3CDTF">2015-04-01T06:18:19Z</dcterms:modified>
</cp:coreProperties>
</file>