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1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1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4DA7BE-A0C1-4F6B-9056-BDD9D34DD2E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4C7144A-EACE-45F1-830D-3D2EFBA9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NotWegman’s</a:t>
            </a:r>
            <a:r>
              <a:rPr lang="en-US" dirty="0" smtClean="0"/>
              <a:t> GUI Phase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Mease, Tom Rogers, Lisa Skiles, Adam </a:t>
            </a:r>
            <a:r>
              <a:rPr lang="en-US" dirty="0" err="1" smtClean="0"/>
              <a:t>Diemicke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Completion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82" y="1789993"/>
            <a:ext cx="5649113" cy="5068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41" y="3153319"/>
            <a:ext cx="3029373" cy="21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" y="2301123"/>
            <a:ext cx="297221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Info/Receipt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" y="1809045"/>
            <a:ext cx="5591854" cy="5048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4" y="1809045"/>
            <a:ext cx="570627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544"/>
            <a:ext cx="12461265" cy="40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Menu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18" y="1818693"/>
            <a:ext cx="560148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60" y="1815386"/>
            <a:ext cx="571579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Clarification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09" y="1831573"/>
            <a:ext cx="5126500" cy="25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Groceries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85" y="1792936"/>
            <a:ext cx="5128947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Made-to-order Food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72" y="1783189"/>
            <a:ext cx="5510373" cy="50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MTO Customizer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50" y="1792936"/>
            <a:ext cx="5200017" cy="41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9" y="1792936"/>
            <a:ext cx="565864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62857"/>
            <a:ext cx="3705742" cy="2476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09" y="2062857"/>
            <a:ext cx="2886478" cy="316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2" y="4654852"/>
            <a:ext cx="266737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</TotalTime>
  <Words>34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NotWegman’s GUI Phase</vt:lpstr>
      <vt:lpstr>Start Menu</vt:lpstr>
      <vt:lpstr>Help</vt:lpstr>
      <vt:lpstr>Quit Clarification</vt:lpstr>
      <vt:lpstr>Groceries</vt:lpstr>
      <vt:lpstr>Made-to-order Food</vt:lpstr>
      <vt:lpstr>MTO Customizer</vt:lpstr>
      <vt:lpstr>Cart</vt:lpstr>
      <vt:lpstr>Login Screens</vt:lpstr>
      <vt:lpstr>Order Completion</vt:lpstr>
      <vt:lpstr>Payment Info/Receipt</vt:lpstr>
      <vt:lpstr>GUI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NotWegman’s GUI Phase</dc:title>
  <dc:creator>Mease, Thomas</dc:creator>
  <cp:lastModifiedBy>Mease, Thomas</cp:lastModifiedBy>
  <cp:revision>7</cp:revision>
  <dcterms:created xsi:type="dcterms:W3CDTF">2017-10-27T02:08:15Z</dcterms:created>
  <dcterms:modified xsi:type="dcterms:W3CDTF">2017-10-27T02:24:16Z</dcterms:modified>
</cp:coreProperties>
</file>