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E505C5-D876-4A69-92DA-4765C64B7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AA01ABE-D9E9-4C7A-A600-5FCE30439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D4D666-8A7F-45DE-AB6F-F6FA1151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156B-A5B9-43E4-8E53-B50AAB46E9BB}" type="datetimeFigureOut">
              <a:rPr lang="pl-PL" smtClean="0"/>
              <a:t>2018-04-08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1DCE18-8B25-43B3-A0B5-AAEFEEC2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2B8CF8-4053-425A-816E-E256EC4E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D6F0-DD48-4555-A3BD-43A111FEF1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68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DBD61-A4AD-4FA7-9863-E72933CD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2A9FB67-7A56-4C03-AEF5-54A2FC28B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D1F2E0-78E2-47F3-889F-522F8A16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156B-A5B9-43E4-8E53-B50AAB46E9BB}" type="datetimeFigureOut">
              <a:rPr lang="pl-PL" smtClean="0"/>
              <a:t>2018-04-08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1F8636-FC37-450E-9921-7F4EAF7D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F06B65-334E-4740-94CF-D672EB83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D6F0-DD48-4555-A3BD-43A111FEF1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823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20B0979-B322-43FE-B632-AEA855C35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C1DC0A-CD00-4376-902A-B5C6E5071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A256ED0-2502-4446-AADD-1F211EEB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156B-A5B9-43E4-8E53-B50AAB46E9BB}" type="datetimeFigureOut">
              <a:rPr lang="pl-PL" smtClean="0"/>
              <a:t>2018-04-08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4FEC33-F5ED-46AB-9FFA-383BF52C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41B806-7128-4F15-A2CE-D585E87F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D6F0-DD48-4555-A3BD-43A111FEF1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447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4325A9-EE05-4DCD-830A-1A5F2CA6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FD16B3-B7AE-4C49-AF6C-3E2CF709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B44A3D-B6FD-42C4-853F-07E58F35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156B-A5B9-43E4-8E53-B50AAB46E9BB}" type="datetimeFigureOut">
              <a:rPr lang="pl-PL" smtClean="0"/>
              <a:t>2018-04-08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3984351-EAC8-44F5-AFD6-8FCF7A04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3C74AA-04A6-48EC-9E23-0B814AF6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D6F0-DD48-4555-A3BD-43A111FEF1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58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13BE39-E256-4CC6-BD2B-0DDF5AC3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8A6F76-23C8-4211-B016-F3940E8E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363CC1-8C28-4902-AEC6-DDC7B19F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156B-A5B9-43E4-8E53-B50AAB46E9BB}" type="datetimeFigureOut">
              <a:rPr lang="pl-PL" smtClean="0"/>
              <a:t>2018-04-08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968D13-C5A1-4DD0-9995-2AC669A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365FB9-0145-43C7-A79A-8C4DC532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D6F0-DD48-4555-A3BD-43A111FEF1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257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B4B6A5-E5AB-4C02-8886-3007E3F3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7607C8-F4AD-4852-B3DE-CBA12E176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830018-05CD-47F8-862C-2454F02B5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AE4FF38-F4D4-44E0-B63E-1207CAD9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156B-A5B9-43E4-8E53-B50AAB46E9BB}" type="datetimeFigureOut">
              <a:rPr lang="pl-PL" smtClean="0"/>
              <a:t>2018-04-08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469D030-997A-430C-82F0-69379CC3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31B7F7-0DB3-4EA3-A809-843F0F77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D6F0-DD48-4555-A3BD-43A111FEF1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22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D4FE50-EB3C-4EB6-B34D-5622A1B9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A17E51-FECD-4386-9A8A-4296DA78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6603ED0-8201-49D3-9B4E-1E949E36B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6151918-DC3C-4967-801C-D4EA9FE9D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7D11425-C15E-4870-AD9F-4F3138F1B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F7D0E37-770D-46F3-AA47-2470611C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156B-A5B9-43E4-8E53-B50AAB46E9BB}" type="datetimeFigureOut">
              <a:rPr lang="pl-PL" smtClean="0"/>
              <a:t>2018-04-08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028DD39-1BF0-4B5E-AF42-C754BDC3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66DE3DF-E7EE-4E7D-BF4B-E5576637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D6F0-DD48-4555-A3BD-43A111FEF1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890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C0F830-F850-4E91-BD23-C391F64D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5211551-B821-41D9-AE59-6ADCC451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156B-A5B9-43E4-8E53-B50AAB46E9BB}" type="datetimeFigureOut">
              <a:rPr lang="pl-PL" smtClean="0"/>
              <a:t>2018-04-08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0B5C740-9846-4939-8757-6EA1AC30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9842001-BB84-4DF6-B5EF-D87D4E51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D6F0-DD48-4555-A3BD-43A111FEF1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56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CC9DDD4-A44B-4CD4-A65B-5E1D918E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156B-A5B9-43E4-8E53-B50AAB46E9BB}" type="datetimeFigureOut">
              <a:rPr lang="pl-PL" smtClean="0"/>
              <a:t>2018-04-08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0CCBAD8-BC7E-4D78-A95A-55C31015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ADB353-40F6-4CAE-94D5-42E741A4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D6F0-DD48-4555-A3BD-43A111FEF1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53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41EB18-6DE0-4343-AEC1-E3D019F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462711-4179-4FC2-97AA-B45EC034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4B1DDE6-333B-4AB9-9C2B-9F1CD027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240ABCC-B454-43E1-9355-255A78C5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156B-A5B9-43E4-8E53-B50AAB46E9BB}" type="datetimeFigureOut">
              <a:rPr lang="pl-PL" smtClean="0"/>
              <a:t>2018-04-08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3C9526F-C21E-451B-B530-8D45976B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9821CF5-5698-4F61-9930-F5929234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D6F0-DD48-4555-A3BD-43A111FEF1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382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837C1F-827E-40CE-8B41-FBA78434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2681A7D-E84E-4DD1-86A9-67057427B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5DA185A-D308-4D39-9FA1-847A2107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009A84-8FA3-4ED7-9714-3E68D658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156B-A5B9-43E4-8E53-B50AAB46E9BB}" type="datetimeFigureOut">
              <a:rPr lang="pl-PL" smtClean="0"/>
              <a:t>2018-04-08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34A6C9-29CF-4253-BBC9-0573CDFD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1947768-6FCE-4B17-BD79-70E83122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D6F0-DD48-4555-A3BD-43A111FEF1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96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9A713F3-C1C9-4325-A6F2-1BC9B0E1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D0036B-087A-481C-A78E-00082564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375084-746F-4B30-867B-FDE4265DF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156B-A5B9-43E4-8E53-B50AAB46E9BB}" type="datetimeFigureOut">
              <a:rPr lang="pl-PL" smtClean="0"/>
              <a:t>2018-04-08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CBCA622-FBD4-4292-82A1-D288BB785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34CB72-2254-4AF8-A157-7C443F676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D6F0-DD48-4555-A3BD-43A111FEF1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94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623A1C-33E4-4679-BF37-79D464989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114"/>
            <a:ext cx="9144000" cy="1328737"/>
          </a:xfrm>
        </p:spPr>
        <p:txBody>
          <a:bodyPr>
            <a:normAutofit/>
          </a:bodyPr>
          <a:lstStyle/>
          <a:p>
            <a:r>
              <a:rPr lang="pl-PL" sz="8000" b="1" dirty="0" err="1"/>
              <a:t>PJAKurs</a:t>
            </a:r>
            <a:endParaRPr lang="pl-PL" sz="8000" b="1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1728F9D-C307-4B19-B72E-152AC0BA4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2599"/>
            <a:ext cx="9144000" cy="2713037"/>
          </a:xfrm>
        </p:spPr>
        <p:txBody>
          <a:bodyPr>
            <a:noAutofit/>
          </a:bodyPr>
          <a:lstStyle/>
          <a:p>
            <a:r>
              <a:rPr lang="pl-PL" sz="3200" dirty="0" err="1"/>
              <a:t>WebAplication</a:t>
            </a:r>
            <a:r>
              <a:rPr lang="pl-PL" sz="3200" dirty="0"/>
              <a:t> for </a:t>
            </a:r>
            <a:r>
              <a:rPr lang="pl-PL" sz="3200" dirty="0" err="1"/>
              <a:t>Continuing</a:t>
            </a:r>
            <a:r>
              <a:rPr lang="pl-PL" sz="3200" dirty="0"/>
              <a:t> </a:t>
            </a:r>
            <a:r>
              <a:rPr lang="pl-PL" sz="3200" dirty="0" err="1"/>
              <a:t>Education</a:t>
            </a:r>
            <a:r>
              <a:rPr lang="pl-PL" sz="3200"/>
              <a:t> Courses </a:t>
            </a:r>
            <a:r>
              <a:rPr lang="pl-PL" sz="3200" dirty="0"/>
              <a:t>Management</a:t>
            </a:r>
          </a:p>
          <a:p>
            <a:endParaRPr lang="pl-PL" sz="3200" dirty="0"/>
          </a:p>
          <a:p>
            <a:r>
              <a:rPr lang="pl-PL" sz="3200" dirty="0"/>
              <a:t>Aplikacja internetowa do zarzadzania szkoleniami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41AE4DC-7B68-45BF-8A73-3FEBE6EF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0839"/>
            <a:ext cx="62484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76FE1-923A-4F9C-8EB2-FB9024F6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924" y="153503"/>
            <a:ext cx="7381875" cy="1325563"/>
          </a:xfrm>
        </p:spPr>
        <p:txBody>
          <a:bodyPr/>
          <a:lstStyle/>
          <a:p>
            <a:pPr algn="ctr"/>
            <a:r>
              <a:rPr lang="pl-PL" dirty="0"/>
              <a:t>Określmy nasz problem !!!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6214AA3-E390-4520-81F8-2177D29EC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110" y="1112358"/>
            <a:ext cx="8886306" cy="55921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81AE5DC-8C56-41DF-BEE3-8E7883EE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08"/>
            <a:ext cx="3676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0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A9EE73FF-0C12-4EDA-91D2-C4026F22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14" y="1885950"/>
            <a:ext cx="7088723" cy="3657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5674F3F-FE65-4E51-9746-7A6BDE44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kontekstowy </a:t>
            </a:r>
            <a:r>
              <a:rPr lang="pl-PL" dirty="0" err="1"/>
              <a:t>PJAKurs</a:t>
            </a:r>
            <a:endParaRPr lang="pl-PL" dirty="0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53B61050-F1D3-4911-B978-0DF609E52DD4}"/>
              </a:ext>
            </a:extLst>
          </p:cNvPr>
          <p:cNvSpPr txBox="1">
            <a:spLocks/>
          </p:cNvSpPr>
          <p:nvPr/>
        </p:nvSpPr>
        <p:spPr>
          <a:xfrm>
            <a:off x="990600" y="1520825"/>
            <a:ext cx="4572000" cy="497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Stworzenie aplikacji umożliwiającej obsługę kursów prowadzonych w PJATK Gdańsk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Dotarcie z ofertą szkoleniową do szerszego grona klientów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Dostarczenie narzędzia do podstawowej analizy i administracji szkoleniami</a:t>
            </a:r>
          </a:p>
          <a:p>
            <a:endParaRPr lang="pl-PL" sz="2800" dirty="0"/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1575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386C45DB-8B08-422F-B416-6FDD72A1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71" y="1126481"/>
            <a:ext cx="8843830" cy="573151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27B4BFE-DC86-4F53-931E-7A67708B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Dziedziny / model Logiczny </a:t>
            </a:r>
            <a:r>
              <a:rPr lang="pl-PL" dirty="0" err="1"/>
              <a:t>PJAKurs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246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7952F1-1ED6-4435-9FAA-0702079C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Wizja konstrukcyjna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376CD3A-9759-4938-B3F3-221D630C9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500" y="1825625"/>
            <a:ext cx="9231000" cy="435133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5C504BC-9619-4BC5-A8AD-BCB95531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337" y="3309937"/>
            <a:ext cx="1914525" cy="3905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E7EE1AC-B0A9-45C5-A0F1-D054AF6E1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561" y="3870323"/>
            <a:ext cx="2124075" cy="13335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544F4F3-D691-4FF0-A792-DF1C1F961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0262" y="5614194"/>
            <a:ext cx="1752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9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651E7A99-F360-4E70-A68D-0A1F0CF7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552450"/>
            <a:ext cx="5857875" cy="7239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22BB0B0-1123-47F4-9BCB-D9F666BE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600200"/>
            <a:ext cx="6965156" cy="52578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B5B32C9-E5A4-4057-BF23-77796946B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578" y="2324101"/>
            <a:ext cx="2534444" cy="9810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CAA48E6-4C0A-4A4E-BC12-57BE69872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528" y="4449927"/>
            <a:ext cx="2466975" cy="9715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E3F7DAD-D541-440B-865F-F5832041A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7628" y="3730243"/>
            <a:ext cx="2534445" cy="57094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575560F-6FF6-4AD4-89AE-ED26C2C6F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555" y="5570214"/>
            <a:ext cx="2534445" cy="9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6B172B-3B67-448F-ADFD-F98ABCF0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Plan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25921F-A510-4B4C-97BB-4501A58C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Etap I – ukończenie przed sesją w semestrze zimowym</a:t>
            </a:r>
          </a:p>
          <a:p>
            <a:r>
              <a:rPr lang="pl-PL" dirty="0"/>
              <a:t>Etap II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Opracowanie wymagań, analiza systemowa, stworzenie modelu logicznego – IV.2018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Model Implementacyjny – V.2018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Testy Walidacyjne – VI.2018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Wdrożenie – koniec VI.2018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8ED0B9F-2869-4E54-A4CA-21C8E79C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675" y="3200400"/>
            <a:ext cx="1562100" cy="4572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C2057F9-4837-4B5C-B3B0-CB51C478E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928" y="3907631"/>
            <a:ext cx="3624434" cy="2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78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96</Words>
  <Application>Microsoft Office PowerPoint</Application>
  <PresentationFormat>Panoramiczny</PresentationFormat>
  <Paragraphs>18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PJAKurs</vt:lpstr>
      <vt:lpstr>Określmy nasz problem !!!</vt:lpstr>
      <vt:lpstr>Diagram kontekstowy PJAKurs</vt:lpstr>
      <vt:lpstr>Model Dziedziny / model Logiczny PJAKurs</vt:lpstr>
      <vt:lpstr>Wizja konstrukcyjna</vt:lpstr>
      <vt:lpstr>Prezentacja programu PowerPoint</vt:lpstr>
      <vt:lpstr>Plan pracy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PJAKurs</dc:title>
  <dc:creator>Tomasz Karman</dc:creator>
  <cp:lastModifiedBy>Tomasz Karman</cp:lastModifiedBy>
  <cp:revision>19</cp:revision>
  <dcterms:created xsi:type="dcterms:W3CDTF">2018-03-18T07:14:38Z</dcterms:created>
  <dcterms:modified xsi:type="dcterms:W3CDTF">2018-04-08T09:07:58Z</dcterms:modified>
</cp:coreProperties>
</file>