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944C5C-27DA-44BD-A2F1-1E86427C91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altLang="pl-PL" dirty="0"/>
              <a:t>Prezentacja </a:t>
            </a:r>
            <a:br>
              <a:rPr lang="pl-PL" altLang="pl-PL" dirty="0"/>
            </a:br>
            <a:r>
              <a:rPr lang="pl-PL" altLang="pl-PL" dirty="0"/>
              <a:t>pracy inżynierskiej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59D47F0-873D-45BD-AB7D-DC027EA9A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altLang="pl-PL" sz="2400" b="1" dirty="0"/>
              <a:t>Autor:</a:t>
            </a:r>
            <a:br>
              <a:rPr lang="pl-PL" altLang="pl-PL" sz="2400" b="1" dirty="0"/>
            </a:br>
            <a:endParaRPr lang="pl-PL" altLang="pl-PL" sz="2400" b="1" dirty="0"/>
          </a:p>
          <a:p>
            <a:r>
              <a:rPr lang="pl-PL" altLang="pl-PL" sz="2400" dirty="0"/>
              <a:t>Mateusz Rząd</a:t>
            </a:r>
          </a:p>
          <a:p>
            <a:r>
              <a:rPr lang="pl-PL" sz="2400" dirty="0"/>
              <a:t>Tomasz Karman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2325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C494CF-298B-4A4E-904B-EFCC2DF8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09550"/>
            <a:ext cx="8534401" cy="744900"/>
          </a:xfrm>
        </p:spPr>
        <p:txBody>
          <a:bodyPr/>
          <a:lstStyle/>
          <a:p>
            <a:r>
              <a:rPr lang="pl-PL" dirty="0"/>
              <a:t>Wizja konstrukcyjna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FB8227F-7173-489C-A2EC-87A00E9D16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20E00F7A-A61F-4A1E-9501-7D535E3AA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1253330"/>
            <a:ext cx="10717860" cy="505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61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E73263-6C9A-4642-A4E3-38D111B5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486" y="685800"/>
            <a:ext cx="8534401" cy="859200"/>
          </a:xfrm>
        </p:spPr>
        <p:txBody>
          <a:bodyPr>
            <a:normAutofit/>
          </a:bodyPr>
          <a:lstStyle/>
          <a:p>
            <a:r>
              <a:rPr lang="pl-PL" dirty="0"/>
              <a:t>Plan pracy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3EE44E6-E42D-412F-9B1D-4D3FBC16F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486" y="1930399"/>
            <a:ext cx="9231313" cy="3736975"/>
          </a:xfrm>
        </p:spPr>
        <p:txBody>
          <a:bodyPr/>
          <a:lstStyle/>
          <a:p>
            <a:r>
              <a:rPr lang="pl-PL" dirty="0"/>
              <a:t>• Etap I – ukończenie przed sesją w semestrze zimowym </a:t>
            </a:r>
          </a:p>
          <a:p>
            <a:r>
              <a:rPr lang="pl-PL" dirty="0"/>
              <a:t>• Etap II </a:t>
            </a:r>
          </a:p>
          <a:p>
            <a:r>
              <a:rPr lang="pl-PL" dirty="0"/>
              <a:t>	1. Opracowanie wymagań, analiza systemowa, stworzenie modelu logicznego – IV.2018 </a:t>
            </a:r>
          </a:p>
          <a:p>
            <a:r>
              <a:rPr lang="pl-PL" dirty="0"/>
              <a:t>	2. Model Implementacyjny – V.2018 </a:t>
            </a:r>
          </a:p>
          <a:p>
            <a:r>
              <a:rPr lang="pl-PL" dirty="0"/>
              <a:t>	3. Testy Walidacyjne – VI.2018 </a:t>
            </a:r>
          </a:p>
          <a:p>
            <a:r>
              <a:rPr lang="pl-PL" dirty="0"/>
              <a:t>	4. Wdrożenie – koniec VI.2018</a:t>
            </a:r>
          </a:p>
        </p:txBody>
      </p:sp>
    </p:spTree>
    <p:extLst>
      <p:ext uri="{BB962C8B-B14F-4D97-AF65-F5344CB8AC3E}">
        <p14:creationId xmlns:p14="http://schemas.microsoft.com/office/powerpoint/2010/main" val="951459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04EC48-065A-47EF-9F52-893023E5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66700"/>
            <a:ext cx="8534401" cy="859200"/>
          </a:xfrm>
        </p:spPr>
        <p:txBody>
          <a:bodyPr/>
          <a:lstStyle/>
          <a:p>
            <a:r>
              <a:rPr lang="pl-PL" dirty="0"/>
              <a:t>Osiągnięte wyniki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BFEB7C3-9E96-488B-A2DB-7EDAAC45F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419225"/>
            <a:ext cx="8534400" cy="45751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1 etap zakończony zgodnie z planem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Częściowo ukończona aplikacja webowa.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W pełni zaimplementowana i uruchomiona baza danych dla aplikacji.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Uruchomienie i przetestowanie części funkcjonalności na prywatnym serwerze.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Testy jednostkowe dla połączenia bazy danych i aplikacji.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Testy walidacyjne dla bazy danych.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250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B2461E-5BA2-4F2C-8942-6F7233798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0" y="272561"/>
            <a:ext cx="8534401" cy="736108"/>
          </a:xfrm>
        </p:spPr>
        <p:txBody>
          <a:bodyPr/>
          <a:lstStyle/>
          <a:p>
            <a:r>
              <a:rPr lang="pl-PL" dirty="0"/>
              <a:t>Wkład pracy członków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AAB6C92-C15B-4EF3-861F-4A6FF3136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274885"/>
            <a:ext cx="8534400" cy="4719515"/>
          </a:xfrm>
        </p:spPr>
        <p:txBody>
          <a:bodyPr>
            <a:normAutofit fontScale="92500" lnSpcReduction="10000"/>
          </a:bodyPr>
          <a:lstStyle/>
          <a:p>
            <a:endParaRPr lang="pl-PL" dirty="0"/>
          </a:p>
          <a:p>
            <a:r>
              <a:rPr lang="pl-PL" dirty="0"/>
              <a:t>Tomasz: </a:t>
            </a:r>
          </a:p>
          <a:p>
            <a:pPr marL="285750" indent="-285750">
              <a:buFontTx/>
              <a:buChar char="-"/>
            </a:pPr>
            <a:r>
              <a:rPr lang="pl-PL" dirty="0"/>
              <a:t>Dobór metodyki pracy</a:t>
            </a:r>
          </a:p>
          <a:p>
            <a:pPr marL="285750" indent="-285750">
              <a:buFontTx/>
              <a:buChar char="-"/>
            </a:pPr>
            <a:r>
              <a:rPr lang="pl-PL" dirty="0"/>
              <a:t>Dostosowanie implementacja bazy danych</a:t>
            </a:r>
          </a:p>
          <a:p>
            <a:pPr marL="285750" indent="-285750">
              <a:buFontTx/>
              <a:buChar char="-"/>
            </a:pPr>
            <a:r>
              <a:rPr lang="pl-PL" dirty="0"/>
              <a:t>Tworzenie </a:t>
            </a:r>
            <a:r>
              <a:rPr lang="pl-PL"/>
              <a:t>komponentów aplikacji</a:t>
            </a:r>
            <a:endParaRPr lang="pl-PL" dirty="0"/>
          </a:p>
          <a:p>
            <a:pPr marL="285750" indent="-285750">
              <a:buFontTx/>
              <a:buChar char="-"/>
            </a:pPr>
            <a:r>
              <a:rPr lang="pl-PL" dirty="0"/>
              <a:t>Dostosowanie wyglądu aplikacji – CSS (</a:t>
            </a:r>
            <a:r>
              <a:rPr lang="pl-PL" dirty="0" err="1"/>
              <a:t>Vaadin</a:t>
            </a:r>
            <a:r>
              <a:rPr lang="pl-PL" dirty="0"/>
              <a:t> </a:t>
            </a:r>
            <a:r>
              <a:rPr lang="pl-PL" dirty="0" err="1"/>
              <a:t>theme</a:t>
            </a:r>
            <a:r>
              <a:rPr lang="pl-PL" dirty="0"/>
              <a:t>)</a:t>
            </a:r>
          </a:p>
          <a:p>
            <a:endParaRPr lang="pl-PL" dirty="0"/>
          </a:p>
          <a:p>
            <a:r>
              <a:rPr lang="pl-PL" dirty="0"/>
              <a:t>Mateusz : </a:t>
            </a:r>
          </a:p>
          <a:p>
            <a:pPr marL="285750" indent="-285750">
              <a:buFontTx/>
              <a:buChar char="-"/>
            </a:pPr>
            <a:r>
              <a:rPr lang="pl-PL" dirty="0"/>
              <a:t>Wybór technologii do realizacji projektu</a:t>
            </a:r>
          </a:p>
          <a:p>
            <a:pPr marL="285750" indent="-285750">
              <a:buFontTx/>
              <a:buChar char="-"/>
            </a:pPr>
            <a:r>
              <a:rPr lang="pl-PL" dirty="0"/>
              <a:t>Dostosowanie środowiska</a:t>
            </a:r>
          </a:p>
          <a:p>
            <a:pPr marL="285750" indent="-285750">
              <a:buFontTx/>
              <a:buChar char="-"/>
            </a:pPr>
            <a:r>
              <a:rPr lang="pl-PL" dirty="0"/>
              <a:t>Stworzenie architektury aplikacji z możliwością modułowego tworzenia komponentów</a:t>
            </a:r>
          </a:p>
          <a:p>
            <a:pPr marL="285750" indent="-285750">
              <a:buFontTx/>
              <a:buChar char="-"/>
            </a:pPr>
            <a:r>
              <a:rPr lang="pl-PL" dirty="0"/>
              <a:t>Tworzenie komponentów aplikacji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05396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96F27D-9822-4682-9CF1-B29BE582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03" y="254978"/>
            <a:ext cx="8534401" cy="753692"/>
          </a:xfrm>
        </p:spPr>
        <p:txBody>
          <a:bodyPr/>
          <a:lstStyle/>
          <a:p>
            <a:r>
              <a:rPr lang="pl-PL" dirty="0"/>
              <a:t>PLAN zakończenia pracy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22C5E3E-7831-489E-949B-929CC9DC6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239715"/>
            <a:ext cx="8534400" cy="475468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pl-PL" dirty="0"/>
              <a:t>Zakończenie II etapu</a:t>
            </a:r>
          </a:p>
          <a:p>
            <a:pPr marL="285750" indent="-285750">
              <a:buFontTx/>
              <a:buChar char="-"/>
            </a:pPr>
            <a:r>
              <a:rPr lang="pl-PL" dirty="0"/>
              <a:t>Integracja modułów z obu etapów</a:t>
            </a:r>
          </a:p>
          <a:p>
            <a:pPr marL="285750" indent="-285750">
              <a:buFontTx/>
              <a:buChar char="-"/>
            </a:pPr>
            <a:r>
              <a:rPr lang="pl-PL" dirty="0"/>
              <a:t>Testy czarnej </a:t>
            </a:r>
            <a:r>
              <a:rPr lang="pl-PL"/>
              <a:t>skrzynki i walidacyjne</a:t>
            </a:r>
            <a:endParaRPr lang="pl-PL" dirty="0"/>
          </a:p>
          <a:p>
            <a:pPr marL="285750" indent="-285750">
              <a:buFontTx/>
              <a:buChar char="-"/>
            </a:pPr>
            <a:r>
              <a:rPr lang="pl-PL" dirty="0"/>
              <a:t>Wdrożenie aplikacji</a:t>
            </a:r>
          </a:p>
        </p:txBody>
      </p:sp>
    </p:spTree>
    <p:extLst>
      <p:ext uri="{BB962C8B-B14F-4D97-AF65-F5344CB8AC3E}">
        <p14:creationId xmlns:p14="http://schemas.microsoft.com/office/powerpoint/2010/main" val="141641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41C6AA-DC9E-4EAB-A0C7-194C0984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Promotor: </a:t>
            </a:r>
            <a:br>
              <a:rPr lang="pl-PL" dirty="0"/>
            </a:br>
            <a:r>
              <a:rPr lang="pl-PL" dirty="0"/>
              <a:t>dr inż. Stanisław </a:t>
            </a:r>
            <a:r>
              <a:rPr lang="pl-PL" dirty="0" err="1"/>
              <a:t>Szejko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AA8FC7-E165-4A93-A02C-499EB66B6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altLang="pl-PL" b="1" dirty="0"/>
              <a:t>Temat:</a:t>
            </a:r>
            <a:r>
              <a:rPr lang="pl-PL" altLang="pl-PL" dirty="0"/>
              <a:t> 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en-US" dirty="0" err="1"/>
              <a:t>PJAKurs</a:t>
            </a:r>
            <a:r>
              <a:rPr lang="pl-PL" dirty="0"/>
              <a:t> - </a:t>
            </a:r>
            <a:r>
              <a:rPr lang="en-US" dirty="0" err="1"/>
              <a:t>WebAplication</a:t>
            </a:r>
            <a:r>
              <a:rPr lang="en-US" dirty="0"/>
              <a:t> for Continuing Education Courses Management</a:t>
            </a:r>
          </a:p>
          <a:p>
            <a:r>
              <a:rPr lang="pl-PL" dirty="0" err="1"/>
              <a:t>PJAKusr</a:t>
            </a:r>
            <a:r>
              <a:rPr lang="pl-PL" dirty="0"/>
              <a:t> - </a:t>
            </a:r>
            <a:r>
              <a:rPr lang="en-US" dirty="0" err="1"/>
              <a:t>Aplikacja</a:t>
            </a:r>
            <a:r>
              <a:rPr lang="en-US" dirty="0"/>
              <a:t> </a:t>
            </a:r>
            <a:r>
              <a:rPr lang="en-US" dirty="0" err="1"/>
              <a:t>internetowa</a:t>
            </a:r>
            <a:r>
              <a:rPr lang="en-US" dirty="0"/>
              <a:t> do </a:t>
            </a:r>
            <a:r>
              <a:rPr lang="en-US" dirty="0" err="1"/>
              <a:t>zarzadzania</a:t>
            </a:r>
            <a:r>
              <a:rPr lang="en-US" dirty="0"/>
              <a:t> </a:t>
            </a:r>
            <a:r>
              <a:rPr lang="en-US" dirty="0" err="1"/>
              <a:t>szkoleniami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1800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796CE2-F710-4FCD-AA2B-DD871988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31855"/>
            <a:ext cx="8534400" cy="1507067"/>
          </a:xfrm>
        </p:spPr>
        <p:txBody>
          <a:bodyPr/>
          <a:lstStyle/>
          <a:p>
            <a:r>
              <a:rPr lang="pl-PL" dirty="0"/>
              <a:t>Cel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86C170-1D3B-4577-BF74-C51A9B5A2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Utworzenie i wdrożenie w pełni funkcjonalnej aplikacji webowej do obsługi szkoleń</a:t>
            </a:r>
          </a:p>
        </p:txBody>
      </p:sp>
    </p:spTree>
    <p:extLst>
      <p:ext uri="{BB962C8B-B14F-4D97-AF65-F5344CB8AC3E}">
        <p14:creationId xmlns:p14="http://schemas.microsoft.com/office/powerpoint/2010/main" val="34465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F274E6-D69A-4E84-8105-6E0D7FB48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41" y="306511"/>
            <a:ext cx="8534401" cy="1114177"/>
          </a:xfrm>
        </p:spPr>
        <p:txBody>
          <a:bodyPr/>
          <a:lstStyle/>
          <a:p>
            <a:r>
              <a:rPr lang="pl-PL" dirty="0"/>
              <a:t>Kontekst Systemu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6B51FC4-7466-4CCB-B545-668F0D25C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342" y="2016370"/>
            <a:ext cx="8534400" cy="1498600"/>
          </a:xfrm>
        </p:spPr>
        <p:txBody>
          <a:bodyPr/>
          <a:lstStyle/>
          <a:p>
            <a:r>
              <a:rPr lang="pl-PL" dirty="0"/>
              <a:t>- Niezależna platforma</a:t>
            </a:r>
          </a:p>
          <a:p>
            <a:r>
              <a:rPr lang="pl-PL" dirty="0"/>
              <a:t>- </a:t>
            </a:r>
            <a:r>
              <a:rPr lang="pl-PL" i="1" dirty="0"/>
              <a:t>Aplikacja internetowa dla klienta oraz administratora</a:t>
            </a:r>
          </a:p>
          <a:p>
            <a:r>
              <a:rPr lang="pl-PL" i="1" dirty="0"/>
              <a:t>- Baza danych</a:t>
            </a:r>
          </a:p>
        </p:txBody>
      </p:sp>
    </p:spTree>
    <p:extLst>
      <p:ext uri="{BB962C8B-B14F-4D97-AF65-F5344CB8AC3E}">
        <p14:creationId xmlns:p14="http://schemas.microsoft.com/office/powerpoint/2010/main" val="172252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102EE0-A0C1-4093-B0AE-ABAEE821C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41" y="202223"/>
            <a:ext cx="8534401" cy="859200"/>
          </a:xfrm>
        </p:spPr>
        <p:txBody>
          <a:bodyPr/>
          <a:lstStyle/>
          <a:p>
            <a:r>
              <a:rPr lang="pl-PL" dirty="0"/>
              <a:t>Zakres systemu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D253147-BC33-420B-B2AD-443D494C7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608992"/>
            <a:ext cx="8534400" cy="438540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pl-PL" dirty="0"/>
              <a:t>Zakładanie kont klienckich</a:t>
            </a:r>
          </a:p>
          <a:p>
            <a:pPr marL="285750" indent="-285750">
              <a:buFontTx/>
              <a:buChar char="-"/>
            </a:pPr>
            <a:r>
              <a:rPr lang="pl-PL" dirty="0"/>
              <a:t>Przegląd kursów</a:t>
            </a:r>
          </a:p>
          <a:p>
            <a:pPr marL="285750" indent="-285750">
              <a:buFontTx/>
              <a:buChar char="-"/>
            </a:pPr>
            <a:r>
              <a:rPr lang="pl-PL" dirty="0"/>
              <a:t>Zapis do kursu</a:t>
            </a:r>
          </a:p>
          <a:p>
            <a:pPr marL="285750" indent="-285750">
              <a:buFontTx/>
              <a:buChar char="-"/>
            </a:pPr>
            <a:r>
              <a:rPr lang="pl-PL" dirty="0"/>
              <a:t>Wsparcie informacyjne w trakcie działania kursu</a:t>
            </a:r>
          </a:p>
          <a:p>
            <a:pPr marL="285750" indent="-285750">
              <a:buFontTx/>
              <a:buChar char="-"/>
            </a:pPr>
            <a:r>
              <a:rPr lang="pl-PL" dirty="0"/>
              <a:t>Wsparcie obsługi płatności za kurs</a:t>
            </a:r>
          </a:p>
          <a:p>
            <a:pPr marL="285750" indent="-285750">
              <a:buFontTx/>
              <a:buChar char="-"/>
            </a:pPr>
            <a:endParaRPr lang="pl-PL" dirty="0"/>
          </a:p>
          <a:p>
            <a:pPr marL="285750" indent="-285750">
              <a:buFontTx/>
              <a:buChar char="-"/>
            </a:pPr>
            <a:r>
              <a:rPr lang="pl-PL" dirty="0"/>
              <a:t>Dodawanie/Modyfikowanie kursów</a:t>
            </a:r>
          </a:p>
          <a:p>
            <a:pPr marL="285750" indent="-285750">
              <a:buFontTx/>
              <a:buChar char="-"/>
            </a:pPr>
            <a:r>
              <a:rPr lang="pl-PL" dirty="0"/>
              <a:t>Przegląd zapisanych do kursu osób</a:t>
            </a:r>
          </a:p>
          <a:p>
            <a:pPr marL="285750" indent="-285750">
              <a:buFontTx/>
              <a:buChar char="-"/>
            </a:pPr>
            <a:r>
              <a:rPr lang="pl-PL" dirty="0"/>
              <a:t>Przedstawienie danych statystycznych</a:t>
            </a:r>
          </a:p>
          <a:p>
            <a:pPr marL="285750" indent="-285750">
              <a:buFontTx/>
              <a:buChar char="-"/>
            </a:pPr>
            <a:r>
              <a:rPr lang="pl-PL" dirty="0"/>
              <a:t>Modyfikacja kont klienckich</a:t>
            </a:r>
          </a:p>
          <a:p>
            <a:pPr marL="285750" indent="-285750">
              <a:buFontTx/>
              <a:buChar char="-"/>
            </a:pPr>
            <a:endParaRPr lang="pl-PL" dirty="0"/>
          </a:p>
          <a:p>
            <a:pPr marL="285750" indent="-285750">
              <a:buFontTx/>
              <a:buChar char="-"/>
            </a:pPr>
            <a:endParaRPr lang="pl-PL" dirty="0"/>
          </a:p>
          <a:p>
            <a:pPr marL="285750" indent="-285750">
              <a:buFontTx/>
              <a:buChar char="-"/>
            </a:pPr>
            <a:endParaRPr lang="pl-PL" dirty="0"/>
          </a:p>
          <a:p>
            <a:pPr marL="285750" indent="-285750">
              <a:buFontTx/>
              <a:buChar char="-"/>
            </a:pPr>
            <a:endParaRPr lang="pl-PL" dirty="0"/>
          </a:p>
          <a:p>
            <a:pPr marL="285750" indent="-285750">
              <a:buFontTx/>
              <a:buChar char="-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553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3CDC55-F5F1-4C9A-949A-DE5E8B37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51693"/>
            <a:ext cx="8534401" cy="859200"/>
          </a:xfrm>
        </p:spPr>
        <p:txBody>
          <a:bodyPr/>
          <a:lstStyle/>
          <a:p>
            <a:r>
              <a:rPr lang="pl-PL" dirty="0"/>
              <a:t>Sytuacja problemowa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B1CBAE9-97CB-46F3-AEE2-3327D78DC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228" y="2154116"/>
            <a:ext cx="8534400" cy="694592"/>
          </a:xfrm>
        </p:spPr>
        <p:txBody>
          <a:bodyPr/>
          <a:lstStyle/>
          <a:p>
            <a:r>
              <a:rPr lang="pl-PL" dirty="0"/>
              <a:t>Wsparcie obsługi systemu kursów.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A98816C-5D9A-41D0-9B38-ADFF6AA04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49" y="3429000"/>
            <a:ext cx="2714625" cy="2035969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054716C-FBCB-4FF0-9FF0-71E960178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401" y="3429000"/>
            <a:ext cx="2143125" cy="2143125"/>
          </a:xfrm>
          <a:prstGeom prst="rect">
            <a:avLst/>
          </a:prstGeom>
        </p:spPr>
      </p:pic>
      <p:sp>
        <p:nvSpPr>
          <p:cNvPr id="10" name="Strzałka: w prawo 9">
            <a:extLst>
              <a:ext uri="{FF2B5EF4-FFF2-40B4-BE49-F238E27FC236}">
                <a16:creationId xmlns:a16="http://schemas.microsoft.com/office/drawing/2014/main" id="{5B235531-855D-4AE1-961C-0CAC7FB865FF}"/>
              </a:ext>
            </a:extLst>
          </p:cNvPr>
          <p:cNvSpPr/>
          <p:nvPr/>
        </p:nvSpPr>
        <p:spPr>
          <a:xfrm>
            <a:off x="4258225" y="3861196"/>
            <a:ext cx="2447925" cy="1171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516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841055-1E2F-461D-B2A8-71ECB88F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02223"/>
            <a:ext cx="8534401" cy="859200"/>
          </a:xfrm>
        </p:spPr>
        <p:txBody>
          <a:bodyPr/>
          <a:lstStyle/>
          <a:p>
            <a:r>
              <a:rPr lang="pl-PL" dirty="0"/>
              <a:t>Metodyka pracy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F8451BF-2949-44BA-86F7-B4EE41335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230923"/>
            <a:ext cx="8534400" cy="4763477"/>
          </a:xfrm>
        </p:spPr>
        <p:txBody>
          <a:bodyPr>
            <a:normAutofit/>
          </a:bodyPr>
          <a:lstStyle/>
          <a:p>
            <a:endParaRPr lang="pl-PL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/>
              <a:t>SCRUM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/>
              <a:t>Extreme </a:t>
            </a:r>
            <a:r>
              <a:rPr lang="pl-PL" sz="3200" dirty="0" err="1"/>
              <a:t>programming</a:t>
            </a:r>
            <a:endParaRPr lang="pl-PL" sz="3200" dirty="0"/>
          </a:p>
          <a:p>
            <a:endParaRPr lang="pl-PL" sz="3200" dirty="0"/>
          </a:p>
          <a:p>
            <a:pPr marL="285750" indent="-285750">
              <a:buFontTx/>
              <a:buChar char="-"/>
            </a:pP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404850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DD248E-397D-4BBF-92A1-DC19A861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0" y="228600"/>
            <a:ext cx="8534401" cy="859200"/>
          </a:xfrm>
        </p:spPr>
        <p:txBody>
          <a:bodyPr/>
          <a:lstStyle/>
          <a:p>
            <a:r>
              <a:rPr lang="pl-PL" dirty="0"/>
              <a:t>Technologie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758E445-7E61-46D1-A3E7-E9F24DC27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1699846"/>
            <a:ext cx="8534400" cy="149860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Tx/>
              <a:buChar char="-"/>
            </a:pPr>
            <a:r>
              <a:rPr lang="pl-PL" dirty="0" err="1"/>
              <a:t>Vaadin</a:t>
            </a:r>
            <a:endParaRPr lang="pl-PL" dirty="0"/>
          </a:p>
          <a:p>
            <a:pPr marL="285750" indent="-285750">
              <a:buFontTx/>
              <a:buChar char="-"/>
            </a:pPr>
            <a:r>
              <a:rPr lang="pl-PL" dirty="0"/>
              <a:t>MySQL</a:t>
            </a:r>
          </a:p>
          <a:p>
            <a:pPr marL="285750" indent="-285750">
              <a:buFontTx/>
              <a:buChar char="-"/>
            </a:pPr>
            <a:r>
              <a:rPr lang="pl-PL" dirty="0" err="1"/>
              <a:t>Tomcat</a:t>
            </a:r>
            <a:endParaRPr lang="pl-PL" dirty="0"/>
          </a:p>
          <a:p>
            <a:pPr marL="285750" indent="-285750">
              <a:buFontTx/>
              <a:buChar char="-"/>
            </a:pPr>
            <a:r>
              <a:rPr lang="pl-PL" dirty="0"/>
              <a:t>-</a:t>
            </a:r>
            <a:r>
              <a:rPr lang="pl-PL" dirty="0" err="1"/>
              <a:t>Netbeans</a:t>
            </a:r>
            <a:r>
              <a:rPr lang="pl-PL" dirty="0"/>
              <a:t>/</a:t>
            </a:r>
            <a:r>
              <a:rPr lang="pl-PL" dirty="0" err="1"/>
              <a:t>Intelij</a:t>
            </a:r>
            <a:r>
              <a:rPr lang="pl-PL" dirty="0"/>
              <a:t> IDE</a:t>
            </a:r>
          </a:p>
          <a:p>
            <a:pPr marL="285750" indent="-285750">
              <a:buFontTx/>
              <a:buChar char="-"/>
            </a:pP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882D1EC-38CF-4F0F-8132-41FEC3046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4075326"/>
            <a:ext cx="1914525" cy="39052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A779659D-420E-4C9C-8868-7CAD2B835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186" y="2531696"/>
            <a:ext cx="2124075" cy="13335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0CA9A0F2-07AC-4671-856D-A3DBEA919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337" y="5028407"/>
            <a:ext cx="17526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61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A67743-0F51-4B8D-85BA-15572B83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75619"/>
            <a:ext cx="8534401" cy="1202100"/>
          </a:xfrm>
        </p:spPr>
        <p:txBody>
          <a:bodyPr/>
          <a:lstStyle/>
          <a:p>
            <a:r>
              <a:rPr lang="pl-PL" dirty="0"/>
              <a:t>Logika aplikacji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02D755A-2B6C-4CA0-B369-ABE47BE8B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41D2BED-8F30-4B78-9959-F470FE61A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1589233"/>
            <a:ext cx="7439026" cy="482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53819"/>
      </p:ext>
    </p:extLst>
  </p:cSld>
  <p:clrMapOvr>
    <a:masterClrMapping/>
  </p:clrMapOvr>
</p:sld>
</file>

<file path=ppt/theme/theme1.xml><?xml version="1.0" encoding="utf-8"?>
<a:theme xmlns:a="http://schemas.openxmlformats.org/drawingml/2006/main" name="Wycinek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</TotalTime>
  <Words>220</Words>
  <Application>Microsoft Office PowerPoint</Application>
  <PresentationFormat>Panoramiczny</PresentationFormat>
  <Paragraphs>76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Wycinek</vt:lpstr>
      <vt:lpstr>Prezentacja  pracy inżynierskiej</vt:lpstr>
      <vt:lpstr>Promotor:  dr inż. Stanisław Szejko</vt:lpstr>
      <vt:lpstr>Cel projektu</vt:lpstr>
      <vt:lpstr>Kontekst Systemu</vt:lpstr>
      <vt:lpstr>Zakres systemu</vt:lpstr>
      <vt:lpstr>Sytuacja problemowa</vt:lpstr>
      <vt:lpstr>Metodyka pracy</vt:lpstr>
      <vt:lpstr>Technologie</vt:lpstr>
      <vt:lpstr>Logika aplikacji</vt:lpstr>
      <vt:lpstr>Wizja konstrukcyjna</vt:lpstr>
      <vt:lpstr>Plan pracy</vt:lpstr>
      <vt:lpstr>Osiągnięte wyniki</vt:lpstr>
      <vt:lpstr>Wkład pracy członków</vt:lpstr>
      <vt:lpstr>PLAN zakończenia pracy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 pracy inżynierskiej</dc:title>
  <dc:creator>Tmejs</dc:creator>
  <cp:lastModifiedBy>Tmejs</cp:lastModifiedBy>
  <cp:revision>6</cp:revision>
  <dcterms:created xsi:type="dcterms:W3CDTF">2018-06-03T06:24:39Z</dcterms:created>
  <dcterms:modified xsi:type="dcterms:W3CDTF">2018-06-03T07:14:37Z</dcterms:modified>
</cp:coreProperties>
</file>