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7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9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1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1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7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4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2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2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91A6-28C7-810B-3D2E-9D2596EEF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FARKLE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E86D7-41A8-D2F0-8C24-793939D45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randomized dice game that combines strategy and luck!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3C112-16FE-32D8-D00E-7F1D37ECF1AE}"/>
              </a:ext>
            </a:extLst>
          </p:cNvPr>
          <p:cNvSpPr txBox="1"/>
          <p:nvPr/>
        </p:nvSpPr>
        <p:spPr>
          <a:xfrm>
            <a:off x="581191" y="4754880"/>
            <a:ext cx="2904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Tyler </a:t>
            </a:r>
            <a:r>
              <a:rPr lang="en-US" dirty="0" err="1">
                <a:solidFill>
                  <a:schemeClr val="bg1"/>
                </a:solidFill>
              </a:rPr>
              <a:t>Menzie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Shandon Probst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Amanda Scroggin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Adams Smith</a:t>
            </a:r>
          </a:p>
        </p:txBody>
      </p:sp>
      <p:pic>
        <p:nvPicPr>
          <p:cNvPr id="6" name="Graphic 5" descr="Dice with solid fill">
            <a:extLst>
              <a:ext uri="{FF2B5EF4-FFF2-40B4-BE49-F238E27FC236}">
                <a16:creationId xmlns:a16="http://schemas.microsoft.com/office/drawing/2014/main" id="{000F1746-842E-272B-5D19-158401D5E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6350" y="3532519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F6562381-EBF7-BA42-AFDF-B8DF4CF4B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1807842"/>
            <a:ext cx="6518800" cy="353644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4EBA-F122-192C-D673-B47F50C5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Package Diagram</a:t>
            </a:r>
          </a:p>
        </p:txBody>
      </p:sp>
    </p:spTree>
    <p:extLst>
      <p:ext uri="{BB962C8B-B14F-4D97-AF65-F5344CB8AC3E}">
        <p14:creationId xmlns:p14="http://schemas.microsoft.com/office/powerpoint/2010/main" val="80877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45FA-28FF-3F6B-BB7B-B48D23D6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diagram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37EE758-3F46-A8B4-AB21-003EFE6F8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46" y="1890876"/>
            <a:ext cx="9677601" cy="4601364"/>
          </a:xfrm>
        </p:spPr>
      </p:pic>
    </p:spTree>
    <p:extLst>
      <p:ext uri="{BB962C8B-B14F-4D97-AF65-F5344CB8AC3E}">
        <p14:creationId xmlns:p14="http://schemas.microsoft.com/office/powerpoint/2010/main" val="28191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C7C07-D889-DD57-6451-DEDF0354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7513-4946-42F8-266B-24E5C3C5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Once both users are logged in, Player 1 will select “Roll Dice”. The user then decides to “Set Aside”, “Roll Dice”, or “Bank Score” respectively.</a:t>
            </a:r>
          </a:p>
          <a:p>
            <a:r>
              <a:rPr lang="en-US">
                <a:solidFill>
                  <a:srgbClr val="FFFFFF"/>
                </a:solidFill>
              </a:rPr>
              <a:t>Once “Bank Score” is selected, Player 1’s turn is over, and a message will be sent to the server to let Player 2 know it is their turn to play.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6E119-7255-52D9-2823-757056B9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60" y="616511"/>
            <a:ext cx="5624454" cy="56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17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855A-E58A-FF31-9513-195B75B6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description of player 1 choices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C5CD91-7209-5156-AAA7-44905984A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58" y="2052243"/>
            <a:ext cx="8233684" cy="43695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1DE6D9-603A-0E18-D880-8707656A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67" y="1834114"/>
            <a:ext cx="9231466" cy="48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8739-611A-A067-899C-FAA40126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class diagram</a:t>
            </a:r>
            <a:endParaRPr lang="en-US" dirty="0"/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06E41675-6653-A22F-5F92-C5D6BF150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8" y="2517195"/>
            <a:ext cx="6704986" cy="3310401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C520D3-E985-47B7-8F06-9DF1921B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451" y="944664"/>
            <a:ext cx="3741744" cy="49686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182D9E-FC14-59E0-4767-0084382E93E7}"/>
              </a:ext>
            </a:extLst>
          </p:cNvPr>
          <p:cNvCxnSpPr>
            <a:cxnSpLocks/>
          </p:cNvCxnSpPr>
          <p:nvPr/>
        </p:nvCxnSpPr>
        <p:spPr>
          <a:xfrm flipV="1">
            <a:off x="3048000" y="1030404"/>
            <a:ext cx="4084451" cy="1607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19E3AC-51B3-567A-E589-EA264B70D1E2}"/>
              </a:ext>
            </a:extLst>
          </p:cNvPr>
          <p:cNvCxnSpPr/>
          <p:nvPr/>
        </p:nvCxnSpPr>
        <p:spPr>
          <a:xfrm>
            <a:off x="3048000" y="3428999"/>
            <a:ext cx="4084451" cy="2398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5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B8CE-81D7-90C9-B7D0-EB0972EB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7220"/>
            <a:ext cx="11029616" cy="127365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Final </a:t>
            </a:r>
            <a:br>
              <a:rPr lang="en-US" dirty="0"/>
            </a:br>
            <a:r>
              <a:rPr lang="en-US" dirty="0"/>
              <a:t>class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Content Placeholder 4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A3B7D427-59EF-94D6-792A-ACC5D16D5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0" y="965578"/>
            <a:ext cx="8165849" cy="5190266"/>
          </a:xfrm>
        </p:spPr>
      </p:pic>
    </p:spTree>
    <p:extLst>
      <p:ext uri="{BB962C8B-B14F-4D97-AF65-F5344CB8AC3E}">
        <p14:creationId xmlns:p14="http://schemas.microsoft.com/office/powerpoint/2010/main" val="31304334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112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 2</vt:lpstr>
      <vt:lpstr>DividendVTI</vt:lpstr>
      <vt:lpstr>FARKLE</vt:lpstr>
      <vt:lpstr>Package Diagram</vt:lpstr>
      <vt:lpstr>Database design diagram</vt:lpstr>
      <vt:lpstr>Functional Requirement</vt:lpstr>
      <vt:lpstr>Use Case description of player 1 choices</vt:lpstr>
      <vt:lpstr>Initial class diagram</vt:lpstr>
      <vt:lpstr> Final  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FARKLE</dc:title>
  <dc:creator>Amanda Nicole Scroggin</dc:creator>
  <cp:lastModifiedBy>Shandon Probst</cp:lastModifiedBy>
  <cp:revision>7</cp:revision>
  <dcterms:created xsi:type="dcterms:W3CDTF">2023-04-24T04:05:27Z</dcterms:created>
  <dcterms:modified xsi:type="dcterms:W3CDTF">2023-04-25T17:11:29Z</dcterms:modified>
</cp:coreProperties>
</file>