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99"/>
                </a:solidFill>
                <a:latin typeface="Arial"/>
              </a:rPr>
              <a:t>Leiden Post It</a:t>
            </a: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99"/>
                </a:solidFill>
                <a:latin typeface="Arial"/>
                <a:ea typeface="DejaVu Sans"/>
              </a:rPr>
              <a:t>Content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99"/>
                </a:solidFill>
                <a:latin typeface="Arial"/>
                <a:ea typeface="DejaVu Sans"/>
              </a:rPr>
              <a:t>Pictures, stories and other posts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99"/>
                </a:solidFill>
                <a:latin typeface="Arial"/>
                <a:ea typeface="DejaVu Sans"/>
              </a:rPr>
              <a:t>Students in Leiden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330099"/>
                </a:solidFill>
                <a:latin typeface="Arial"/>
                <a:ea typeface="DejaVu Sans"/>
              </a:rPr>
              <a:t>Similar Work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99"/>
                </a:solidFill>
                <a:latin typeface="Arial"/>
                <a:ea typeface="DejaVu Sans"/>
              </a:rPr>
              <a:t>9gag, facebook, instagram and Secrets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99"/>
                </a:solidFill>
                <a:latin typeface="Arial"/>
                <a:ea typeface="DejaVu Sans"/>
              </a:rPr>
              <a:t>Aimed at students in Leiden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99"/>
                </a:solidFill>
                <a:latin typeface="Arial"/>
                <a:ea typeface="DejaVu Sans"/>
              </a:rPr>
              <a:t>Components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4864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99"/>
                </a:solidFill>
                <a:latin typeface="Arial"/>
                <a:ea typeface="DejaVu Sans"/>
              </a:rPr>
              <a:t>Account system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99"/>
                </a:solidFill>
                <a:latin typeface="Arial"/>
                <a:ea typeface="DejaVu Sans"/>
              </a:rPr>
              <a:t>Upload system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99"/>
                </a:solidFill>
                <a:latin typeface="Arial"/>
                <a:ea typeface="DejaVu Sans"/>
              </a:rPr>
              <a:t>Search function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99"/>
                </a:solidFill>
                <a:latin typeface="Arial"/>
                <a:ea typeface="DejaVu Sans"/>
              </a:rPr>
              <a:t>Page with the newest content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99"/>
                </a:solidFill>
                <a:latin typeface="Arial"/>
                <a:ea typeface="DejaVu Sans"/>
              </a:rPr>
              <a:t>Pages with personal content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