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4.png" ContentType="image/png"/>
  <Override PartName="/ppt/media/image3.png" ContentType="image/png"/>
  <Override PartName="/ppt/media/image2.png" ContentType="image/png"/>
  <Override PartName="/ppt/media/image5.bmp" ContentType="image/bmp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bmp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0" y="-6840"/>
            <a:ext cx="10080720" cy="7559280"/>
          </a:xfrm>
          <a:prstGeom prst="rect">
            <a:avLst/>
          </a:prstGeom>
          <a:ln>
            <a:noFill/>
          </a:ln>
        </p:spPr>
      </p:pic>
      <p:sp>
        <p:nvSpPr>
          <p:cNvPr id="75" name="CustomShape 3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99"/>
                </a:solidFill>
                <a:latin typeface="Arial"/>
                <a:ea typeface="DejaVu Sans"/>
              </a:rPr>
              <a:t>Leiden Post It</a:t>
            </a:r>
            <a:endParaRPr/>
          </a:p>
        </p:txBody>
      </p:sp>
      <p:sp>
        <p:nvSpPr>
          <p:cNvPr id="76" name="CustomShape 4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99"/>
                </a:solidFill>
                <a:latin typeface="Arial"/>
                <a:ea typeface="DejaVu Sans"/>
              </a:rPr>
              <a:t>Content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99"/>
                </a:solidFill>
                <a:latin typeface="Arial"/>
                <a:ea typeface="DejaVu Sans"/>
              </a:rPr>
              <a:t>Pictures, stories and other posts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99"/>
                </a:solidFill>
                <a:latin typeface="Arial"/>
                <a:ea typeface="DejaVu Sans"/>
              </a:rPr>
              <a:t>Students in Leiden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330099"/>
                </a:solidFill>
                <a:latin typeface="Arial"/>
                <a:ea typeface="DejaVu Sans"/>
              </a:rPr>
              <a:t>Similar Work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99"/>
                </a:solidFill>
                <a:latin typeface="Arial"/>
                <a:ea typeface="DejaVu Sans"/>
              </a:rPr>
              <a:t>9gag, facebook, instagram and Secrets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99"/>
                </a:solidFill>
                <a:latin typeface="Arial"/>
                <a:ea typeface="DejaVu Sans"/>
              </a:rPr>
              <a:t>Aimed at students in Leiden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99"/>
                </a:solidFill>
                <a:latin typeface="Arial"/>
                <a:ea typeface="DejaVu Sans"/>
              </a:rPr>
              <a:t>Components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54864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99"/>
                </a:solidFill>
                <a:latin typeface="Arial"/>
                <a:ea typeface="DejaVu Sans"/>
              </a:rPr>
              <a:t>Account system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99"/>
                </a:solidFill>
                <a:latin typeface="Arial"/>
                <a:ea typeface="DejaVu Sans"/>
              </a:rPr>
              <a:t>Upload system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99"/>
                </a:solidFill>
                <a:latin typeface="Arial"/>
                <a:ea typeface="DejaVu Sans"/>
              </a:rPr>
              <a:t>Search function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99"/>
                </a:solidFill>
                <a:latin typeface="Arial"/>
                <a:ea typeface="DejaVu Sans"/>
              </a:rPr>
              <a:t>Page with the newest content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99"/>
                </a:solidFill>
                <a:latin typeface="Arial"/>
                <a:ea typeface="DejaVu Sans"/>
              </a:rPr>
              <a:t>Pages with personal content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