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3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Leiden Post It</a:t>
            </a:r>
            <a:endParaRPr/>
          </a:p>
        </p:txBody>
      </p:sp>
      <p:sp>
        <p:nvSpPr>
          <p:cNvPr id="75" name="TextShape 4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Content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Pictures, stories and other posts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Students in Leiden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Similarity previous work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9gag, facebook, instagram and Secrets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Aimed at students in Leiden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Components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Account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Upload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Search function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Page with the newest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Pages with personal content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