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4.png" ContentType="image/png"/>
  <Override PartName="/ppt/media/image5.jpeg" ContentType="image/jpe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7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720"/>
            <a:ext cx="10080000" cy="7558560"/>
          </a:xfrm>
          <a:prstGeom prst="rect">
            <a:avLst/>
          </a:prstGeom>
          <a:ln>
            <a:noFill/>
          </a:ln>
        </p:spPr>
      </p:pic>
      <p:sp>
        <p:nvSpPr>
          <p:cNvPr id="75" name="CustomShape 3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CustomShape 4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CustomShape 5"/>
          <p:cNvSpPr/>
          <p:nvPr/>
        </p:nvSpPr>
        <p:spPr>
          <a:xfrm>
            <a:off x="2743200" y="4846320"/>
            <a:ext cx="5211720" cy="310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latin typeface="Arial"/>
              </a:rPr>
              <a:t>Tim Merckens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latin typeface="Arial"/>
              </a:rPr>
              <a:t>Egon Janssen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latin typeface="Arial"/>
              </a:rPr>
              <a:t>Aaron Kannangara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latin typeface="Arial"/>
              </a:rPr>
              <a:t>Taco Smits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99"/>
                </a:solidFill>
                <a:latin typeface="Arial"/>
                <a:ea typeface="DejaVu Sans"/>
              </a:rPr>
              <a:t>Content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99"/>
                </a:solidFill>
                <a:latin typeface="Arial"/>
                <a:ea typeface="DejaVu Sans"/>
              </a:rPr>
              <a:t>Pictures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99"/>
                </a:solidFill>
                <a:latin typeface="Arial"/>
                <a:ea typeface="DejaVu Sans"/>
              </a:rPr>
              <a:t>Stories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99"/>
                </a:solidFill>
                <a:latin typeface="Arial"/>
                <a:ea typeface="DejaVu Sans"/>
              </a:rPr>
              <a:t>News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99"/>
                </a:solidFill>
                <a:latin typeface="Arial"/>
                <a:ea typeface="DejaVu Sans"/>
              </a:rPr>
              <a:t>User Uploads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330099"/>
                </a:solidFill>
                <a:latin typeface="Arial"/>
                <a:ea typeface="DejaVu Sans"/>
              </a:rPr>
              <a:t>Similar Work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99"/>
                </a:solidFill>
                <a:latin typeface="Arial"/>
                <a:ea typeface="DejaVu Sans"/>
              </a:rPr>
              <a:t>9gag, facebook and instagram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99"/>
                </a:solidFill>
                <a:latin typeface="Arial"/>
                <a:ea typeface="DejaVu Sans"/>
              </a:rPr>
              <a:t>Aimed at students in Leiden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99"/>
                </a:solidFill>
                <a:latin typeface="Arial"/>
                <a:ea typeface="DejaVu Sans"/>
              </a:rPr>
              <a:t>Components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54864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99"/>
                </a:solidFill>
                <a:latin typeface="Arial"/>
                <a:ea typeface="DejaVu Sans"/>
              </a:rPr>
              <a:t>Account system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99"/>
                </a:solidFill>
                <a:latin typeface="Arial"/>
                <a:ea typeface="DejaVu Sans"/>
              </a:rPr>
              <a:t>Upload system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99"/>
                </a:solidFill>
                <a:latin typeface="Arial"/>
                <a:ea typeface="DejaVu Sans"/>
              </a:rPr>
              <a:t>Search function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99"/>
                </a:solidFill>
                <a:latin typeface="Arial"/>
                <a:ea typeface="DejaVu Sans"/>
              </a:rPr>
              <a:t>Page with the newest content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99"/>
                </a:solidFill>
                <a:latin typeface="Arial"/>
                <a:ea typeface="DejaVu Sans"/>
              </a:rPr>
              <a:t>Pages with personal content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