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20"/>
            <a:ext cx="10079640" cy="755820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CustomShape 4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5"/>
          <p:cNvSpPr/>
          <p:nvPr/>
        </p:nvSpPr>
        <p:spPr>
          <a:xfrm>
            <a:off x="2743200" y="4846320"/>
            <a:ext cx="5211360" cy="310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Tim Merckens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Egon Janssen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Aaron Kannangara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latin typeface="Arial"/>
              </a:rPr>
              <a:t>Taco Smits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99"/>
                </a:solidFill>
                <a:latin typeface="Arial"/>
                <a:ea typeface="DejaVu Sans"/>
              </a:rPr>
              <a:t>Content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Pictures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Stories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News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User Uploads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0099"/>
                </a:solidFill>
                <a:latin typeface="Arial"/>
                <a:ea typeface="DejaVu Sans"/>
              </a:rPr>
              <a:t>Similar Work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9gag, facebook and instagram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Aimed at students in Leiden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99"/>
                </a:solidFill>
                <a:latin typeface="Arial"/>
                <a:ea typeface="DejaVu Sans"/>
              </a:rPr>
              <a:t>Components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4864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Account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Upload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Search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Page with the newest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99"/>
                </a:solidFill>
                <a:latin typeface="Arial"/>
                <a:ea typeface="DejaVu Sans"/>
              </a:rPr>
              <a:t>Pages with personal content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