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a632084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a632084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4b974ce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4b974ce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4b974ce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4b974ce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4b974ce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54b974ce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54b974ce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54b974ce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1a16140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1a16140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4b974c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4b974c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4b974c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4b974c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4b974c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4b974c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4b974ce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4b974ce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54b974ce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54b974ce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4b974ce0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4b974ce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632084f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a632084f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jd4WGpXubp2r0lcywIj-gWe2w5mVZFSL?usp=sharing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rhmc1811@gmail.com" TargetMode="External"/><Relationship Id="rId4" Type="http://schemas.openxmlformats.org/officeDocument/2006/relationships/hyperlink" Target="mailto:TerranceMillerh01@gmail.com" TargetMode="External"/><Relationship Id="rId5" Type="http://schemas.openxmlformats.org/officeDocument/2006/relationships/hyperlink" Target="mailto:trungnguyen212001@gmail.com" TargetMode="External"/><Relationship Id="rId6" Type="http://schemas.openxmlformats.org/officeDocument/2006/relationships/hyperlink" Target="mailto:wang2ba@ucmail.uc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Diet-tracking app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6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Team BearPaw - Chau Tran, Terrance Miller, Trung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(Django Backend)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96032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API call example: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1357675"/>
            <a:ext cx="4188850" cy="14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479" y="3029103"/>
            <a:ext cx="5795047" cy="14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0" l="0" r="8941" t="0"/>
          <a:stretch/>
        </p:blipFill>
        <p:spPr>
          <a:xfrm>
            <a:off x="4487100" y="1357675"/>
            <a:ext cx="4507774" cy="13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(Django Backend)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Nutrition Pipeline</a:t>
            </a:r>
            <a:r>
              <a:rPr lang="vi" sz="1300"/>
              <a:t>: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Calculate user daily nutrition requirements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Calculation taken from </a:t>
            </a:r>
            <a:r>
              <a:rPr lang="vi" sz="1300"/>
              <a:t>Dietary Reference Intake (DRI) and Dietary Guidelines (DGA)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Recommend relevant meal recipes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Food recipes taken from Kaggle Food.com dataset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Find similar recipes to user need by k-nearest-neighbor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Allow randomize recommendations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Update user daily nutrition goal from user input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100" y="1771550"/>
            <a:ext cx="5293200" cy="225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3705225" y="2619375"/>
            <a:ext cx="2695500" cy="150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00" y="1152482"/>
            <a:ext cx="1724025" cy="73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4914900" y="1095650"/>
            <a:ext cx="1642200" cy="150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(Django Backend)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200"/>
              <a:t>Dataset summary: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200"/>
              <a:t>350,000+ food recipes take from Kaggle Food.com dataset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Include Nutrition Information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RecipeInstructions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Recommendation pipeline: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Utilize python scikit-learn, pandas, numpy libraries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Preprocessed with simple scaler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Find k-nearest neighbors meal recipes from the user’s nutrition_count()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vi" sz="1200"/>
              <a:t>Randomized by user required nutrition range</a:t>
            </a:r>
            <a:endParaRPr sz="1200"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4669950"/>
            <a:ext cx="6458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Deeper dive into the dataset: </a:t>
            </a:r>
            <a:r>
              <a:rPr lang="vi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https://colab.research.google.com/drive/1jd4WGpXubp2r0lcywIj-gWe2w5mVZFSL?usp=sharing</a:t>
            </a:r>
            <a:r>
              <a:rPr lang="vi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477" r="0" t="3016"/>
          <a:stretch/>
        </p:blipFill>
        <p:spPr>
          <a:xfrm>
            <a:off x="3546000" y="2914100"/>
            <a:ext cx="5066724" cy="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588" y="1437700"/>
            <a:ext cx="5211551" cy="14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Results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5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1908"/>
              <a:t>A </a:t>
            </a:r>
            <a:r>
              <a:rPr lang="vi" sz="1908"/>
              <a:t>navigable website formatted and styled</a:t>
            </a:r>
            <a:endParaRPr sz="1908"/>
          </a:p>
          <a:p>
            <a:pPr indent="-3315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1908"/>
              <a:t>Functional meal recommender</a:t>
            </a:r>
            <a:endParaRPr sz="1908"/>
          </a:p>
          <a:p>
            <a:pPr indent="-32167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 sz="1724"/>
              <a:t>Needs a bit more integration with account database</a:t>
            </a:r>
            <a:endParaRPr sz="1724"/>
          </a:p>
          <a:p>
            <a:pPr indent="-33159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 sz="1908"/>
              <a:t>Functional account creator and manager</a:t>
            </a:r>
            <a:endParaRPr sz="1908"/>
          </a:p>
          <a:p>
            <a:pPr indent="-3227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vi" sz="1743"/>
              <a:t>Account database needs a bit more depth</a:t>
            </a:r>
            <a:endParaRPr sz="1743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Challenges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Recommender runtime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Opt for k-nearest-neighbors for fast runtime and good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Lack experience in integrating between frontend and backend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Learn to separate functions into smaller components to complete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Authentication-based testing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Create manager, admin and dummy users to test different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Have the backend send custom request to the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Implement a logical flow and applying suitable error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Team members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1F1F1F"/>
                </a:solidFill>
              </a:rPr>
              <a:t>Chau Tran</a:t>
            </a:r>
            <a:endParaRPr b="1"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Major: Computer Science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Email: </a:t>
            </a:r>
            <a:r>
              <a:rPr lang="vi" sz="1200" u="sng">
                <a:solidFill>
                  <a:schemeClr val="hlink"/>
                </a:solidFill>
                <a:hlinkClick r:id="rId3"/>
              </a:rPr>
              <a:t>trhmc1811@gmail.com</a:t>
            </a:r>
            <a:r>
              <a:rPr lang="vi" sz="1200">
                <a:solidFill>
                  <a:srgbClr val="1F1F1F"/>
                </a:solidFill>
              </a:rPr>
              <a:t>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1F1F1F"/>
                </a:solidFill>
              </a:rPr>
              <a:t>Terrance Miller</a:t>
            </a:r>
            <a:endParaRPr b="1"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Major: Computer Science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Email: </a:t>
            </a:r>
            <a:r>
              <a:rPr lang="vi" sz="1200" u="sng">
                <a:solidFill>
                  <a:schemeClr val="hlink"/>
                </a:solidFill>
                <a:hlinkClick r:id="rId4"/>
              </a:rPr>
              <a:t>TerranceMillerh01@gmail.com</a:t>
            </a:r>
            <a:r>
              <a:rPr lang="vi" sz="1200">
                <a:solidFill>
                  <a:srgbClr val="1F1F1F"/>
                </a:solidFill>
              </a:rPr>
              <a:t> 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1F1F1F"/>
                </a:solidFill>
              </a:rPr>
              <a:t>Trung Nguyen</a:t>
            </a:r>
            <a:endParaRPr b="1"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Major: Computer Science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Email: </a:t>
            </a:r>
            <a:r>
              <a:rPr lang="vi" sz="1200" u="sng">
                <a:solidFill>
                  <a:schemeClr val="hlink"/>
                </a:solidFill>
                <a:hlinkClick r:id="rId5"/>
              </a:rPr>
              <a:t>trungnguyen212001@gmail.com</a:t>
            </a:r>
            <a:endParaRPr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1F1F1F"/>
                </a:solidFill>
              </a:rPr>
              <a:t>Faculty Advisor:</a:t>
            </a:r>
            <a:endParaRPr b="1"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1F1F1F"/>
                </a:solidFill>
              </a:rPr>
              <a:t>Dr. Boyang Wang</a:t>
            </a:r>
            <a:endParaRPr b="1" sz="12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1F1F1F"/>
                </a:solidFill>
              </a:rPr>
              <a:t>Email: </a:t>
            </a:r>
            <a:r>
              <a:rPr lang="vi" sz="1200" u="sng">
                <a:solidFill>
                  <a:schemeClr val="hlink"/>
                </a:solidFill>
                <a:hlinkClick r:id="rId6"/>
              </a:rPr>
              <a:t>wang2ba@ucmail.uc.edu</a:t>
            </a:r>
            <a:endParaRPr sz="12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 Background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400"/>
              <a:t>Set out to create an application that focused on user experience and utilized machine learning for a recommendation service.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400"/>
              <a:t>Narrowed down to a</a:t>
            </a:r>
            <a:r>
              <a:rPr lang="vi" sz="1400"/>
              <a:t> health app that would provide diet tracking and other possible health services through our application. 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400"/>
              <a:t>Choose to make a web application because that would be the most accessible option for potential users.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400"/>
              <a:t>Broke up the project into 3 parts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</a:t>
            </a:r>
            <a:r>
              <a:rPr lang="vi" sz="1400"/>
              <a:t>he front-end in React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</a:t>
            </a:r>
            <a:r>
              <a:rPr lang="vi" sz="1400"/>
              <a:t>he login page/database in Django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The </a:t>
            </a:r>
            <a:r>
              <a:rPr lang="vi" sz="1400"/>
              <a:t>meal recommender made with python libraries (scikit-learn, pandas, numpy)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Account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Personalize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Daily Progress 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Track Calories and other important nutrition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Account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Accountability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Meal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Manual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/>
              <a:t>Meal </a:t>
            </a:r>
            <a:r>
              <a:rPr lang="vi"/>
              <a:t>Recommender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vi"/>
              <a:t>Provides automatic nutrition logging*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Broader Impacts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Make an application that can apply universally to everyone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Emphasis on letting users create their own experience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Our desire is to give people a tool to help take control of their diet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</a:t>
            </a:r>
            <a:r>
              <a:rPr lang="vi"/>
              <a:t>React </a:t>
            </a:r>
            <a:r>
              <a:rPr lang="vi"/>
              <a:t>Frontend)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721"/>
              <a:t>Homepage:</a:t>
            </a:r>
            <a:endParaRPr sz="1721"/>
          </a:p>
          <a:p>
            <a:pPr indent="-3379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22"/>
              <a:buChar char="●"/>
            </a:pPr>
            <a:r>
              <a:rPr lang="vi" sz="1721"/>
              <a:t>User can log their nutrition input for each day</a:t>
            </a:r>
            <a:endParaRPr sz="1721"/>
          </a:p>
          <a:p>
            <a:pPr indent="-3379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2"/>
              <a:buChar char="●"/>
            </a:pPr>
            <a:r>
              <a:rPr lang="vi" sz="1721"/>
              <a:t>Daily nutrition progress tracker</a:t>
            </a:r>
            <a:endParaRPr sz="1721"/>
          </a:p>
          <a:p>
            <a:pPr indent="-3379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2"/>
              <a:buChar char="●"/>
            </a:pPr>
            <a:r>
              <a:rPr lang="vi" sz="1721"/>
              <a:t>Account progress section for user </a:t>
            </a:r>
            <a:r>
              <a:rPr lang="vi" sz="1721"/>
              <a:t>encouragement</a:t>
            </a:r>
            <a:r>
              <a:rPr lang="vi" sz="1721"/>
              <a:t>/ accountability</a:t>
            </a:r>
            <a:endParaRPr sz="1721"/>
          </a:p>
          <a:p>
            <a:pPr indent="-3379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22"/>
              <a:buChar char="●"/>
            </a:pPr>
            <a:r>
              <a:rPr lang="vi" sz="1721"/>
              <a:t>Simple user friendly UI</a:t>
            </a:r>
            <a:endParaRPr sz="16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400" y="1170125"/>
            <a:ext cx="5293200" cy="259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(React Frontend)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1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Meal Recommendation page: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Utilizing user nutrition requirements to generate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Provides recipes with nutrition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Simple and convenient to track and add meal to nutrition intake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100" y="1577363"/>
            <a:ext cx="5426699" cy="216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(Django Backend)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Authentication: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Login-based authentication via access and refresh keys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Password protected with SHA256 encryption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300"/>
              <a:t>User model: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Include health information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Include nutrition information</a:t>
            </a:r>
            <a:endParaRPr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 sz="1300"/>
              <a:t>Include recommend method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100" y="1771550"/>
            <a:ext cx="5293200" cy="2256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3460275" y="1771550"/>
            <a:ext cx="2759700" cy="139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(Django Backend)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2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User daily nutrition example: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4506" l="1076" r="84456" t="16008"/>
          <a:stretch/>
        </p:blipFill>
        <p:spPr>
          <a:xfrm>
            <a:off x="1994225" y="3150925"/>
            <a:ext cx="863923" cy="166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33157" l="870" r="84429" t="16558"/>
          <a:stretch/>
        </p:blipFill>
        <p:spPr>
          <a:xfrm>
            <a:off x="1994225" y="1488600"/>
            <a:ext cx="863933" cy="166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5">
            <a:alphaModFix/>
          </a:blip>
          <a:srcRect b="33610" l="40386" r="42642" t="33148"/>
          <a:stretch/>
        </p:blipFill>
        <p:spPr>
          <a:xfrm>
            <a:off x="442425" y="3150925"/>
            <a:ext cx="1551800" cy="166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6">
            <a:alphaModFix/>
          </a:blip>
          <a:srcRect b="33604" l="40386" r="42642" t="33152"/>
          <a:stretch/>
        </p:blipFill>
        <p:spPr>
          <a:xfrm>
            <a:off x="442425" y="1488600"/>
            <a:ext cx="1551800" cy="166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4925" y="1462738"/>
            <a:ext cx="2336519" cy="33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5964350" y="1152475"/>
            <a:ext cx="16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User login example: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0650" y="1488600"/>
            <a:ext cx="1322275" cy="327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501650" y="1152475"/>
            <a:ext cx="18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300"/>
              <a:t>User sign up example: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