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86" r:id="rId8"/>
    <p:sldId id="279" r:id="rId9"/>
    <p:sldId id="273" r:id="rId10"/>
    <p:sldId id="293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8" autoAdjust="0"/>
  </p:normalViewPr>
  <p:slideViewPr>
    <p:cSldViewPr>
      <p:cViewPr varScale="1">
        <p:scale>
          <a:sx n="116" d="100"/>
          <a:sy n="116" d="100"/>
        </p:scale>
        <p:origin x="384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364372500835665E-2"/>
          <c:w val="0.91498765187719755"/>
          <c:h val="0.981635812395113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Css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</c:v>
                </c:pt>
                <c:pt idx="1">
                  <c:v>10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794902"/>
            <a:ext cx="3672408" cy="1080121"/>
          </a:xfrm>
        </p:spPr>
        <p:txBody>
          <a:bodyPr/>
          <a:lstStyle/>
          <a:p>
            <a:r>
              <a:rPr lang="en" sz="6600" spc="600" dirty="0" smtClean="0">
                <a:latin typeface="Century" panose="02040604050505020304" pitchFamily="18" charset="0"/>
              </a:rPr>
              <a:t>Project</a:t>
            </a:r>
            <a:endParaRPr lang="en-US" altLang="ko-KR" sz="6600" spc="600" dirty="0">
              <a:latin typeface="Century" panose="020406040505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" sz="1600" dirty="0"/>
              <a:t>Нэр:</a:t>
            </a:r>
            <a:r>
              <a:rPr lang="mn-MN" sz="1600" dirty="0"/>
              <a:t> А</a:t>
            </a:r>
            <a:r>
              <a:rPr lang="en-US" sz="1600" dirty="0"/>
              <a:t>.</a:t>
            </a:r>
            <a:r>
              <a:rPr lang="mn-MN" sz="1600" dirty="0" smtClean="0"/>
              <a:t>Тэмүүжин</a:t>
            </a:r>
            <a:endParaRPr lang="mn-MN" sz="1600" dirty="0"/>
          </a:p>
        </p:txBody>
      </p:sp>
      <p:pic>
        <p:nvPicPr>
          <p:cNvPr id="7" name="Google Shape;2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2280" y="132012"/>
            <a:ext cx="1818928" cy="56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31840" y="1205258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31840" y="2147561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9192" y="2254519"/>
            <a:ext cx="34033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Сонгосон </a:t>
            </a:r>
            <a:r>
              <a:rPr lang="mn-MN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шалтгаан</a:t>
            </a:r>
            <a:r>
              <a:rPr lang="en-US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2395" y="3181672"/>
            <a:ext cx="453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Ашигласан </a:t>
            </a:r>
            <a:r>
              <a:rPr lang="mn-MN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тенологийн </a:t>
            </a:r>
            <a:r>
              <a:rPr lang="mn-MN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судалгаа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8817" y="4088862"/>
            <a:ext cx="427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</a:t>
            </a:r>
            <a:r>
              <a:rPr lang="mn-MN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улгарсан </a:t>
            </a:r>
            <a:r>
              <a:rPr lang="mn-M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асуудал болон </a:t>
            </a:r>
            <a:r>
              <a:rPr lang="mn-MN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шийдэл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2173" y="1325014"/>
            <a:ext cx="29422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600" dirty="0" smtClean="0">
                <a:latin typeface="Arial (Body)"/>
              </a:rPr>
              <a:t>Сэдэвийн </a:t>
            </a:r>
            <a:r>
              <a:rPr lang="en-US" sz="2600" dirty="0" err="1" smtClean="0">
                <a:latin typeface="Arial (Body)"/>
              </a:rPr>
              <a:t>талаар</a:t>
            </a:r>
            <a:r>
              <a:rPr lang="en-US" sz="2600" dirty="0" smtClean="0">
                <a:latin typeface="Arial (Body)"/>
              </a:rPr>
              <a:t>.</a:t>
            </a:r>
            <a:endParaRPr lang="en-US" sz="2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03798"/>
            <a:ext cx="4896544" cy="576064"/>
          </a:xfrm>
        </p:spPr>
        <p:txBody>
          <a:bodyPr/>
          <a:lstStyle/>
          <a:p>
            <a:r>
              <a:rPr lang="mn-MN" dirty="0">
                <a:latin typeface="Arial (Body)"/>
              </a:rPr>
              <a:t>Сэдэвийн </a:t>
            </a:r>
            <a:r>
              <a:rPr lang="en-US" dirty="0" err="1">
                <a:latin typeface="Arial (Body)"/>
              </a:rPr>
              <a:t>талаар</a:t>
            </a:r>
            <a:r>
              <a:rPr lang="en-US" dirty="0" smtClean="0">
                <a:latin typeface="Arial (Body)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16108" y="3723878"/>
            <a:ext cx="4896544" cy="288032"/>
          </a:xfrm>
        </p:spPr>
        <p:txBody>
          <a:bodyPr/>
          <a:lstStyle/>
          <a:p>
            <a:r>
              <a:rPr lang="en-US" altLang="ko-KR" dirty="0"/>
              <a:t>Portfolio </a:t>
            </a:r>
            <a:r>
              <a:rPr lang="en-US" altLang="ko-KR" dirty="0" smtClean="0"/>
              <a:t>site</a:t>
            </a:r>
            <a:r>
              <a:rPr lang="mn-MN" altLang="ko-KR" dirty="0" smtClean="0"/>
              <a:t> гэж юу вэ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87" y="725421"/>
            <a:ext cx="9144000" cy="288032"/>
          </a:xfrm>
        </p:spPr>
        <p:txBody>
          <a:bodyPr/>
          <a:lstStyle/>
          <a:p>
            <a:r>
              <a:rPr lang="en-US" altLang="ko-KR" dirty="0"/>
              <a:t>Portfolio site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4186" y="1116015"/>
            <a:ext cx="6167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Таны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PDF/</a:t>
            </a:r>
            <a:r>
              <a:rPr lang="mn-MN" sz="1600" dirty="0"/>
              <a:t>зөөврийн баримт бичгийн формат</a:t>
            </a:r>
            <a:r>
              <a:rPr lang="en-US" sz="1600" dirty="0" smtClean="0">
                <a:latin typeface="Arial (Body)"/>
              </a:rPr>
              <a:t>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rPr>
              <a:t> </a:t>
            </a:r>
            <a:r>
              <a:rPr lang="mn-MN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портфолиотой адил багцын вэбсайтыг ажилд орох эсвэл дадлага хийх өргөдөл гаргахдаа ашиглаж болно.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mn-M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Гол санаа нь зөвхөн нэг төвлөрсөн орон зайд та өөрийгөө хэн бэ, юу хийдэг, хүмүүс тантай хэрхэн холбогдож болох талаар хурдан харилцах боломжтой болно</a:t>
            </a:r>
            <a:r>
              <a:rPr lang="mn-MN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mn-MN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69954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49163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3908" y="415592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Portfolio </a:t>
            </a:r>
            <a:r>
              <a:rPr lang="en-US" altLang="ko-KR" sz="1400" dirty="0"/>
              <a:t>site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66468"/>
            <a:ext cx="8748464" cy="576064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Portfolio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19194" r="19194"/>
          <a:stretch>
            <a:fillRect/>
          </a:stretch>
        </p:blipFill>
        <p:spPr>
          <a:xfrm>
            <a:off x="3774058" y="3448387"/>
            <a:ext cx="1440000" cy="1332000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l="19243" r="19243"/>
          <a:stretch>
            <a:fillRect/>
          </a:stretch>
        </p:blipFill>
        <p:spPr>
          <a:xfrm>
            <a:off x="5567901" y="3448387"/>
            <a:ext cx="1440000" cy="1332000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Grp="1" noChangeAspect="1"/>
          </p:cNvPicPr>
          <p:nvPr>
            <p:ph type="pic" idx="16"/>
          </p:nvPr>
        </p:nvPicPr>
        <p:blipFill>
          <a:blip r:embed="rId4"/>
          <a:srcRect l="19162" r="19162"/>
          <a:stretch>
            <a:fillRect/>
          </a:stretch>
        </p:blipFill>
        <p:spPr>
          <a:xfrm>
            <a:off x="7388088" y="3448387"/>
            <a:ext cx="1440000" cy="133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20986" r="21530"/>
          <a:stretch/>
        </p:blipFill>
        <p:spPr>
          <a:xfrm>
            <a:off x="251863" y="1374775"/>
            <a:ext cx="3168352" cy="3432772"/>
          </a:xfrm>
          <a:prstGeom prst="rect">
            <a:avLst/>
          </a:prstGeom>
        </p:spPr>
      </p:pic>
      <p:pic>
        <p:nvPicPr>
          <p:cNvPr id="21" name="Picture Placeholder 20"/>
          <p:cNvPicPr>
            <a:picLocks noGrp="1" noChangeAspect="1"/>
          </p:cNvPicPr>
          <p:nvPr>
            <p:ph type="pic" idx="13"/>
          </p:nvPr>
        </p:nvPicPr>
        <p:blipFill>
          <a:blip r:embed="rId6"/>
          <a:srcRect t="17988" b="17988"/>
          <a:stretch>
            <a:fillRect/>
          </a:stretch>
        </p:blipFill>
        <p:spPr>
          <a:xfrm>
            <a:off x="3759200" y="1374775"/>
            <a:ext cx="5068888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543" r="1154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704" y="266947"/>
            <a:ext cx="9144000" cy="576064"/>
          </a:xfrm>
        </p:spPr>
        <p:txBody>
          <a:bodyPr/>
          <a:lstStyle/>
          <a:p>
            <a:r>
              <a:rPr lang="mn-MN" altLang="ko-KR" b="1" dirty="0"/>
              <a:t>Сонгосон шалтгаан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3435846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Портфолио вэб сайттай болсноор </a:t>
            </a:r>
            <a:r>
              <a:rPr lang="mn-MN" altLang="ko-KR" sz="1200" dirty="0">
                <a:solidFill>
                  <a:srgbClr val="00B0F0"/>
                </a:solidFill>
                <a:cs typeface="Arial" pitchFamily="34" charset="0"/>
              </a:rPr>
              <a:t>онлайнаар харагдахыг хүсч буй арга барилаа </a:t>
            </a:r>
            <a:r>
              <a:rPr lang="mn-M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нэг зориулалтын зайнаас</a:t>
            </a:r>
            <a:r>
              <a:rPr lang="mn-M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mn-M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хянах, засах боломжийг олгоно</a:t>
            </a:r>
            <a:r>
              <a:rPr lang="mn-MN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br>
              <a:rPr lang="mn-MN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026092"/>
            <a:ext cx="36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Бусад онлайн платформууд таныг тодорхой хэмжээс эсвэл форматаар хязгаарлаж болох ч өөрийн гэсэн онлайн орон зайтай байх нь зургийн зохион байгуулалт, хэмжээ, ашигладаг үсгийн хэлбэр хүртэл бүх зүйлийг сонгох уян хатан, эрх чөлөөг өгдөг.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t="12344" r="8494" b="12170"/>
          <a:stretch/>
        </p:blipFill>
        <p:spPr>
          <a:xfrm>
            <a:off x="3839006" y="2320045"/>
            <a:ext cx="1224136" cy="12241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mn-MN" altLang="ko-KR" b="1" dirty="0"/>
              <a:t>Ашигласан тенологийн судалгаа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76045" y="1891296"/>
            <a:ext cx="604344" cy="2792814"/>
            <a:chOff x="4276045" y="1891296"/>
            <a:chExt cx="604344" cy="2792814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4674" y="2026498"/>
            <a:ext cx="368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CODEPEN.io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94672" y="2743103"/>
            <a:ext cx="368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PINTEREST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4672" y="3523624"/>
            <a:ext cx="368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GSAP.COM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9" y="2038185"/>
            <a:ext cx="369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HTML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9" y="2762327"/>
            <a:ext cx="369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CSS-TAILWIND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568" y="3542848"/>
            <a:ext cx="3694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JAVASCRIPT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94671" y="2360386"/>
            <a:ext cx="368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Front-End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кодыг бүтээх, турших, илрүүлэхэд хамгийн тохиромжтой газар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94869" y="3076857"/>
            <a:ext cx="388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Янз бүрийн санаануудыг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олоход зориулагдсан </a:t>
            </a:r>
            <a:r>
              <a:rPr lang="mn-MN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платформ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төдийгүй хүмүүст шинэ төсөл эхлүүлэхэд туслах хэрэгсэл юм.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64710" y="3855672"/>
            <a:ext cx="371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GSAP-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г ашиглан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JavaScript-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 хүрч чадах бараг бүх зүйлийг дурын хүрээн доторх хөдөлгөөнд оруулах боломжтой.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115" y="2350506"/>
            <a:ext cx="360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нь вэб хуудасны бүтцийг бий болгож</a:t>
            </a:r>
            <a:r>
              <a:rPr lang="mn-MN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хэрэглэгчдэд хүртээмжтэй болгоход ашиглагддаг.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568" y="3072810"/>
            <a:ext cx="362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</a:t>
            </a:r>
            <a:r>
              <a:rPr lang="mn-MN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эб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хуудасны </a:t>
            </a:r>
            <a:r>
              <a:rPr lang="mn-MN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загвар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mn-MN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дэлгэцийн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хэмжээтэй дэлгэцийн өөрчлөлт зэргийг тодорхойлоход хэрэглэгддэг.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9" y="3863760"/>
            <a:ext cx="3694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вэб хуудсанд интерактив үйлдлийг нэмэх. вэб болон гар утасны програмуудыг бий болгох, хамгийн алдартай жишээ нь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Netflix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болон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Uber </a:t>
            </a:r>
            <a:r>
              <a:rPr lang="mn-MN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зэрэг юм.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568" y="1565270"/>
            <a:ext cx="7895242" cy="288032"/>
          </a:xfrm>
        </p:spPr>
        <p:txBody>
          <a:bodyPr/>
          <a:lstStyle/>
          <a:p>
            <a:pPr algn="l"/>
            <a:r>
              <a:rPr lang="mn-MN" altLang="ko-KR" b="1" dirty="0" smtClean="0"/>
              <a:t>    </a:t>
            </a:r>
            <a:r>
              <a:rPr lang="en-US" altLang="ko-KR" b="1" dirty="0" smtClean="0"/>
              <a:t>       </a:t>
            </a:r>
            <a:r>
              <a:rPr lang="mn-MN" altLang="ko-KR" b="1" dirty="0" smtClean="0"/>
              <a:t> Ашигласан программын хэл</a:t>
            </a:r>
            <a:r>
              <a:rPr lang="en-US" altLang="ko-KR" b="1" dirty="0" smtClean="0"/>
              <a:t>.</a:t>
            </a:r>
            <a:r>
              <a:rPr lang="mn-MN" altLang="ko-KR" b="1" dirty="0"/>
              <a:t> </a:t>
            </a:r>
            <a:r>
              <a:rPr lang="mn-MN" altLang="ko-KR" b="1" dirty="0" smtClean="0"/>
              <a:t>                                  </a:t>
            </a:r>
            <a:r>
              <a:rPr lang="en-US" altLang="ko-KR" b="1" dirty="0" smtClean="0"/>
              <a:t>    </a:t>
            </a:r>
            <a:r>
              <a:rPr lang="mn-MN" altLang="ko-KR" b="1" dirty="0" smtClean="0"/>
              <a:t>Ашигласан </a:t>
            </a:r>
            <a:r>
              <a:rPr lang="mn-MN" altLang="ko-KR" b="1" dirty="0"/>
              <a:t>платформ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29" y="992817"/>
            <a:ext cx="1201230" cy="9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31840" y="186557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131840" y="2536026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131840" y="3223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39502"/>
            <a:ext cx="8928992" cy="576064"/>
          </a:xfrm>
        </p:spPr>
        <p:txBody>
          <a:bodyPr/>
          <a:lstStyle/>
          <a:p>
            <a:r>
              <a:rPr lang="mn-MN" altLang="ko-KR" b="1" dirty="0"/>
              <a:t>Тулгарсан асуудал болон шийдэл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9548320"/>
              </p:ext>
            </p:extLst>
          </p:nvPr>
        </p:nvGraphicFramePr>
        <p:xfrm>
          <a:off x="3136752" y="1719692"/>
          <a:ext cx="4243560" cy="207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67737" y="187189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7736" y="2542346"/>
            <a:ext cx="8666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7737" y="320997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4136" y="260390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Tailwind 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CSS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7230" y="3274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Design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4136" y="19159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Responsive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mn-MN" altLang="ko-KR" dirty="0" smtClean="0"/>
              <a:t>А</a:t>
            </a:r>
            <a:r>
              <a:rPr lang="en-US" altLang="ko-KR" dirty="0" smtClean="0"/>
              <a:t>.</a:t>
            </a:r>
            <a:r>
              <a:rPr lang="mn-MN" altLang="ko-KR" dirty="0" smtClean="0"/>
              <a:t>Тэмүүжин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280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Arial (Body)</vt:lpstr>
      <vt:lpstr>Arial Unicode MS</vt:lpstr>
      <vt:lpstr>Century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105</cp:revision>
  <dcterms:created xsi:type="dcterms:W3CDTF">2016-12-05T23:26:54Z</dcterms:created>
  <dcterms:modified xsi:type="dcterms:W3CDTF">2023-12-01T08:44:25Z</dcterms:modified>
</cp:coreProperties>
</file>