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4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0DB770-C8FC-4E64-BC1C-FDBCEEECA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C7BAC55-B2E0-4DC1-85E4-F173986FB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2A32439-A502-4905-A78B-BAE84B4B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7F88-BDB8-497F-963C-E1702BE2AAE1}" type="datetimeFigureOut">
              <a:rPr lang="hu-HU" smtClean="0"/>
              <a:t>2018. 06. 10.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F4B449C-1A12-47E8-9965-0F32518E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1F41657-6B38-4796-9687-0F61AB15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BE64-1D75-4E3A-9988-F2B556027E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337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2A93DD-01AE-4C38-B8D7-E3BDF3F4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7DE91CF-8BF2-4335-BF85-C5859AE2A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05EC4F2-8690-45E9-8377-54DF385F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7F88-BDB8-497F-963C-E1702BE2AAE1}" type="datetimeFigureOut">
              <a:rPr lang="hu-HU" smtClean="0"/>
              <a:t>2018. 06. 10.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6D92110-2CDA-4AD5-880D-E5B7FCF22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EE3D492-8935-45CF-A8DB-F01874E2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BE64-1D75-4E3A-9988-F2B556027E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619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327F701-E7F8-49A3-8A15-520E170AF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8676639-AAC9-4762-9F69-C59B9D9DF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F26CE03-8F73-472D-AC81-873C5B11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7F88-BDB8-497F-963C-E1702BE2AAE1}" type="datetimeFigureOut">
              <a:rPr lang="hu-HU" smtClean="0"/>
              <a:t>2018. 06. 10.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7349D0F-D17A-422D-B65D-F4FC14CF9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966CEB8-346F-4B86-B19A-AAE9CAAF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BE64-1D75-4E3A-9988-F2B556027E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116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C97B2C-8908-471D-A100-0D1DA56A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4A7D88-63E7-4AD6-98A6-F075007D2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  <a:lvl2pPr>
              <a:defRPr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2pPr>
            <a:lvl3pPr>
              <a:defRPr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3pPr>
            <a:lvl4pPr>
              <a:defRPr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4pPr>
            <a:lvl5pPr>
              <a:defRPr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D58DC27-3BB9-434D-A207-6DB9F5D0D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7F88-BDB8-497F-963C-E1702BE2AAE1}" type="datetimeFigureOut">
              <a:rPr lang="hu-HU" smtClean="0"/>
              <a:t>2018. 06. 10.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A99434F-D79A-49F1-9FF4-BCFA8D9DA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D005F6A-A6B5-4A7E-AD99-A698D525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BE64-1D75-4E3A-9988-F2B556027E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426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FB04C7-68D6-4F9F-80C5-1DF955AA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0A30E94-7923-46B6-A8FD-5E84F0EBF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C8093CD-C4F7-455D-94B3-ACF1E082F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7F88-BDB8-497F-963C-E1702BE2AAE1}" type="datetimeFigureOut">
              <a:rPr lang="hu-HU" smtClean="0"/>
              <a:t>2018. 06. 10.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7C08622-E61C-475D-9F3C-3FC0B0E43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5F71000-986E-40EE-B1F8-E87245CA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BE64-1D75-4E3A-9988-F2B556027E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569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CC3859-37A1-4711-8DC7-FC728F0A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8415EB-A6F8-4491-89C2-6B762F389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1661BC9-F13E-4711-BEBC-C8CF8FD44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CD0714C-C1FC-4402-A11A-FE1BD96F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7F88-BDB8-497F-963C-E1702BE2AAE1}" type="datetimeFigureOut">
              <a:rPr lang="hu-HU" smtClean="0"/>
              <a:t>2018. 06. 10.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B6E0EA5-297F-4348-A921-C3311216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7BB6A15-15E0-4B9C-9AB3-B67EF4EC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BE64-1D75-4E3A-9988-F2B556027E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717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4A9B4A-86E5-40E8-864A-702A86CB2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A1812E5-1122-4AAD-A6D1-8C52046D0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DE0294B-75DC-43BB-9CEB-10FE135FC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477F30F-C6CA-410C-999F-E879A2EB9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82E753A-5EFF-4FDF-BC72-445D5A91A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D41E227-570D-4648-8464-13EF3FE71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7F88-BDB8-497F-963C-E1702BE2AAE1}" type="datetimeFigureOut">
              <a:rPr lang="hu-HU" smtClean="0"/>
              <a:t>2018. 06. 10.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ABA8DC5-BAAC-455A-B6BF-273FE215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A59BDD3-26C0-493C-A2F4-D557F4A2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BE64-1D75-4E3A-9988-F2B556027E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295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E855D2-E29E-4C00-AEB4-1AC1B111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FE7C214-03C1-4AB7-8A2D-09299106A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7F88-BDB8-497F-963C-E1702BE2AAE1}" type="datetimeFigureOut">
              <a:rPr lang="hu-HU" smtClean="0"/>
              <a:t>2018. 06. 10.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3C69CB2-50C3-4B96-9EE4-98DE7ECC7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5C51930-D651-46DC-AA34-4D75EBC7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BE64-1D75-4E3A-9988-F2B556027E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78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F901779-7AD6-431F-9D54-D0D615EB3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7F88-BDB8-497F-963C-E1702BE2AAE1}" type="datetimeFigureOut">
              <a:rPr lang="hu-HU" smtClean="0"/>
              <a:t>2018. 06. 10.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4EA369D2-A1E0-40B6-98F6-FA6F1B7B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D83FEA9-4ADB-4A8E-97A6-67443482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BE64-1D75-4E3A-9988-F2B556027E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779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EAD126-C036-4964-84B9-11662929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6D4CE8-AED8-4FE6-B6F1-2FD78734B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E29AFD4-C13C-429C-906B-22AC2BD95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B1D29CA-50E5-4812-8EBE-13800F6D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7F88-BDB8-497F-963C-E1702BE2AAE1}" type="datetimeFigureOut">
              <a:rPr lang="hu-HU" smtClean="0"/>
              <a:t>2018. 06. 10.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95FD1B0-A3DC-4659-BB80-2340307BB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AF8611E-3212-46AE-B75F-425A9D6B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BE64-1D75-4E3A-9988-F2B556027E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239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70F717-2B88-4791-BA1A-7B3CB2DD5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795A417-B492-4111-B676-D5AEB6AFB8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E0312E4-2D38-43AA-8FC9-6F9337F87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BDB7389-8B56-4EDA-9BB1-8B48DBF38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7F88-BDB8-497F-963C-E1702BE2AAE1}" type="datetimeFigureOut">
              <a:rPr lang="hu-HU" smtClean="0"/>
              <a:t>2018. 06. 10.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9AE3B7E-A19E-495F-AA5A-C0E1B818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B9EF4F1-DE76-453B-A0DF-BDC9FBEA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BE64-1D75-4E3A-9988-F2B556027E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8559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AAE284C-24A5-4FB6-831E-41701F0C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4EB5629-3F58-46B9-8C80-B68E56D68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98C28B3-B06D-4CA3-91F7-E297B2DFB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17F88-BDB8-497F-963C-E1702BE2AAE1}" type="datetimeFigureOut">
              <a:rPr lang="hu-HU" smtClean="0"/>
              <a:t>2018. 06. 10.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FCC6AFE-373B-48E5-80F7-F30FA5598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A8C3A0-A5DF-4593-A383-AEDEFE853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EBE64-1D75-4E3A-9988-F2B556027E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3803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solidFill>
              <a:schemeClr val="bg1"/>
            </a:solidFill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solidFill>
              <a:schemeClr val="bg1"/>
            </a:solidFill>
          </a:ln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solidFill>
              <a:schemeClr val="bg1"/>
            </a:solidFill>
          </a:ln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solidFill>
              <a:schemeClr val="bg1"/>
            </a:solidFill>
          </a:ln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solidFill>
              <a:schemeClr val="bg1"/>
            </a:solidFill>
          </a:ln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solidFill>
              <a:schemeClr val="bg1"/>
            </a:solidFill>
          </a:ln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F6BEA1-196C-4A59-A548-68B998406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Benzinkút modellezése </a:t>
            </a:r>
            <a:r>
              <a:rPr lang="hu-HU" dirty="0" err="1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Uppaal</a:t>
            </a:r>
            <a:r>
              <a:rPr lang="hu-HU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 rendszerben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0C71483-E3BF-4244-B238-D4DB5DFCA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Formális módszerek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Juhász Dániel Ákos (F96A5P)</a:t>
            </a:r>
          </a:p>
        </p:txBody>
      </p:sp>
    </p:spTree>
    <p:extLst>
      <p:ext uri="{BB962C8B-B14F-4D97-AF65-F5344CB8AC3E}">
        <p14:creationId xmlns:p14="http://schemas.microsoft.com/office/powerpoint/2010/main" val="1575200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A0E7D8-84FC-438B-A997-6E2EF7AED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Ellenőrzések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9A1759-8B88-43FA-8F18-013577CF4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modellt több lekérdezéssel verifikáltuk, amelyek feltételei mind teljesültek</a:t>
            </a:r>
          </a:p>
          <a:p>
            <a:r>
              <a:rPr lang="hu-HU" dirty="0"/>
              <a:t>A feltételek:</a:t>
            </a:r>
          </a:p>
          <a:p>
            <a:r>
              <a:rPr lang="hu-HU" dirty="0"/>
              <a:t>Nincs </a:t>
            </a:r>
            <a:r>
              <a:rPr lang="hu-HU" dirty="0" err="1"/>
              <a:t>deadlock</a:t>
            </a:r>
            <a:r>
              <a:rPr lang="hu-HU" dirty="0"/>
              <a:t> az automatában</a:t>
            </a:r>
          </a:p>
          <a:p>
            <a:r>
              <a:rPr lang="hu-HU" dirty="0"/>
              <a:t>Nincs olyan eset melyben, a </a:t>
            </a:r>
            <a:r>
              <a:rPr lang="hu-HU" dirty="0" err="1"/>
              <a:t>vásrló</a:t>
            </a:r>
            <a:r>
              <a:rPr lang="hu-HU" dirty="0"/>
              <a:t> türelme a várakozás során elfogy</a:t>
            </a:r>
          </a:p>
          <a:p>
            <a:r>
              <a:rPr lang="hu-HU" dirty="0"/>
              <a:t>Semmilyen esetben sem lehet negatív a szabad kutak száma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CA62C55-3946-4D15-A2AE-10A1828FE7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" t="10336" r="76406" b="76322"/>
          <a:stretch/>
        </p:blipFill>
        <p:spPr>
          <a:xfrm>
            <a:off x="838200" y="4848224"/>
            <a:ext cx="4248150" cy="134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87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DDF9F2-0BD1-40A2-87AB-35D736FDF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Ellenőrzések II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6B5571D-BB96-4E44-818E-614EFAE5C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vásárló egyenlege nem vehet fel negatív értéket.</a:t>
            </a:r>
          </a:p>
          <a:p>
            <a:r>
              <a:rPr lang="hu-HU" dirty="0"/>
              <a:t>Van olyan eset, hogy a </a:t>
            </a:r>
            <a:r>
              <a:rPr lang="hu-HU" dirty="0" err="1"/>
              <a:t>kutas</a:t>
            </a:r>
            <a:r>
              <a:rPr lang="hu-HU" dirty="0"/>
              <a:t> fáradt, de nem pihen</a:t>
            </a:r>
          </a:p>
        </p:txBody>
      </p:sp>
    </p:spTree>
    <p:extLst>
      <p:ext uri="{BB962C8B-B14F-4D97-AF65-F5344CB8AC3E}">
        <p14:creationId xmlns:p14="http://schemas.microsoft.com/office/powerpoint/2010/main" val="35034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482A8C-893C-4446-9BB9-1395A652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 rendszer ismertetése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19E91D-987A-40C0-83E7-D07A733B4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 megvalósított rendszer szemlélteti egy önkiszolgáló benzinkút működési folyamatát, a modellezéshez szükséges korlátoknak megfelelően. A vásárló a benzinkúthoz beérkezve tankolhat, vásárolhat, illetve beállíthatja a kerék nyomását az autójának. A benzinkút csak annyi ügyfelet képes kiszolgálni egyszerre, ahány töltőállomással rendelkezik.</a:t>
            </a:r>
          </a:p>
        </p:txBody>
      </p:sp>
    </p:spTree>
    <p:extLst>
      <p:ext uri="{BB962C8B-B14F-4D97-AF65-F5344CB8AC3E}">
        <p14:creationId xmlns:p14="http://schemas.microsoft.com/office/powerpoint/2010/main" val="70292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349C61-0C25-4E5C-82F8-7002DF1EC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modell sémái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5AA6ECF-48D4-4074-B59E-818A08500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Három sémából áll össze a modell, amelyekből bármennyi példányt létrehozhatunk. A sémák a következők: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Vásárló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Töltőállomás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Benzinkúti dolgozó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9403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48C093-CFE1-4FF0-A880-F24CF5ECC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Vásárló séma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AA2BC43-8304-44FC-9041-39CD4675C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 modell legkomplexebb sémája, amely működése a többi példány működését is döntően befolyásolja.</a:t>
            </a:r>
          </a:p>
          <a:p>
            <a:r>
              <a:rPr lang="hu-HU" dirty="0"/>
              <a:t>A vásárló a modellben három érdembeli tevékenységet végezhet:</a:t>
            </a:r>
          </a:p>
          <a:p>
            <a:r>
              <a:rPr lang="hu-HU" dirty="0"/>
              <a:t>Üzemanyagot tankolhat az autójába</a:t>
            </a:r>
          </a:p>
          <a:p>
            <a:r>
              <a:rPr lang="hu-HU" dirty="0"/>
              <a:t>Beállíthatja az autója abroncs nyomását</a:t>
            </a:r>
          </a:p>
          <a:p>
            <a:r>
              <a:rPr lang="hu-HU" dirty="0"/>
              <a:t>Különböző termékeket vásárolhat (egységes áron)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26351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93BD1F-D9BC-4CE0-9B61-014AAD8BD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Vásárló séma II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9EE74C-69AB-4AB7-A539-016A82A2E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vásárló kúton töltött idejét az egyenlege limitálja</a:t>
            </a:r>
          </a:p>
          <a:p>
            <a:r>
              <a:rPr lang="hu-HU" dirty="0"/>
              <a:t>Ha a fizetendő összeg nagyobb, mint a kerete, akkor távozik a kútról</a:t>
            </a:r>
          </a:p>
          <a:p>
            <a:r>
              <a:rPr lang="hu-HU" dirty="0"/>
              <a:t>Ha a sorban túl sokáig várakozik, akkor elhajt és másik állomást keres</a:t>
            </a:r>
          </a:p>
          <a:p>
            <a:r>
              <a:rPr lang="hu-HU" dirty="0"/>
              <a:t>Ha vásárolt, akkor csak az egyenlege kiegyenlítése után távozhat</a:t>
            </a:r>
          </a:p>
          <a:p>
            <a:r>
              <a:rPr lang="hu-HU" dirty="0"/>
              <a:t>Csak a vásárlásért és a tankolásért kell fizetni, a többi interakció ingyenes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84477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39EC88-10E6-4F6B-B8A8-CF0B7B85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Vásárló séma ábra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06026AB9-6044-459C-939C-6F904C347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404" t="22104" r="2879" b="12820"/>
          <a:stretch/>
        </p:blipFill>
        <p:spPr>
          <a:xfrm>
            <a:off x="0" y="1690688"/>
            <a:ext cx="12192000" cy="51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98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9E516C-B0F9-4A17-B1D7-74EC7F06E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Töltőállomás séma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3A8F3B-6D13-4C76-859C-CF47C416D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Minden állapot a vásárló állapotátmeneteitől függ</a:t>
            </a:r>
          </a:p>
          <a:p>
            <a:r>
              <a:rPr lang="hu-HU" dirty="0"/>
              <a:t>Ha egy vásárló az állomáson áll, tankolhat és keréknyomást állíthat</a:t>
            </a:r>
          </a:p>
          <a:p>
            <a:r>
              <a:rPr lang="hu-HU" dirty="0"/>
              <a:t>Egyszerre csak egy vásárló tartózkodhat egy töltőállomáson</a:t>
            </a:r>
          </a:p>
          <a:p>
            <a:r>
              <a:rPr lang="hu-HU" dirty="0"/>
              <a:t>A szabad állomások száma egy globális változóban van nyilvántartva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62303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5F14F4-B846-4C70-BBAC-5652608A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Töltőállomás ábra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C43BF762-C0BF-4F5A-933B-92ADC30CE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096" t="34002" r="24626" b="19591"/>
          <a:stretch/>
        </p:blipFill>
        <p:spPr>
          <a:xfrm>
            <a:off x="952501" y="3007508"/>
            <a:ext cx="6000750" cy="3485367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FE4E3E9C-4558-4770-8067-CE6ACC04FA98}"/>
              </a:ext>
            </a:extLst>
          </p:cNvPr>
          <p:cNvSpPr txBox="1"/>
          <p:nvPr/>
        </p:nvSpPr>
        <p:spPr>
          <a:xfrm>
            <a:off x="838200" y="1885950"/>
            <a:ext cx="106108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Négy állapottal rendelkezik, amelyek mind szinkron hatására változhatnak</a:t>
            </a:r>
          </a:p>
          <a:p>
            <a:r>
              <a:rPr lang="hu-HU" sz="2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 a vásárló kihajt, akkor szabaddá válik, és új autós jöhet a helyére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73614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58CFC8-B3BC-443B-9A16-F2DFBA0DF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Benzinkúti dolgozó séma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EB43DD-7D3C-490F-B974-3195A04DD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benzinkutas</a:t>
            </a:r>
            <a:r>
              <a:rPr lang="hu-HU" dirty="0"/>
              <a:t> szabadon tevékenykedhet, amíg nem </a:t>
            </a:r>
            <a:r>
              <a:rPr lang="hu-HU" dirty="0" err="1"/>
              <a:t>érkeziok</a:t>
            </a:r>
            <a:r>
              <a:rPr lang="hu-HU" dirty="0"/>
              <a:t> vásárló</a:t>
            </a:r>
          </a:p>
          <a:p>
            <a:r>
              <a:rPr lang="hu-HU" dirty="0"/>
              <a:t>Ekkor azonnal a kasszánál dolgozás állapotba kerül</a:t>
            </a:r>
          </a:p>
          <a:p>
            <a:r>
              <a:rPr lang="hu-HU" dirty="0"/>
              <a:t>Tankolni csak a vásárló képes, mivel a kút önkiszolgáló</a:t>
            </a:r>
          </a:p>
          <a:p>
            <a:r>
              <a:rPr lang="hu-HU" dirty="0"/>
              <a:t>Ha elfárad és nem kell a kasszánál dolgoznia, akkor tarthat </a:t>
            </a:r>
            <a:r>
              <a:rPr lang="hu-HU" dirty="0" err="1"/>
              <a:t>piheőt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5566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355</Words>
  <Application>Microsoft Office PowerPoint</Application>
  <PresentationFormat>Szélesvásznú</PresentationFormat>
  <Paragraphs>45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Office-téma</vt:lpstr>
      <vt:lpstr>Benzinkút modellezése Uppaal rendszerben</vt:lpstr>
      <vt:lpstr>A rendszer ismertetése</vt:lpstr>
      <vt:lpstr>A modell sémái</vt:lpstr>
      <vt:lpstr>Vásárló séma</vt:lpstr>
      <vt:lpstr>Vásárló séma II</vt:lpstr>
      <vt:lpstr>Vásárló séma ábra</vt:lpstr>
      <vt:lpstr>Töltőállomás séma</vt:lpstr>
      <vt:lpstr>Töltőállomás ábra</vt:lpstr>
      <vt:lpstr>Benzinkúti dolgozó séma</vt:lpstr>
      <vt:lpstr>Ellenőrzések</vt:lpstr>
      <vt:lpstr>Ellenőrzések 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Benzinkút modellezése Uppaal rendszerben</dc:title>
  <dc:creator>Dániel Juhász</dc:creator>
  <cp:lastModifiedBy>Dániel Juhász</cp:lastModifiedBy>
  <cp:revision>16</cp:revision>
  <dcterms:created xsi:type="dcterms:W3CDTF">2018-06-10T17:52:53Z</dcterms:created>
  <dcterms:modified xsi:type="dcterms:W3CDTF">2018-06-10T22:00:10Z</dcterms:modified>
</cp:coreProperties>
</file>