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343" autoAdjust="0"/>
    <p:restoredTop sz="94660"/>
  </p:normalViewPr>
  <p:slideViewPr>
    <p:cSldViewPr snapToGrid="0">
      <p:cViewPr>
        <p:scale>
          <a:sx n="66" d="100"/>
          <a:sy n="66" d="100"/>
        </p:scale>
        <p:origin x="3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9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4CDB1-E600-4868-AC30-22C28D796C46}" type="datetimeFigureOut">
              <a:rPr lang="zh-CN" altLang="en-US" smtClean="0"/>
              <a:t>2021/2/13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37E9-1A46-4917-A263-FE1868848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0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73582" y="5936671"/>
            <a:ext cx="6026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02828" y="5947063"/>
            <a:ext cx="6026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844146" y="5947063"/>
            <a:ext cx="6026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017492" y="1176151"/>
            <a:ext cx="6026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632867" y="2213922"/>
            <a:ext cx="602672" cy="436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7739" y="39863"/>
            <a:ext cx="938100" cy="937715"/>
            <a:chOff x="633845" y="935999"/>
            <a:chExt cx="938100" cy="937715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671945" y="935999"/>
              <a:ext cx="900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33845" y="973714"/>
              <a:ext cx="0" cy="9000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rot="10800000">
            <a:off x="11215949" y="5884754"/>
            <a:ext cx="938100" cy="937715"/>
            <a:chOff x="633845" y="935999"/>
            <a:chExt cx="938100" cy="93771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671945" y="935999"/>
              <a:ext cx="900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33845" y="973714"/>
              <a:ext cx="0" cy="9000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4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Tmn07</dc:creator>
  <cp:lastModifiedBy>Tmn07</cp:lastModifiedBy>
  <cp:revision>3</cp:revision>
  <dcterms:created xsi:type="dcterms:W3CDTF">2021-02-05T05:57:10Z</dcterms:created>
  <dcterms:modified xsi:type="dcterms:W3CDTF">2021-02-14T03:38:23Z</dcterms:modified>
</cp:coreProperties>
</file>