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8270-C27A-4405-BA48-402A34C984B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1BA3-A167-4B86-B92D-964D7510C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7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8270-C27A-4405-BA48-402A34C984B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1BA3-A167-4B86-B92D-964D7510C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7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8270-C27A-4405-BA48-402A34C984B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1BA3-A167-4B86-B92D-964D7510C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1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8270-C27A-4405-BA48-402A34C984B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1BA3-A167-4B86-B92D-964D7510C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8270-C27A-4405-BA48-402A34C984B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1BA3-A167-4B86-B92D-964D7510C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8270-C27A-4405-BA48-402A34C984B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1BA3-A167-4B86-B92D-964D7510C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9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8270-C27A-4405-BA48-402A34C984B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1BA3-A167-4B86-B92D-964D7510C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0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8270-C27A-4405-BA48-402A34C984B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1BA3-A167-4B86-B92D-964D7510C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1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8270-C27A-4405-BA48-402A34C984B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1BA3-A167-4B86-B92D-964D7510C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8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8270-C27A-4405-BA48-402A34C984B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1BA3-A167-4B86-B92D-964D7510C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5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8270-C27A-4405-BA48-402A34C984B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1BA3-A167-4B86-B92D-964D7510C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4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C8270-C27A-4405-BA48-402A34C984B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1BA3-A167-4B86-B92D-964D7510C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0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14647" y="474776"/>
            <a:ext cx="9911542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Placeholder Title Text Here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7533" y="1739987"/>
            <a:ext cx="4318000" cy="479628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 smtClean="0"/>
              <a:t>Random 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Bullet Points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Here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I don’t know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If you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Even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Want this space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But </a:t>
            </a:r>
            <a:r>
              <a:rPr lang="en-US" dirty="0" err="1" smtClean="0"/>
              <a:t>india</a:t>
            </a:r>
            <a:r>
              <a:rPr lang="en-US" dirty="0" smtClean="0"/>
              <a:t> isn’t 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rectangular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2" t="1405" r="20824" b="6468"/>
          <a:stretch/>
        </p:blipFill>
        <p:spPr>
          <a:xfrm>
            <a:off x="116378" y="1292222"/>
            <a:ext cx="5719156" cy="544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6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Placeholder Title Text Here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Placeholder Title Text Here  </dc:title>
  <dc:creator>Windows User</dc:creator>
  <cp:lastModifiedBy>Windows User</cp:lastModifiedBy>
  <cp:revision>1</cp:revision>
  <dcterms:created xsi:type="dcterms:W3CDTF">2019-04-01T20:23:42Z</dcterms:created>
  <dcterms:modified xsi:type="dcterms:W3CDTF">2019-04-01T20:24:51Z</dcterms:modified>
</cp:coreProperties>
</file>