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0B069E-CDA7-4305-8339-2728EE746339}" v="144" dt="2024-08-25T20:30:06.102"/>
    <p1510:client id="{745A1F00-34A5-4399-80B8-501FC90B66FE}" v="73" dt="2024-08-25T20:01:23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pavezzi" userId="ace8105f214b3d42" providerId="Windows Live" clId="Web-{745A1F00-34A5-4399-80B8-501FC90B66FE}"/>
    <pc:docChg chg="addSld modSld">
      <pc:chgData name="thiago pavezzi" userId="ace8105f214b3d42" providerId="Windows Live" clId="Web-{745A1F00-34A5-4399-80B8-501FC90B66FE}" dt="2024-08-25T20:01:27.729" v="74"/>
      <pc:docMkLst>
        <pc:docMk/>
      </pc:docMkLst>
      <pc:sldChg chg="modSp">
        <pc:chgData name="thiago pavezzi" userId="ace8105f214b3d42" providerId="Windows Live" clId="Web-{745A1F00-34A5-4399-80B8-501FC90B66FE}" dt="2024-08-25T19:52:51.099" v="10" actId="20577"/>
        <pc:sldMkLst>
          <pc:docMk/>
          <pc:sldMk cId="2210866551" sldId="256"/>
        </pc:sldMkLst>
        <pc:spChg chg="mod">
          <ac:chgData name="thiago pavezzi" userId="ace8105f214b3d42" providerId="Windows Live" clId="Web-{745A1F00-34A5-4399-80B8-501FC90B66FE}" dt="2024-08-25T19:52:51.099" v="10" actId="20577"/>
          <ac:spMkLst>
            <pc:docMk/>
            <pc:sldMk cId="2210866551" sldId="256"/>
            <ac:spMk id="2" creationId="{00000000-0000-0000-0000-000000000000}"/>
          </ac:spMkLst>
        </pc:spChg>
      </pc:sldChg>
      <pc:sldChg chg="addSp delSp modSp new mod setBg">
        <pc:chgData name="thiago pavezzi" userId="ace8105f214b3d42" providerId="Windows Live" clId="Web-{745A1F00-34A5-4399-80B8-501FC90B66FE}" dt="2024-08-25T20:01:27.729" v="74"/>
        <pc:sldMkLst>
          <pc:docMk/>
          <pc:sldMk cId="4290328721" sldId="257"/>
        </pc:sldMkLst>
        <pc:spChg chg="mod">
          <ac:chgData name="thiago pavezzi" userId="ace8105f214b3d42" providerId="Windows Live" clId="Web-{745A1F00-34A5-4399-80B8-501FC90B66FE}" dt="2024-08-25T20:01:27.729" v="74"/>
          <ac:spMkLst>
            <pc:docMk/>
            <pc:sldMk cId="4290328721" sldId="257"/>
            <ac:spMk id="2" creationId="{110BBDFF-C81B-C3DC-A506-A5229241248C}"/>
          </ac:spMkLst>
        </pc:spChg>
        <pc:spChg chg="mod">
          <ac:chgData name="thiago pavezzi" userId="ace8105f214b3d42" providerId="Windows Live" clId="Web-{745A1F00-34A5-4399-80B8-501FC90B66FE}" dt="2024-08-25T20:01:27.729" v="74"/>
          <ac:spMkLst>
            <pc:docMk/>
            <pc:sldMk cId="4290328721" sldId="257"/>
            <ac:spMk id="3" creationId="{891270A5-E47A-41B0-913C-9ED35AC93778}"/>
          </ac:spMkLst>
        </pc:spChg>
        <pc:spChg chg="add del">
          <ac:chgData name="thiago pavezzi" userId="ace8105f214b3d42" providerId="Windows Live" clId="Web-{745A1F00-34A5-4399-80B8-501FC90B66FE}" dt="2024-08-25T20:01:27.729" v="74"/>
          <ac:spMkLst>
            <pc:docMk/>
            <pc:sldMk cId="4290328721" sldId="257"/>
            <ac:spMk id="8" creationId="{09588DA8-065E-4F6F-8EFD-43104AB2E0CF}"/>
          </ac:spMkLst>
        </pc:spChg>
        <pc:spChg chg="add del">
          <ac:chgData name="thiago pavezzi" userId="ace8105f214b3d42" providerId="Windows Live" clId="Web-{745A1F00-34A5-4399-80B8-501FC90B66FE}" dt="2024-08-25T20:01:27.729" v="74"/>
          <ac:spMkLst>
            <pc:docMk/>
            <pc:sldMk cId="4290328721" sldId="257"/>
            <ac:spMk id="10" creationId="{C4285719-470E-454C-AF62-8323075F1F5B}"/>
          </ac:spMkLst>
        </pc:spChg>
        <pc:spChg chg="add del">
          <ac:chgData name="thiago pavezzi" userId="ace8105f214b3d42" providerId="Windows Live" clId="Web-{745A1F00-34A5-4399-80B8-501FC90B66FE}" dt="2024-08-25T20:01:27.729" v="74"/>
          <ac:spMkLst>
            <pc:docMk/>
            <pc:sldMk cId="4290328721" sldId="257"/>
            <ac:spMk id="12" creationId="{CD9FE4EF-C4D8-49A0-B2FF-81D8DB7D8A24}"/>
          </ac:spMkLst>
        </pc:spChg>
        <pc:spChg chg="add del">
          <ac:chgData name="thiago pavezzi" userId="ace8105f214b3d42" providerId="Windows Live" clId="Web-{745A1F00-34A5-4399-80B8-501FC90B66FE}" dt="2024-08-25T20:01:27.729" v="74"/>
          <ac:spMkLst>
            <pc:docMk/>
            <pc:sldMk cId="4290328721" sldId="257"/>
            <ac:spMk id="14" creationId="{4300840D-0A0B-4512-BACA-B439D5B9C57C}"/>
          </ac:spMkLst>
        </pc:spChg>
        <pc:spChg chg="add del">
          <ac:chgData name="thiago pavezzi" userId="ace8105f214b3d42" providerId="Windows Live" clId="Web-{745A1F00-34A5-4399-80B8-501FC90B66FE}" dt="2024-08-25T20:01:27.729" v="74"/>
          <ac:spMkLst>
            <pc:docMk/>
            <pc:sldMk cId="4290328721" sldId="257"/>
            <ac:spMk id="16" creationId="{D2B78728-A580-49A7-84F9-6EF6F583ADE0}"/>
          </ac:spMkLst>
        </pc:spChg>
        <pc:spChg chg="add del">
          <ac:chgData name="thiago pavezzi" userId="ace8105f214b3d42" providerId="Windows Live" clId="Web-{745A1F00-34A5-4399-80B8-501FC90B66FE}" dt="2024-08-25T20:01:27.729" v="74"/>
          <ac:spMkLst>
            <pc:docMk/>
            <pc:sldMk cId="4290328721" sldId="257"/>
            <ac:spMk id="18" creationId="{38FAA1A1-D861-433F-88FA-1E9D6FD31D11}"/>
          </ac:spMkLst>
        </pc:spChg>
        <pc:spChg chg="add del">
          <ac:chgData name="thiago pavezzi" userId="ace8105f214b3d42" providerId="Windows Live" clId="Web-{745A1F00-34A5-4399-80B8-501FC90B66FE}" dt="2024-08-25T20:01:27.729" v="74"/>
          <ac:spMkLst>
            <pc:docMk/>
            <pc:sldMk cId="4290328721" sldId="257"/>
            <ac:spMk id="20" creationId="{8D71EDA1-87BF-4D5D-AB79-F346FD19278A}"/>
          </ac:spMkLst>
        </pc:spChg>
        <pc:spChg chg="add">
          <ac:chgData name="thiago pavezzi" userId="ace8105f214b3d42" providerId="Windows Live" clId="Web-{745A1F00-34A5-4399-80B8-501FC90B66FE}" dt="2024-08-25T20:01:27.729" v="74"/>
          <ac:spMkLst>
            <pc:docMk/>
            <pc:sldMk cId="4290328721" sldId="257"/>
            <ac:spMk id="25" creationId="{45D37F4E-DDB4-456B-97E0-9937730A039F}"/>
          </ac:spMkLst>
        </pc:spChg>
        <pc:spChg chg="add">
          <ac:chgData name="thiago pavezzi" userId="ace8105f214b3d42" providerId="Windows Live" clId="Web-{745A1F00-34A5-4399-80B8-501FC90B66FE}" dt="2024-08-25T20:01:27.729" v="74"/>
          <ac:spMkLst>
            <pc:docMk/>
            <pc:sldMk cId="4290328721" sldId="257"/>
            <ac:spMk id="27" creationId="{B2DD41CD-8F47-4F56-AD12-4E2FF7696987}"/>
          </ac:spMkLst>
        </pc:spChg>
        <pc:picChg chg="add mod">
          <ac:chgData name="thiago pavezzi" userId="ace8105f214b3d42" providerId="Windows Live" clId="Web-{745A1F00-34A5-4399-80B8-501FC90B66FE}" dt="2024-08-25T20:01:27.729" v="74"/>
          <ac:picMkLst>
            <pc:docMk/>
            <pc:sldMk cId="4290328721" sldId="257"/>
            <ac:picMk id="4" creationId="{DF7D01E3-6A52-2D46-01AA-05B804D4738E}"/>
          </ac:picMkLst>
        </pc:picChg>
      </pc:sldChg>
    </pc:docChg>
  </pc:docChgLst>
  <pc:docChgLst>
    <pc:chgData name="thiago pavezzi" userId="ace8105f214b3d42" providerId="Windows Live" clId="Web-{6D0B069E-CDA7-4305-8339-2728EE746339}"/>
    <pc:docChg chg="addSld delSld modSld">
      <pc:chgData name="thiago pavezzi" userId="ace8105f214b3d42" providerId="Windows Live" clId="Web-{6D0B069E-CDA7-4305-8339-2728EE746339}" dt="2024-08-25T20:30:11.789" v="146"/>
      <pc:docMkLst>
        <pc:docMk/>
      </pc:docMkLst>
      <pc:sldChg chg="modSp new">
        <pc:chgData name="thiago pavezzi" userId="ace8105f214b3d42" providerId="Windows Live" clId="Web-{6D0B069E-CDA7-4305-8339-2728EE746339}" dt="2024-08-25T20:20:14.629" v="46" actId="20577"/>
        <pc:sldMkLst>
          <pc:docMk/>
          <pc:sldMk cId="990636431" sldId="258"/>
        </pc:sldMkLst>
        <pc:spChg chg="mod">
          <ac:chgData name="thiago pavezzi" userId="ace8105f214b3d42" providerId="Windows Live" clId="Web-{6D0B069E-CDA7-4305-8339-2728EE746339}" dt="2024-08-25T20:19:54.362" v="33" actId="20577"/>
          <ac:spMkLst>
            <pc:docMk/>
            <pc:sldMk cId="990636431" sldId="258"/>
            <ac:spMk id="2" creationId="{2D002152-30BD-EE3F-0044-52B6E21E2314}"/>
          </ac:spMkLst>
        </pc:spChg>
        <pc:spChg chg="mod">
          <ac:chgData name="thiago pavezzi" userId="ace8105f214b3d42" providerId="Windows Live" clId="Web-{6D0B069E-CDA7-4305-8339-2728EE746339}" dt="2024-08-25T20:20:14.629" v="46" actId="20577"/>
          <ac:spMkLst>
            <pc:docMk/>
            <pc:sldMk cId="990636431" sldId="258"/>
            <ac:spMk id="3" creationId="{240A5507-91F7-B16A-D9CE-06A4AE038EE1}"/>
          </ac:spMkLst>
        </pc:spChg>
      </pc:sldChg>
      <pc:sldChg chg="new del">
        <pc:chgData name="thiago pavezzi" userId="ace8105f214b3d42" providerId="Windows Live" clId="Web-{6D0B069E-CDA7-4305-8339-2728EE746339}" dt="2024-08-25T20:18:17.344" v="1"/>
        <pc:sldMkLst>
          <pc:docMk/>
          <pc:sldMk cId="2767028861" sldId="258"/>
        </pc:sldMkLst>
      </pc:sldChg>
      <pc:sldChg chg="addSp delSp modSp new mod setBg">
        <pc:chgData name="thiago pavezzi" userId="ace8105f214b3d42" providerId="Windows Live" clId="Web-{6D0B069E-CDA7-4305-8339-2728EE746339}" dt="2024-08-25T20:26:11.827" v="109" actId="20577"/>
        <pc:sldMkLst>
          <pc:docMk/>
          <pc:sldMk cId="4237200272" sldId="259"/>
        </pc:sldMkLst>
        <pc:spChg chg="mod">
          <ac:chgData name="thiago pavezzi" userId="ace8105f214b3d42" providerId="Windows Live" clId="Web-{6D0B069E-CDA7-4305-8339-2728EE746339}" dt="2024-08-25T20:24:01.604" v="77"/>
          <ac:spMkLst>
            <pc:docMk/>
            <pc:sldMk cId="4237200272" sldId="259"/>
            <ac:spMk id="2" creationId="{158F4EDC-5B7A-7F7C-47EF-075AD9798D02}"/>
          </ac:spMkLst>
        </pc:spChg>
        <pc:spChg chg="mod">
          <ac:chgData name="thiago pavezzi" userId="ace8105f214b3d42" providerId="Windows Live" clId="Web-{6D0B069E-CDA7-4305-8339-2728EE746339}" dt="2024-08-25T20:26:11.827" v="109" actId="20577"/>
          <ac:spMkLst>
            <pc:docMk/>
            <pc:sldMk cId="4237200272" sldId="259"/>
            <ac:spMk id="3" creationId="{098DE93F-AA71-6E04-93EE-7B42E637A5BB}"/>
          </ac:spMkLst>
        </pc:spChg>
        <pc:spChg chg="add del">
          <ac:chgData name="thiago pavezzi" userId="ace8105f214b3d42" providerId="Windows Live" clId="Web-{6D0B069E-CDA7-4305-8339-2728EE746339}" dt="2024-08-25T20:24:01.604" v="77"/>
          <ac:spMkLst>
            <pc:docMk/>
            <pc:sldMk cId="4237200272" sldId="259"/>
            <ac:spMk id="9" creationId="{45D37F4E-DDB4-456B-97E0-9937730A039F}"/>
          </ac:spMkLst>
        </pc:spChg>
        <pc:spChg chg="add del">
          <ac:chgData name="thiago pavezzi" userId="ace8105f214b3d42" providerId="Windows Live" clId="Web-{6D0B069E-CDA7-4305-8339-2728EE746339}" dt="2024-08-25T20:24:01.604" v="77"/>
          <ac:spMkLst>
            <pc:docMk/>
            <pc:sldMk cId="4237200272" sldId="259"/>
            <ac:spMk id="11" creationId="{B2DD41CD-8F47-4F56-AD12-4E2FF7696987}"/>
          </ac:spMkLst>
        </pc:spChg>
        <pc:picChg chg="add del mod">
          <ac:chgData name="thiago pavezzi" userId="ace8105f214b3d42" providerId="Windows Live" clId="Web-{6D0B069E-CDA7-4305-8339-2728EE746339}" dt="2024-08-25T20:24:05.276" v="79"/>
          <ac:picMkLst>
            <pc:docMk/>
            <pc:sldMk cId="4237200272" sldId="259"/>
            <ac:picMk id="4" creationId="{2A252DAA-B847-4E6D-A72A-C1220BE2BA3D}"/>
          </ac:picMkLst>
        </pc:picChg>
      </pc:sldChg>
      <pc:sldChg chg="addSp delSp modSp new mod setBg">
        <pc:chgData name="thiago pavezzi" userId="ace8105f214b3d42" providerId="Windows Live" clId="Web-{6D0B069E-CDA7-4305-8339-2728EE746339}" dt="2024-08-25T20:25:04.434" v="97"/>
        <pc:sldMkLst>
          <pc:docMk/>
          <pc:sldMk cId="1725017999" sldId="260"/>
        </pc:sldMkLst>
        <pc:spChg chg="mod">
          <ac:chgData name="thiago pavezzi" userId="ace8105f214b3d42" providerId="Windows Live" clId="Web-{6D0B069E-CDA7-4305-8339-2728EE746339}" dt="2024-08-25T20:25:04.434" v="97"/>
          <ac:spMkLst>
            <pc:docMk/>
            <pc:sldMk cId="1725017999" sldId="260"/>
            <ac:spMk id="2" creationId="{7E914EC0-E08E-8467-767F-E96C0810C64A}"/>
          </ac:spMkLst>
        </pc:spChg>
        <pc:spChg chg="mod">
          <ac:chgData name="thiago pavezzi" userId="ace8105f214b3d42" providerId="Windows Live" clId="Web-{6D0B069E-CDA7-4305-8339-2728EE746339}" dt="2024-08-25T20:25:04.434" v="97"/>
          <ac:spMkLst>
            <pc:docMk/>
            <pc:sldMk cId="1725017999" sldId="260"/>
            <ac:spMk id="3" creationId="{09B4240D-6860-0A7A-64D1-B33BDF4DB8A4}"/>
          </ac:spMkLst>
        </pc:spChg>
        <pc:spChg chg="add del">
          <ac:chgData name="thiago pavezzi" userId="ace8105f214b3d42" providerId="Windows Live" clId="Web-{6D0B069E-CDA7-4305-8339-2728EE746339}" dt="2024-08-25T20:24:34.293" v="86"/>
          <ac:spMkLst>
            <pc:docMk/>
            <pc:sldMk cId="1725017999" sldId="260"/>
            <ac:spMk id="5" creationId="{463C644B-2B64-C3CA-F029-75B6F3091FFF}"/>
          </ac:spMkLst>
        </pc:spChg>
        <pc:spChg chg="add">
          <ac:chgData name="thiago pavezzi" userId="ace8105f214b3d42" providerId="Windows Live" clId="Web-{6D0B069E-CDA7-4305-8339-2728EE746339}" dt="2024-08-25T20:25:04.434" v="97"/>
          <ac:spMkLst>
            <pc:docMk/>
            <pc:sldMk cId="1725017999" sldId="260"/>
            <ac:spMk id="11" creationId="{F13C74B1-5B17-4795-BED0-7140497B445A}"/>
          </ac:spMkLst>
        </pc:spChg>
        <pc:spChg chg="add">
          <ac:chgData name="thiago pavezzi" userId="ace8105f214b3d42" providerId="Windows Live" clId="Web-{6D0B069E-CDA7-4305-8339-2728EE746339}" dt="2024-08-25T20:25:04.434" v="97"/>
          <ac:spMkLst>
            <pc:docMk/>
            <pc:sldMk cId="1725017999" sldId="260"/>
            <ac:spMk id="13" creationId="{D4974D33-8DC5-464E-8C6D-BE58F0669C17}"/>
          </ac:spMkLst>
        </pc:spChg>
        <pc:picChg chg="add mod">
          <ac:chgData name="thiago pavezzi" userId="ace8105f214b3d42" providerId="Windows Live" clId="Web-{6D0B069E-CDA7-4305-8339-2728EE746339}" dt="2024-08-25T20:25:04.434" v="97"/>
          <ac:picMkLst>
            <pc:docMk/>
            <pc:sldMk cId="1725017999" sldId="260"/>
            <ac:picMk id="6" creationId="{CAC4F04B-581E-22FB-54E2-ACB7B1E96141}"/>
          </ac:picMkLst>
        </pc:picChg>
      </pc:sldChg>
      <pc:sldChg chg="addSp modSp new mod setBg">
        <pc:chgData name="thiago pavezzi" userId="ace8105f214b3d42" providerId="Windows Live" clId="Web-{6D0B069E-CDA7-4305-8339-2728EE746339}" dt="2024-08-25T20:27:03.328" v="132"/>
        <pc:sldMkLst>
          <pc:docMk/>
          <pc:sldMk cId="1186007512" sldId="261"/>
        </pc:sldMkLst>
        <pc:spChg chg="mod">
          <ac:chgData name="thiago pavezzi" userId="ace8105f214b3d42" providerId="Windows Live" clId="Web-{6D0B069E-CDA7-4305-8339-2728EE746339}" dt="2024-08-25T20:27:03.328" v="132"/>
          <ac:spMkLst>
            <pc:docMk/>
            <pc:sldMk cId="1186007512" sldId="261"/>
            <ac:spMk id="2" creationId="{0F8344B6-EB3A-3E72-44E9-6593EA8C6574}"/>
          </ac:spMkLst>
        </pc:spChg>
        <pc:spChg chg="mod">
          <ac:chgData name="thiago pavezzi" userId="ace8105f214b3d42" providerId="Windows Live" clId="Web-{6D0B069E-CDA7-4305-8339-2728EE746339}" dt="2024-08-25T20:27:03.328" v="132"/>
          <ac:spMkLst>
            <pc:docMk/>
            <pc:sldMk cId="1186007512" sldId="261"/>
            <ac:spMk id="3" creationId="{5FFD5AA8-5BA8-D894-FE82-28A13CE500D8}"/>
          </ac:spMkLst>
        </pc:spChg>
        <pc:spChg chg="add">
          <ac:chgData name="thiago pavezzi" userId="ace8105f214b3d42" providerId="Windows Live" clId="Web-{6D0B069E-CDA7-4305-8339-2728EE746339}" dt="2024-08-25T20:27:03.328" v="132"/>
          <ac:spMkLst>
            <pc:docMk/>
            <pc:sldMk cId="1186007512" sldId="261"/>
            <ac:spMk id="9" creationId="{F13C74B1-5B17-4795-BED0-7140497B445A}"/>
          </ac:spMkLst>
        </pc:spChg>
        <pc:spChg chg="add">
          <ac:chgData name="thiago pavezzi" userId="ace8105f214b3d42" providerId="Windows Live" clId="Web-{6D0B069E-CDA7-4305-8339-2728EE746339}" dt="2024-08-25T20:27:03.328" v="132"/>
          <ac:spMkLst>
            <pc:docMk/>
            <pc:sldMk cId="1186007512" sldId="261"/>
            <ac:spMk id="11" creationId="{D4974D33-8DC5-464E-8C6D-BE58F0669C17}"/>
          </ac:spMkLst>
        </pc:spChg>
        <pc:picChg chg="add mod">
          <ac:chgData name="thiago pavezzi" userId="ace8105f214b3d42" providerId="Windows Live" clId="Web-{6D0B069E-CDA7-4305-8339-2728EE746339}" dt="2024-08-25T20:27:03.328" v="132"/>
          <ac:picMkLst>
            <pc:docMk/>
            <pc:sldMk cId="1186007512" sldId="261"/>
            <ac:picMk id="4" creationId="{5B38AF9D-33B1-BAA6-AEEF-4A4502D46CEA}"/>
          </ac:picMkLst>
        </pc:picChg>
      </pc:sldChg>
      <pc:sldChg chg="addSp modSp new mod setBg">
        <pc:chgData name="thiago pavezzi" userId="ace8105f214b3d42" providerId="Windows Live" clId="Web-{6D0B069E-CDA7-4305-8339-2728EE746339}" dt="2024-08-25T20:30:11.789" v="146"/>
        <pc:sldMkLst>
          <pc:docMk/>
          <pc:sldMk cId="2662587742" sldId="262"/>
        </pc:sldMkLst>
        <pc:spChg chg="mod">
          <ac:chgData name="thiago pavezzi" userId="ace8105f214b3d42" providerId="Windows Live" clId="Web-{6D0B069E-CDA7-4305-8339-2728EE746339}" dt="2024-08-25T20:30:11.789" v="146"/>
          <ac:spMkLst>
            <pc:docMk/>
            <pc:sldMk cId="2662587742" sldId="262"/>
            <ac:spMk id="2" creationId="{8D3C08FE-C18E-CEE0-CCB6-BF81F4BC12C7}"/>
          </ac:spMkLst>
        </pc:spChg>
        <pc:spChg chg="mod">
          <ac:chgData name="thiago pavezzi" userId="ace8105f214b3d42" providerId="Windows Live" clId="Web-{6D0B069E-CDA7-4305-8339-2728EE746339}" dt="2024-08-25T20:30:11.789" v="146"/>
          <ac:spMkLst>
            <pc:docMk/>
            <pc:sldMk cId="2662587742" sldId="262"/>
            <ac:spMk id="3" creationId="{43276A09-BD24-5B9A-D134-B5FCAD8C031C}"/>
          </ac:spMkLst>
        </pc:spChg>
        <pc:spChg chg="add">
          <ac:chgData name="thiago pavezzi" userId="ace8105f214b3d42" providerId="Windows Live" clId="Web-{6D0B069E-CDA7-4305-8339-2728EE746339}" dt="2024-08-25T20:30:11.789" v="146"/>
          <ac:spMkLst>
            <pc:docMk/>
            <pc:sldMk cId="2662587742" sldId="262"/>
            <ac:spMk id="9" creationId="{F94AA2BD-2E3F-4B1D-8127-5744B8115311}"/>
          </ac:spMkLst>
        </pc:spChg>
        <pc:spChg chg="add">
          <ac:chgData name="thiago pavezzi" userId="ace8105f214b3d42" providerId="Windows Live" clId="Web-{6D0B069E-CDA7-4305-8339-2728EE746339}" dt="2024-08-25T20:30:11.789" v="146"/>
          <ac:spMkLst>
            <pc:docMk/>
            <pc:sldMk cId="2662587742" sldId="262"/>
            <ac:spMk id="11" creationId="{4BD02261-2DC8-4AA8-9E16-7751AE892445}"/>
          </ac:spMkLst>
        </pc:spChg>
        <pc:spChg chg="add">
          <ac:chgData name="thiago pavezzi" userId="ace8105f214b3d42" providerId="Windows Live" clId="Web-{6D0B069E-CDA7-4305-8339-2728EE746339}" dt="2024-08-25T20:30:11.789" v="146"/>
          <ac:spMkLst>
            <pc:docMk/>
            <pc:sldMk cId="2662587742" sldId="262"/>
            <ac:spMk id="13" creationId="{3D752CF2-2291-40B5-B462-C17B174C10BC}"/>
          </ac:spMkLst>
        </pc:spChg>
        <pc:picChg chg="add mod">
          <ac:chgData name="thiago pavezzi" userId="ace8105f214b3d42" providerId="Windows Live" clId="Web-{6D0B069E-CDA7-4305-8339-2728EE746339}" dt="2024-08-25T20:30:11.789" v="146"/>
          <ac:picMkLst>
            <pc:docMk/>
            <pc:sldMk cId="2662587742" sldId="262"/>
            <ac:picMk id="4" creationId="{99248AE1-6F75-E8EE-4F4F-6A215C569FF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err="1">
                <a:latin typeface="Aptos"/>
              </a:rPr>
              <a:t>ArcadeAlchemy</a:t>
            </a:r>
            <a:endParaRPr lang="pt-BR" sz="3600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0BBDFF-C81B-C3DC-A506-A5229241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pt-BR" sz="5400"/>
              <a:t>Jogos feito pela Arcade Alchemy</a:t>
            </a: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1270A5-E47A-41B0-913C-9ED35AC9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700" b="1">
                <a:ea typeface="+mn-lt"/>
                <a:cs typeface="+mn-lt"/>
              </a:rPr>
              <a:t>Inovação Constante</a:t>
            </a:r>
            <a:r>
              <a:rPr lang="pt-BR" sz="1700">
                <a:ea typeface="+mn-lt"/>
                <a:cs typeface="+mn-lt"/>
              </a:rPr>
              <a:t>: Desenvolvemos jogos com mecânicas únicas e narrativas envolventes que se destacam no mercado.</a:t>
            </a:r>
            <a:endParaRPr lang="pt-BR" sz="1700"/>
          </a:p>
          <a:p>
            <a:r>
              <a:rPr lang="pt-BR" sz="1700" b="1">
                <a:ea typeface="+mn-lt"/>
                <a:cs typeface="+mn-lt"/>
              </a:rPr>
              <a:t>Equipe Talentosa</a:t>
            </a:r>
            <a:r>
              <a:rPr lang="pt-BR" sz="1700">
                <a:ea typeface="+mn-lt"/>
                <a:cs typeface="+mn-lt"/>
              </a:rPr>
              <a:t>: Nossa equipe é composta por profissionais apaixonados e experientes na indústria de jogos digitais.</a:t>
            </a:r>
            <a:endParaRPr lang="pt-BR" sz="1700"/>
          </a:p>
          <a:p>
            <a:r>
              <a:rPr lang="pt-BR" sz="1700" b="1">
                <a:ea typeface="+mn-lt"/>
                <a:cs typeface="+mn-lt"/>
              </a:rPr>
              <a:t>Foco no Cliente</a:t>
            </a:r>
            <a:r>
              <a:rPr lang="pt-BR" sz="1700">
                <a:ea typeface="+mn-lt"/>
                <a:cs typeface="+mn-lt"/>
              </a:rPr>
              <a:t>: Priorizamos a satisfação do jogador, criando experiências de jogo que atendem às suas expectativas e desejos.</a:t>
            </a:r>
            <a:endParaRPr lang="pt-BR" sz="1700"/>
          </a:p>
          <a:p>
            <a:r>
              <a:rPr lang="pt-BR" sz="1700" b="1">
                <a:ea typeface="+mn-lt"/>
                <a:cs typeface="+mn-lt"/>
              </a:rPr>
              <a:t>Tecnologia de Ponta</a:t>
            </a:r>
            <a:r>
              <a:rPr lang="pt-BR" sz="1700">
                <a:ea typeface="+mn-lt"/>
                <a:cs typeface="+mn-lt"/>
              </a:rPr>
              <a:t>: Utilizamos as mais recentes tecnologias para garantir gráficos impressionantes e jogabilidade fluida.</a:t>
            </a:r>
            <a:endParaRPr lang="pt-BR" sz="1700"/>
          </a:p>
          <a:p>
            <a:r>
              <a:rPr lang="pt-BR" sz="1700" b="1">
                <a:ea typeface="+mn-lt"/>
                <a:cs typeface="+mn-lt"/>
              </a:rPr>
              <a:t>Resultados Comprovados</a:t>
            </a:r>
            <a:r>
              <a:rPr lang="pt-BR" sz="1700">
                <a:ea typeface="+mn-lt"/>
                <a:cs typeface="+mn-lt"/>
              </a:rPr>
              <a:t>: Temos um histórico de sucesso com jogos que conquistaram tanto crítica quanto público.</a:t>
            </a:r>
            <a:endParaRPr lang="pt-BR" sz="1700"/>
          </a:p>
          <a:p>
            <a:br>
              <a:rPr lang="pt-BR" sz="1700"/>
            </a:br>
            <a:endParaRPr lang="pt-BR" sz="1700"/>
          </a:p>
        </p:txBody>
      </p:sp>
      <p:pic>
        <p:nvPicPr>
          <p:cNvPr id="4" name="Imagem 3" descr="Pessoas sentadas em cadeiras&#10;&#10;Descrição gerada automaticamente">
            <a:extLst>
              <a:ext uri="{FF2B5EF4-FFF2-40B4-BE49-F238E27FC236}">
                <a16:creationId xmlns:a16="http://schemas.microsoft.com/office/drawing/2014/main" id="{DF7D01E3-6A52-2D46-01AA-05B804D473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95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2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02152-30BD-EE3F-0044-52B6E21E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a nossa Historia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0A5507-91F7-B16A-D9CE-06A4AE038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dirty="0">
                <a:ea typeface="+mn-lt"/>
                <a:cs typeface="+mn-lt"/>
              </a:rPr>
              <a:t>A </a:t>
            </a:r>
            <a:r>
              <a:rPr lang="pt-BR" b="1" err="1">
                <a:ea typeface="+mn-lt"/>
                <a:cs typeface="+mn-lt"/>
              </a:rPr>
              <a:t>ArcadeAlchemy</a:t>
            </a:r>
            <a:r>
              <a:rPr lang="pt-BR" dirty="0">
                <a:ea typeface="+mn-lt"/>
                <a:cs typeface="+mn-lt"/>
              </a:rPr>
              <a:t> nasceu da paixão de quatro amigos por jogos digitais. Com habilidades complementares em programação, design, contabilidade e marketing, eles se uniram para criar uma empresa dedicada a desenvolver jogos inovadores e envolventes.</a:t>
            </a:r>
            <a:endParaRPr lang="pt-BR"/>
          </a:p>
          <a:p>
            <a:r>
              <a:rPr lang="pt-BR" dirty="0">
                <a:ea typeface="+mn-lt"/>
                <a:cs typeface="+mn-lt"/>
              </a:rPr>
              <a:t>Desde o lançamento de seu primeiro jogo, “</a:t>
            </a:r>
            <a:r>
              <a:rPr lang="pt-BR" err="1">
                <a:ea typeface="+mn-lt"/>
                <a:cs typeface="+mn-lt"/>
              </a:rPr>
              <a:t>Mystic</a:t>
            </a:r>
            <a:r>
              <a:rPr lang="pt-BR" dirty="0">
                <a:ea typeface="+mn-lt"/>
                <a:cs typeface="+mn-lt"/>
              </a:rPr>
              <a:t> Quest”, a </a:t>
            </a:r>
            <a:r>
              <a:rPr lang="pt-BR" err="1">
                <a:ea typeface="+mn-lt"/>
                <a:cs typeface="+mn-lt"/>
              </a:rPr>
              <a:t>ArcadeAlchemy</a:t>
            </a:r>
            <a:r>
              <a:rPr lang="pt-BR" dirty="0">
                <a:ea typeface="+mn-lt"/>
                <a:cs typeface="+mn-lt"/>
              </a:rPr>
              <a:t> conquistou uma base de fãs leal e se destacou no mercado por sua qualidade e criatividade. Hoje, a empresa continua a crescer, sempre mantendo seu compromisso com a excelência e a satisfação dos jogadores.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063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F4EDC-5B7A-7F7C-47EF-075AD979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Jogos Mais Populares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8DE93F-AA71-6E04-93EE-7B42E637A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9907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3600" dirty="0"/>
              <a:t>1. </a:t>
            </a:r>
            <a:r>
              <a:rPr lang="pt-BR" sz="3600" b="1" dirty="0" err="1"/>
              <a:t>Mystic</a:t>
            </a:r>
            <a:r>
              <a:rPr lang="pt-BR" sz="3600" b="1" dirty="0"/>
              <a:t> Quest</a:t>
            </a:r>
            <a:endParaRPr lang="pt-BR" sz="3600" dirty="0"/>
          </a:p>
          <a:p>
            <a:endParaRPr lang="pt-BR" sz="1600" dirty="0"/>
          </a:p>
          <a:p>
            <a:endParaRPr lang="pt-BR" sz="1600" dirty="0"/>
          </a:p>
          <a:p>
            <a:r>
              <a:rPr lang="pt-BR" sz="4000" dirty="0"/>
              <a:t>2. </a:t>
            </a:r>
            <a:r>
              <a:rPr lang="pt-BR" sz="4000" b="1" dirty="0" err="1"/>
              <a:t>CyberRunners</a:t>
            </a:r>
            <a:endParaRPr lang="pt-BR" sz="4000" dirty="0" err="1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r>
              <a:rPr lang="pt-BR" sz="3600" dirty="0"/>
              <a:t>3. </a:t>
            </a:r>
            <a:r>
              <a:rPr lang="pt-BR" sz="3600" b="1" dirty="0" err="1"/>
              <a:t>Stellar</a:t>
            </a:r>
            <a:r>
              <a:rPr lang="pt-BR" sz="3600" b="1" dirty="0"/>
              <a:t> Odyssey</a:t>
            </a:r>
            <a:endParaRPr lang="pt-BR" sz="3600" dirty="0"/>
          </a:p>
          <a:p>
            <a:endParaRPr lang="pt-BR" sz="16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720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914EC0-E08E-8467-767F-E96C0810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 b="1">
                <a:latin typeface="Aptos"/>
              </a:rPr>
              <a:t>Mystic Quest</a:t>
            </a:r>
            <a:endParaRPr lang="pt-BR" sz="540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4240D-6860-0A7A-64D1-B33BDF4DB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900" b="1" dirty="0"/>
              <a:t>História</a:t>
            </a:r>
            <a:r>
              <a:rPr lang="pt-BR" sz="1900" dirty="0"/>
              <a:t>: Em um mundo mágico onde a paz é mantida por cristais sagrados, um jovem herói chamado </a:t>
            </a:r>
            <a:r>
              <a:rPr lang="pt-BR" sz="1900" dirty="0" err="1"/>
              <a:t>Arin</a:t>
            </a:r>
            <a:r>
              <a:rPr lang="pt-BR" sz="1900" dirty="0"/>
              <a:t> descobre que os cristais estão perdendo seu poder. </a:t>
            </a:r>
            <a:r>
              <a:rPr lang="pt-BR" sz="1900" dirty="0" err="1"/>
              <a:t>Arin</a:t>
            </a:r>
            <a:r>
              <a:rPr lang="pt-BR" sz="1900" dirty="0"/>
              <a:t> embarca em uma jornada épica para restaurar os cristais e salvar seu mundo da escuridão iminente. Ao longo do caminho, ele faz amigos leais, enfrenta inimigos formidáveis e desvenda segredos antigos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C4F04B-581E-22FB-54E2-ACB7B1E96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2" r="1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25017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344B6-EB3A-3E72-44E9-6593EA8C6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 b="1"/>
              <a:t>CyberRunners</a:t>
            </a:r>
            <a:endParaRPr lang="pt-BR" sz="5400"/>
          </a:p>
          <a:p>
            <a:endParaRPr lang="pt-BR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FD5AA8-5BA8-D894-FE82-28A13CE50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900" b="1" dirty="0">
                <a:ea typeface="+mn-lt"/>
                <a:cs typeface="+mn-lt"/>
              </a:rPr>
              <a:t>História</a:t>
            </a:r>
            <a:r>
              <a:rPr lang="pt-BR" sz="1900" dirty="0">
                <a:ea typeface="+mn-lt"/>
                <a:cs typeface="+mn-lt"/>
              </a:rPr>
              <a:t>: No ano de 2145, a cidade de </a:t>
            </a:r>
            <a:r>
              <a:rPr lang="pt-BR" sz="1900">
                <a:ea typeface="+mn-lt"/>
                <a:cs typeface="+mn-lt"/>
              </a:rPr>
              <a:t>Neo-Tokyo</a:t>
            </a:r>
            <a:r>
              <a:rPr lang="pt-BR" sz="1900" dirty="0">
                <a:ea typeface="+mn-lt"/>
                <a:cs typeface="+mn-lt"/>
              </a:rPr>
              <a:t> é dominada por corporações corruptas e gangues de rua. Os jogadores assumem o papel de Kai, um habilidoso corredor cibernético que luta contra o sistema opressor. Com a ajuda de uma equipe de hackers e lutadores, Kai deve infiltrar-se nas corporações, roubar dados valiosos e expor a verdade para libertar a cidade.</a:t>
            </a:r>
          </a:p>
        </p:txBody>
      </p:sp>
      <p:pic>
        <p:nvPicPr>
          <p:cNvPr id="4" name="Imagem 3" descr="Uma imagem contendo edifício, luz, rua, andando&#10;&#10;Descrição gerada automaticamente">
            <a:extLst>
              <a:ext uri="{FF2B5EF4-FFF2-40B4-BE49-F238E27FC236}">
                <a16:creationId xmlns:a16="http://schemas.microsoft.com/office/drawing/2014/main" id="{5B38AF9D-33B1-BAA6-AEEF-4A4502D46C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2" r="1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86007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3C08FE-C18E-CEE0-CCB6-BF81F4BC1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pt-BR" sz="3400" b="1">
                <a:latin typeface="Aptos"/>
              </a:rPr>
              <a:t>Stellar Odyssey</a:t>
            </a:r>
            <a:endParaRPr lang="pt-BR" sz="3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276A09-BD24-5B9A-D134-B5FCAD8C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800" b="1">
                <a:ea typeface="+mn-lt"/>
                <a:cs typeface="+mn-lt"/>
              </a:rPr>
              <a:t>História</a:t>
            </a:r>
            <a:r>
              <a:rPr lang="pt-BR" sz="1800">
                <a:ea typeface="+mn-lt"/>
                <a:cs typeface="+mn-lt"/>
              </a:rPr>
              <a:t>: Em um futuro distante, a humanidade colonizou vários planetas, mas a paz é ameaçada por uma raça alienígena hostil. Os jogadores controlam a capitã Zara, uma comandante de frota espacial, que deve liderar sua equipe em missões perigosas para proteger as colônias humanas. Através de batalhas espaciais intensas e alianças estratégicas, Zara busca garantir a sobrevivência da humanidade.</a:t>
            </a:r>
            <a:endParaRPr lang="pt-BR" sz="180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248AE1-6F75-E8EE-4F4F-6A215C569F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77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25877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ArcadeAlchemy</vt:lpstr>
      <vt:lpstr>Jogos feito pela Arcade Alchemy</vt:lpstr>
      <vt:lpstr>Sobre a nossa Historia </vt:lpstr>
      <vt:lpstr>Jogos Mais Populares </vt:lpstr>
      <vt:lpstr>Mystic Quest</vt:lpstr>
      <vt:lpstr>CyberRunners </vt:lpstr>
      <vt:lpstr>Stellar Odyssey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80</cp:revision>
  <dcterms:created xsi:type="dcterms:W3CDTF">2024-08-25T19:51:42Z</dcterms:created>
  <dcterms:modified xsi:type="dcterms:W3CDTF">2024-08-25T20:30:15Z</dcterms:modified>
</cp:coreProperties>
</file>