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2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046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876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95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32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540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58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700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43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12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80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E18F-AC11-4C68-8751-A9DA2175EF84}" type="datetimeFigureOut">
              <a:rPr lang="cs-CZ" smtClean="0"/>
              <a:t>10.03.2016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7AFD-EDE0-4EA9-A5E7-E255D8762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86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0513"/>
            <a:ext cx="12199367" cy="50474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7366" y="0"/>
            <a:ext cx="12199366" cy="1810513"/>
          </a:xfrm>
        </p:spPr>
        <p:txBody>
          <a:bodyPr>
            <a:normAutofit/>
          </a:bodyPr>
          <a:lstStyle/>
          <a:p>
            <a:r>
              <a:rPr lang="cs-CZ" sz="4000" dirty="0" smtClean="0"/>
              <a:t>Koncept nízkonákladového sledovacího</a:t>
            </a:r>
            <a:br>
              <a:rPr lang="cs-CZ" sz="4000" dirty="0" smtClean="0"/>
            </a:br>
            <a:r>
              <a:rPr lang="cs-CZ" sz="4000" dirty="0" smtClean="0"/>
              <a:t>zařízení pro osobní automobily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24015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375025"/>
            <a:ext cx="10515600" cy="1325563"/>
          </a:xfrm>
        </p:spPr>
        <p:txBody>
          <a:bodyPr/>
          <a:lstStyle/>
          <a:p>
            <a:r>
              <a:rPr lang="cs-CZ" dirty="0" smtClean="0"/>
              <a:t>Vedoucí			Ing. Lenka Kosková Třísková</a:t>
            </a:r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838200" y="4700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smtClean="0"/>
              <a:t>Student			Tomáš Moravec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4430"/>
            <a:ext cx="10337800" cy="18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85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 smtClean="0"/>
              <a:t>Práce </a:t>
            </a:r>
            <a:r>
              <a:rPr lang="cs-CZ" dirty="0"/>
              <a:t>se zabývá problematikou sledovacích zařízení pro osobní automobily. V úvodu je definován pojem sledovacího zařízení a požadovaných vlastností. Následuje rešerše aktuální situace na trhu a srovnání užitých konceptů pro realizaci sledovacích zařízení. Na základě rešerše je navržen koncept </a:t>
            </a:r>
            <a:r>
              <a:rPr lang="cs-CZ" dirty="0" smtClean="0"/>
              <a:t>sledovacího </a:t>
            </a:r>
            <a:r>
              <a:rPr lang="cs-CZ" dirty="0"/>
              <a:t>zařízení pro osobní automobily s cílem vytvořit levné a spolehlivé zařízení pro střední a nižší třídu vozů. Návrh zohledňuje platné standardy a předpisy užívané v automobilovém průmyslu. Výstupem práce je prototyp cílového zařízení, který demonstruje zvolené HW i SW řešení.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252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47779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05" y="528826"/>
            <a:ext cx="7199391" cy="1374651"/>
          </a:xfrm>
          <a:prstGeom prst="rect">
            <a:avLst/>
          </a:prstGeom>
          <a:ln>
            <a:noFill/>
          </a:ln>
          <a:effectLst>
            <a:glow rad="101600">
              <a:srgbClr val="FFC00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28" y="4190543"/>
            <a:ext cx="4236720" cy="3177540"/>
          </a:xfrm>
          <a:prstGeom prst="rect">
            <a:avLst/>
          </a:prstGeom>
          <a:ln>
            <a:noFill/>
          </a:ln>
          <a:effectLst>
            <a:glow rad="101600">
              <a:srgbClr val="92D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4504715"/>
            <a:ext cx="5793628" cy="2549197"/>
          </a:xfrm>
          <a:prstGeom prst="rect">
            <a:avLst/>
          </a:prstGeom>
          <a:ln>
            <a:noFill/>
          </a:ln>
          <a:effectLst>
            <a:glow rad="101600">
              <a:srgbClr val="92D050">
                <a:alpha val="60000"/>
              </a:srgb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19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914">
            <a:off x="7673665" y="709718"/>
            <a:ext cx="4142695" cy="2761796"/>
          </a:xfrm>
          <a:prstGeom prst="rect">
            <a:avLst/>
          </a:prstGeom>
        </p:spPr>
      </p:pic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5814">
            <a:off x="8411881" y="3538232"/>
            <a:ext cx="2864658" cy="2864658"/>
          </a:xfr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14" y="843838"/>
            <a:ext cx="2451330" cy="5011878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0056" y="1994557"/>
            <a:ext cx="3544926" cy="2400722"/>
          </a:xfrm>
          <a:prstGeom prst="rect">
            <a:avLst/>
          </a:prstGeom>
        </p:spPr>
      </p:pic>
      <p:cxnSp>
        <p:nvCxnSpPr>
          <p:cNvPr id="10" name="Přímá spojnice se šipkou 9"/>
          <p:cNvCxnSpPr/>
          <p:nvPr/>
        </p:nvCxnSpPr>
        <p:spPr>
          <a:xfrm>
            <a:off x="9577710" y="3047769"/>
            <a:ext cx="11706" cy="69386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/>
          <p:nvPr/>
        </p:nvCxnSpPr>
        <p:spPr>
          <a:xfrm flipH="1" flipV="1">
            <a:off x="9901360" y="3047769"/>
            <a:ext cx="11753" cy="68939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2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7" y="16622"/>
            <a:ext cx="5879592" cy="684137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73" y="16622"/>
            <a:ext cx="4749971" cy="6858000"/>
          </a:xfrm>
          <a:prstGeom prst="rect">
            <a:avLst/>
          </a:prstGeom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smtClean="0"/>
              <a:t>Programovací jazyk </a:t>
            </a:r>
            <a:r>
              <a:rPr lang="cs-CZ" dirty="0" err="1" smtClean="0"/>
              <a:t>Wiring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2698387" y="3247489"/>
            <a:ext cx="3631122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1161557" y="2372713"/>
            <a:ext cx="1976823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7808382" y="5205889"/>
            <a:ext cx="3217547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8327405" y="2372713"/>
            <a:ext cx="294183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1161557" y="5542955"/>
            <a:ext cx="225254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cs-C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cs-CZ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cs-CZ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7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52" y="1250593"/>
            <a:ext cx="1983361" cy="1657198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6" y="-69191"/>
            <a:ext cx="1983361" cy="1657198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77" y="-1111607"/>
            <a:ext cx="1983361" cy="1657198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43" y="3895343"/>
            <a:ext cx="3168795" cy="316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42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541833" cy="6858000"/>
          </a:xfrm>
          <a:prstGeom prst="rect">
            <a:avLst/>
          </a:prstGeom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Tomáš Moravec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509895"/>
            <a:ext cx="2871982" cy="23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51</Words>
  <Application>Microsoft Office PowerPoint</Application>
  <PresentationFormat>Širokoúhlá obrazovka</PresentationFormat>
  <Paragraphs>13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Motiv Office</vt:lpstr>
      <vt:lpstr>Koncept nízkonákladového sledovacího zařízení pro osobní automobily</vt:lpstr>
      <vt:lpstr>Vedoucí   Ing. Lenka Kosková Třísková</vt:lpstr>
      <vt:lpstr>Zadání práce</vt:lpstr>
      <vt:lpstr>Prezentace aplikace PowerPoint</vt:lpstr>
      <vt:lpstr>Prezentace aplikace PowerPoint</vt:lpstr>
      <vt:lpstr>Programovací jazyk Wiring</vt:lpstr>
      <vt:lpstr>Prezentace aplikace PowerPoint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Koncept nízkonákladového sledovacího zařízení pro osobní automobily</dc:title>
  <dc:creator>Tomáš Moravec</dc:creator>
  <cp:lastModifiedBy>Tomáš Moravec</cp:lastModifiedBy>
  <cp:revision>63</cp:revision>
  <dcterms:created xsi:type="dcterms:W3CDTF">2016-03-09T23:06:00Z</dcterms:created>
  <dcterms:modified xsi:type="dcterms:W3CDTF">2016-03-10T12:51:36Z</dcterms:modified>
</cp:coreProperties>
</file>