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7"/>
  </p:notesMasterIdLst>
  <p:sldIdLst>
    <p:sldId id="256" r:id="rId2"/>
    <p:sldId id="259" r:id="rId3"/>
    <p:sldId id="260" r:id="rId4"/>
    <p:sldId id="258" r:id="rId5"/>
    <p:sldId id="262" r:id="rId6"/>
  </p:sldIdLst>
  <p:sldSz cx="9144000" cy="6858000" type="screen4x3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B51D"/>
    <a:srgbClr val="7E1A47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23" autoAdjust="0"/>
    <p:restoredTop sz="94660"/>
  </p:normalViewPr>
  <p:slideViewPr>
    <p:cSldViewPr>
      <p:cViewPr varScale="1">
        <p:scale>
          <a:sx n="105" d="100"/>
          <a:sy n="105" d="100"/>
        </p:scale>
        <p:origin x="1104" y="114"/>
      </p:cViewPr>
      <p:guideLst>
        <p:guide orient="horz" pos="2160"/>
        <p:guide pos="38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4E52B96-8F7F-4CBB-B800-51390AB682EC}" type="datetimeFigureOut">
              <a:rPr lang="cs-CZ"/>
              <a:pPr>
                <a:defRPr/>
              </a:pPr>
              <a:t>07.12.2017</a:t>
            </a:fld>
            <a:endParaRPr lang="cs-CZ" dirty="0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cs-CZ" noProof="0" dirty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  <a:endParaRPr lang="cs-CZ" noProof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D6E96EA-E9FC-4CED-800E-CD7D2F847C81}" type="slidenum">
              <a:rPr lang="cs-CZ"/>
              <a:pPr>
                <a:defRPr/>
              </a:pPr>
              <a:t>‹#›</a:t>
            </a:fld>
            <a:endParaRPr lang="cs-CZ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cs-CZ" dirty="0" smtClean="0"/>
          </a:p>
        </p:txBody>
      </p:sp>
      <p:sp>
        <p:nvSpPr>
          <p:cNvPr id="5124" name="Zástupný symbol pro číslo snímku 3"/>
          <p:cNvSpPr>
            <a:spLocks noGrp="1"/>
          </p:cNvSpPr>
          <p:nvPr>
            <p:ph type="sldNum" sz="quarter" idx="5"/>
          </p:nvPr>
        </p:nvSpPr>
        <p:spPr bwMode="auto">
          <a:extLst/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CA9EC83-E084-48D0-9568-8C6C2AD14F59}" type="slidenum">
              <a:rPr lang="cs-CZ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cs-CZ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cs-CZ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cs-CZ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STUPID – Indescriptive naming </a:t>
            </a:r>
          </a:p>
          <a:p>
            <a:r>
              <a:rPr lang="cs-CZ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Používání nicneříkajících názvů </a:t>
            </a:r>
          </a:p>
          <a:p>
            <a:r>
              <a:rPr lang="sv-S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Týká se proměnných, metod, tříd … </a:t>
            </a:r>
          </a:p>
          <a:p>
            <a:r>
              <a:rPr lang="pl-P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Proměnné podle toho, co obsahují </a:t>
            </a:r>
          </a:p>
          <a:p>
            <a:r>
              <a:rPr lang="cs-CZ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Metody podle toho, co dělají (rozkazovací způsob) </a:t>
            </a:r>
          </a:p>
          <a:p>
            <a:r>
              <a:rPr lang="cs-CZ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Kolekce v množném čísle </a:t>
            </a:r>
          </a:p>
          <a:p>
            <a:r>
              <a:rPr lang="pl-P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Třídy podle toho, co reprezentují </a:t>
            </a:r>
          </a:p>
          <a:p>
            <a:endParaRPr lang="pl-PL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cs-CZ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cs-CZ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SOLID - Single responsibility principle </a:t>
            </a:r>
          </a:p>
          <a:p>
            <a:r>
              <a:rPr lang="cs-CZ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Každá třída má právě jednu zodpovědnost. </a:t>
            </a:r>
          </a:p>
          <a:p>
            <a:r>
              <a:rPr lang="cs-CZ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Tato zodpovědnost by měla být danou třídou či modulem plně pokryta </a:t>
            </a:r>
          </a:p>
          <a:p>
            <a:r>
              <a:rPr lang="cs-CZ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 zodpovědnost se zpravidla považuje nějaká rozumně jednoduchá a oddělená funkcionalita. </a:t>
            </a:r>
          </a:p>
          <a:p>
            <a:r>
              <a:rPr lang="cs-CZ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Použití tohoto principu snižuje složitost systému a zvyšuje jeho soudržnost a pochopitelnost. 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E96EA-E9FC-4CED-800E-CD7D2F847C81}" type="slidenum">
              <a:rPr lang="cs-CZ" smtClean="0"/>
              <a:pPr>
                <a:defRPr/>
              </a:pPr>
              <a:t>3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10241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cs-CZ" dirty="0" smtClean="0"/>
          </a:p>
        </p:txBody>
      </p:sp>
      <p:sp>
        <p:nvSpPr>
          <p:cNvPr id="5124" name="Zástupný symbol pro číslo snímku 3"/>
          <p:cNvSpPr>
            <a:spLocks noGrp="1"/>
          </p:cNvSpPr>
          <p:nvPr>
            <p:ph type="sldNum" sz="quarter" idx="5"/>
          </p:nvPr>
        </p:nvSpPr>
        <p:spPr bwMode="auto">
          <a:extLst/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CA9EC83-E084-48D0-9568-8C6C2AD14F59}" type="slidenum">
              <a:rPr lang="cs-CZ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3261412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můžete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8F9B-1931-4F52-AD9E-88EBCF6B3CE2}" type="datetimeFigureOut">
              <a:rPr lang="cs-CZ" smtClean="0"/>
              <a:pPr/>
              <a:t>07.12.2017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5A274-92B4-42A2-8855-12FC36CD99BC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8F9B-1931-4F52-AD9E-88EBCF6B3CE2}" type="datetimeFigureOut">
              <a:rPr lang="cs-CZ" smtClean="0"/>
              <a:pPr/>
              <a:t>07.12.2017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5A274-92B4-42A2-8855-12FC36CD99BC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8F9B-1931-4F52-AD9E-88EBCF6B3CE2}" type="datetimeFigureOut">
              <a:rPr lang="cs-CZ" smtClean="0"/>
              <a:pPr/>
              <a:t>07.12.2017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5A274-92B4-42A2-8855-12FC36CD99BC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8F9B-1931-4F52-AD9E-88EBCF6B3CE2}" type="datetimeFigureOut">
              <a:rPr lang="cs-CZ" smtClean="0"/>
              <a:pPr/>
              <a:t>07.12.2017</a:t>
            </a:fld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5A274-92B4-42A2-8855-12FC36CD99BC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UL - 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611188" y="3886200"/>
            <a:ext cx="7921625" cy="622920"/>
          </a:xfrm>
        </p:spPr>
        <p:txBody>
          <a:bodyPr/>
          <a:lstStyle>
            <a:lvl1pPr marL="0" indent="0" algn="ctr">
              <a:buNone/>
              <a:defRPr i="1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 smtClean="0"/>
              <a:t>Klepnutím vložíte Jméno Příjmení </a:t>
            </a:r>
            <a:r>
              <a:rPr lang="en-US" dirty="0" smtClean="0"/>
              <a:t>|</a:t>
            </a:r>
            <a:r>
              <a:rPr lang="cs-CZ" dirty="0" smtClean="0"/>
              <a:t> Datum</a:t>
            </a:r>
            <a:endParaRPr lang="cs-CZ" dirty="0"/>
          </a:p>
        </p:txBody>
      </p:sp>
      <p:sp>
        <p:nvSpPr>
          <p:cNvPr id="7" name="Nadpis 6"/>
          <p:cNvSpPr>
            <a:spLocks noGrp="1"/>
          </p:cNvSpPr>
          <p:nvPr>
            <p:ph type="title" hasCustomPrompt="1"/>
          </p:nvPr>
        </p:nvSpPr>
        <p:spPr>
          <a:xfrm>
            <a:off x="611188" y="2276872"/>
            <a:ext cx="7921625" cy="11430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cs-CZ" dirty="0" smtClean="0"/>
              <a:t>Klepnutím vložíte název prezentace</a:t>
            </a:r>
            <a:endParaRPr lang="cs-CZ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UL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 hasCustomPrompt="1"/>
          </p:nvPr>
        </p:nvSpPr>
        <p:spPr>
          <a:xfrm>
            <a:off x="539552" y="908720"/>
            <a:ext cx="8064896" cy="72008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cs-CZ" dirty="0" smtClean="0"/>
              <a:t>Klepnutím vložíte nadpis</a:t>
            </a:r>
            <a:endParaRPr lang="cs-CZ" dirty="0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10" hasCustomPrompt="1"/>
          </p:nvPr>
        </p:nvSpPr>
        <p:spPr>
          <a:xfrm>
            <a:off x="539750" y="1844824"/>
            <a:ext cx="8064500" cy="4392613"/>
          </a:xfrm>
        </p:spPr>
        <p:txBody>
          <a:bodyPr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cs-CZ" dirty="0" smtClean="0"/>
              <a:t>Klepnutím vložíte text</a:t>
            </a:r>
            <a:endParaRPr lang="cs-CZ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8F9B-1931-4F52-AD9E-88EBCF6B3CE2}" type="datetimeFigureOut">
              <a:rPr lang="cs-CZ" smtClean="0"/>
              <a:pPr/>
              <a:t>07.12.2017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5A274-92B4-42A2-8855-12FC36CD99BC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8F9B-1931-4F52-AD9E-88EBCF6B3CE2}" type="datetimeFigureOut">
              <a:rPr lang="cs-CZ" smtClean="0"/>
              <a:pPr/>
              <a:t>07.12.2017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5A274-92B4-42A2-8855-12FC36CD99BC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8F9B-1931-4F52-AD9E-88EBCF6B3CE2}" type="datetimeFigureOut">
              <a:rPr lang="cs-CZ" smtClean="0"/>
              <a:pPr/>
              <a:t>07.12.2017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5A274-92B4-42A2-8855-12FC36CD99BC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8F9B-1931-4F52-AD9E-88EBCF6B3CE2}" type="datetimeFigureOut">
              <a:rPr lang="cs-CZ" smtClean="0"/>
              <a:pPr/>
              <a:t>07.12.2017</a:t>
            </a:fld>
            <a:endParaRPr lang="cs-CZ" dirty="0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5A274-92B4-42A2-8855-12FC36CD99BC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8F9B-1931-4F52-AD9E-88EBCF6B3CE2}" type="datetimeFigureOut">
              <a:rPr lang="cs-CZ" smtClean="0"/>
              <a:pPr/>
              <a:t>07.12.2017</a:t>
            </a:fld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5A274-92B4-42A2-8855-12FC36CD99BC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8F9B-1931-4F52-AD9E-88EBCF6B3CE2}" type="datetimeFigureOut">
              <a:rPr lang="cs-CZ" smtClean="0"/>
              <a:pPr/>
              <a:t>07.12.2017</a:t>
            </a:fld>
            <a:endParaRPr lang="cs-CZ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5A274-92B4-42A2-8855-12FC36CD99BC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8F9B-1931-4F52-AD9E-88EBCF6B3CE2}" type="datetimeFigureOut">
              <a:rPr lang="cs-CZ" smtClean="0"/>
              <a:pPr/>
              <a:t>07.12.2017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5A274-92B4-42A2-8855-12FC36CD99BC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dirty="0" smtClean="0"/>
              <a:t>Kliknutím na ikonu přidáte obrázek.</a:t>
            </a:r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8F9B-1931-4F52-AD9E-88EBCF6B3CE2}" type="datetimeFigureOut">
              <a:rPr lang="cs-CZ" smtClean="0"/>
              <a:pPr/>
              <a:t>07.12.2017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5A274-92B4-42A2-8855-12FC36CD99BC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F8F9B-1931-4F52-AD9E-88EBCF6B3CE2}" type="datetimeFigureOut">
              <a:rPr lang="cs-CZ" smtClean="0"/>
              <a:pPr/>
              <a:t>07.12.2017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5A274-92B4-42A2-8855-12FC36CD99BC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684" r:id="rId12"/>
    <p:sldLayoutId id="2147483740" r:id="rId13"/>
    <p:sldLayoutId id="2147483741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dnadpis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i="0" dirty="0" smtClean="0"/>
              <a:t>Tomáš Moravec</a:t>
            </a:r>
            <a:endParaRPr lang="cs-CZ" i="0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Špatný a správný model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ovéPole 1"/>
          <p:cNvSpPr txBox="1">
            <a:spLocks noChangeArrowheads="1"/>
          </p:cNvSpPr>
          <p:nvPr/>
        </p:nvSpPr>
        <p:spPr bwMode="auto">
          <a:xfrm>
            <a:off x="468313" y="6453336"/>
            <a:ext cx="7705725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cs-CZ" sz="900" b="1" dirty="0">
                <a:latin typeface="Myriad Pro" pitchFamily="34" charset="0"/>
              </a:rPr>
              <a:t>Špatný a správný </a:t>
            </a:r>
            <a:r>
              <a:rPr lang="cs-CZ" sz="900" b="1" dirty="0" smtClean="0">
                <a:latin typeface="Myriad Pro" pitchFamily="34" charset="0"/>
              </a:rPr>
              <a:t>model </a:t>
            </a:r>
            <a:r>
              <a:rPr lang="en-US" sz="900" b="1" dirty="0" smtClean="0">
                <a:solidFill>
                  <a:schemeClr val="bg1">
                    <a:lumMod val="50000"/>
                  </a:schemeClr>
                </a:solidFill>
                <a:latin typeface="Myriad Pro" pitchFamily="34" charset="0"/>
              </a:rPr>
              <a:t>|</a:t>
            </a:r>
            <a:r>
              <a:rPr lang="cs-CZ" sz="900" b="1" dirty="0" smtClean="0">
                <a:solidFill>
                  <a:schemeClr val="bg1">
                    <a:lumMod val="50000"/>
                  </a:schemeClr>
                </a:solidFill>
                <a:latin typeface="Myriad Pro" pitchFamily="34" charset="0"/>
              </a:rPr>
              <a:t> </a:t>
            </a:r>
            <a:r>
              <a:rPr lang="cs-CZ" sz="900" b="1" dirty="0" smtClean="0">
                <a:latin typeface="Myriad Pro" pitchFamily="34" charset="0"/>
              </a:rPr>
              <a:t>5. 12. 2017</a:t>
            </a:r>
            <a:endParaRPr lang="cs-CZ" sz="1000" b="1" dirty="0">
              <a:latin typeface="Myriad Pro" pitchFamily="34" charset="0"/>
            </a:endParaRPr>
          </a:p>
        </p:txBody>
      </p:sp>
      <p:sp>
        <p:nvSpPr>
          <p:cNvPr id="9" name="Nadpis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Aplikace banka</a:t>
            </a:r>
            <a:endParaRPr lang="cs-CZ" dirty="0"/>
          </a:p>
        </p:txBody>
      </p:sp>
      <p:sp>
        <p:nvSpPr>
          <p:cNvPr id="10" name="Zástupný symbol pro obsah 9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 smtClean="0"/>
              <a:t>Banka má své klienty, které může:</a:t>
            </a:r>
          </a:p>
          <a:p>
            <a:pPr marL="400050" lvl="1" indent="0">
              <a:buNone/>
            </a:pPr>
            <a:r>
              <a:rPr lang="cs-CZ" dirty="0" smtClean="0"/>
              <a:t>-&gt; Vytvářet</a:t>
            </a:r>
          </a:p>
          <a:p>
            <a:pPr marL="400050" lvl="1" indent="0">
              <a:buNone/>
            </a:pPr>
            <a:r>
              <a:rPr lang="cs-CZ" dirty="0" smtClean="0"/>
              <a:t>-&gt; Mazat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 smtClean="0"/>
              <a:t>Každý klient má svůj účet obsahující:</a:t>
            </a:r>
          </a:p>
          <a:p>
            <a:pPr marL="400050" lvl="1" indent="0">
              <a:buNone/>
            </a:pPr>
            <a:r>
              <a:rPr lang="cs-CZ" dirty="0" smtClean="0"/>
              <a:t>-&gt; Jméno klienta</a:t>
            </a:r>
          </a:p>
          <a:p>
            <a:pPr marL="400050" lvl="1" indent="0">
              <a:buNone/>
            </a:pPr>
            <a:r>
              <a:rPr lang="cs-CZ" dirty="0" smtClean="0"/>
              <a:t>-&gt; Zůstatek na účtu (Kč)</a:t>
            </a:r>
            <a:endParaRPr lang="cs-CZ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 smtClean="0"/>
              <a:t>Klienti si mohou  mezi sebou posílat finance</a:t>
            </a: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34688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ovéPole 1"/>
          <p:cNvSpPr txBox="1">
            <a:spLocks noChangeArrowheads="1"/>
          </p:cNvSpPr>
          <p:nvPr/>
        </p:nvSpPr>
        <p:spPr bwMode="auto">
          <a:xfrm>
            <a:off x="468313" y="6453336"/>
            <a:ext cx="7705725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cs-CZ" sz="900" b="1" dirty="0">
                <a:latin typeface="Myriad Pro" pitchFamily="34" charset="0"/>
              </a:rPr>
              <a:t>Špatný a správný model </a:t>
            </a: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yriad Pro" pitchFamily="34" charset="0"/>
              </a:rPr>
              <a:t>|</a:t>
            </a:r>
            <a:r>
              <a:rPr lang="cs-CZ" sz="900" b="1" dirty="0">
                <a:solidFill>
                  <a:schemeClr val="bg1">
                    <a:lumMod val="50000"/>
                  </a:schemeClr>
                </a:solidFill>
                <a:latin typeface="Myriad Pro" pitchFamily="34" charset="0"/>
              </a:rPr>
              <a:t> </a:t>
            </a:r>
            <a:r>
              <a:rPr lang="cs-CZ" sz="900" b="1" dirty="0">
                <a:latin typeface="Myriad Pro" pitchFamily="34" charset="0"/>
              </a:rPr>
              <a:t>5. 12. 2017</a:t>
            </a:r>
            <a:endParaRPr lang="cs-CZ" sz="1000" b="1" dirty="0">
              <a:latin typeface="Myriad Pro" pitchFamily="34" charset="0"/>
            </a:endParaRPr>
          </a:p>
        </p:txBody>
      </p:sp>
      <p:sp>
        <p:nvSpPr>
          <p:cNvPr id="9" name="Nadpis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Špatný model</a:t>
            </a:r>
            <a:endParaRPr lang="cs-CZ" dirty="0"/>
          </a:p>
        </p:txBody>
      </p:sp>
      <p:sp>
        <p:nvSpPr>
          <p:cNvPr id="10" name="Zástupný symbol pro obsah 9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 smtClean="0"/>
              <a:t>STUPID </a:t>
            </a:r>
            <a:r>
              <a:rPr lang="cs-CZ" dirty="0"/>
              <a:t>– Indescriptive </a:t>
            </a:r>
            <a:r>
              <a:rPr lang="cs-CZ" dirty="0" smtClean="0"/>
              <a:t>naming</a:t>
            </a:r>
            <a:endParaRPr lang="cs-CZ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SOLID - Single responsibility principle </a:t>
            </a:r>
            <a:r>
              <a:rPr lang="cs-CZ" dirty="0" smtClean="0"/>
              <a:t> </a:t>
            </a:r>
            <a:endParaRPr lang="cs-CZ" dirty="0" smtClean="0"/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964592"/>
            <a:ext cx="8424936" cy="297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73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ovéPole 1"/>
          <p:cNvSpPr txBox="1">
            <a:spLocks noChangeArrowheads="1"/>
          </p:cNvSpPr>
          <p:nvPr/>
        </p:nvSpPr>
        <p:spPr bwMode="auto">
          <a:xfrm>
            <a:off x="468313" y="6453336"/>
            <a:ext cx="7705725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cs-CZ" sz="900" b="1" dirty="0">
                <a:latin typeface="Myriad Pro" pitchFamily="34" charset="0"/>
              </a:rPr>
              <a:t>Špatný a správný model </a:t>
            </a: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yriad Pro" pitchFamily="34" charset="0"/>
              </a:rPr>
              <a:t>|</a:t>
            </a:r>
            <a:r>
              <a:rPr lang="cs-CZ" sz="900" b="1" dirty="0">
                <a:solidFill>
                  <a:schemeClr val="bg1">
                    <a:lumMod val="50000"/>
                  </a:schemeClr>
                </a:solidFill>
                <a:latin typeface="Myriad Pro" pitchFamily="34" charset="0"/>
              </a:rPr>
              <a:t> </a:t>
            </a:r>
            <a:r>
              <a:rPr lang="cs-CZ" sz="900" b="1" dirty="0">
                <a:latin typeface="Myriad Pro" pitchFamily="34" charset="0"/>
              </a:rPr>
              <a:t>5. 12. 2017</a:t>
            </a:r>
            <a:endParaRPr lang="cs-CZ" sz="1000" b="1" dirty="0">
              <a:latin typeface="Myriad Pro" pitchFamily="34" charset="0"/>
            </a:endParaRPr>
          </a:p>
        </p:txBody>
      </p:sp>
      <p:sp>
        <p:nvSpPr>
          <p:cNvPr id="9" name="Nadpis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Správný model</a:t>
            </a:r>
            <a:endParaRPr lang="cs-CZ" dirty="0"/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09" y="1916832"/>
            <a:ext cx="8640381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2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dnadpis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i="0" dirty="0" smtClean="0"/>
              <a:t>Tomáš Moravec</a:t>
            </a:r>
            <a:endParaRPr lang="cs-CZ" i="0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Děkuji za pozornost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189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FšablonaPowerPoint2011Cz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UL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Prezentace</Template>
  <TotalTime>13</TotalTime>
  <Words>185</Words>
  <Application>Microsoft Office PowerPoint</Application>
  <PresentationFormat>Předvádění na obrazovce (4:3)</PresentationFormat>
  <Paragraphs>38</Paragraphs>
  <Slides>5</Slides>
  <Notes>3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Myriad Pro</vt:lpstr>
      <vt:lpstr>EFšablonaPowerPoint2011Cz</vt:lpstr>
      <vt:lpstr>Špatný a správný model</vt:lpstr>
      <vt:lpstr>Aplikace banka</vt:lpstr>
      <vt:lpstr>Špatný model</vt:lpstr>
      <vt:lpstr>Správný model</vt:lpstr>
      <vt:lpstr>Děkuji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Špatný a správný model</dc:title>
  <dc:creator>Tomáš Moravec</dc:creator>
  <cp:keywords>TUL</cp:keywords>
  <cp:lastModifiedBy>Tomáš Moravec</cp:lastModifiedBy>
  <cp:revision>27</cp:revision>
  <dcterms:created xsi:type="dcterms:W3CDTF">2017-12-07T00:58:16Z</dcterms:created>
  <dcterms:modified xsi:type="dcterms:W3CDTF">2017-12-07T01:12:28Z</dcterms:modified>
</cp:coreProperties>
</file>