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71" r:id="rId5"/>
    <p:sldId id="257" r:id="rId6"/>
    <p:sldId id="268" r:id="rId7"/>
    <p:sldId id="261" r:id="rId8"/>
    <p:sldId id="274" r:id="rId9"/>
    <p:sldId id="272" r:id="rId10"/>
    <p:sldId id="265" r:id="rId11"/>
    <p:sldId id="273" r:id="rId12"/>
    <p:sldId id="269" r:id="rId13"/>
    <p:sldId id="264" r:id="rId14"/>
    <p:sldId id="275" r:id="rId15"/>
    <p:sldId id="266" r:id="rId16"/>
    <p:sldId id="270" r:id="rId17"/>
    <p:sldId id="259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Moravec" initials="TM" lastIdx="1" clrIdx="0">
    <p:extLst>
      <p:ext uri="{19B8F6BF-5375-455C-9EA6-DF929625EA0E}">
        <p15:presenceInfo xmlns:p15="http://schemas.microsoft.com/office/powerpoint/2012/main" userId="833f6e6a5ff3c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DC"/>
    <a:srgbClr val="58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6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4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3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7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6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9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42" y="1185549"/>
            <a:ext cx="681491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683066" y="346891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15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4876800" y="3746500"/>
            <a:ext cx="3879266" cy="2527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03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0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IDBConnector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2305944" y="2514290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MSSQLConnector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143018" y="3265691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9" name="Přímá spojnice 8"/>
          <p:cNvCxnSpPr>
            <a:stCxn id="6" idx="2"/>
            <a:endCxn id="7" idx="0"/>
          </p:cNvCxnSpPr>
          <p:nvPr/>
        </p:nvCxnSpPr>
        <p:spPr>
          <a:xfrm>
            <a:off x="3314700" y="2239808"/>
            <a:ext cx="0" cy="27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5827765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Application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5804795" y="4011246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 </a:t>
            </a:r>
            <a:r>
              <a:rPr lang="cs-CZ" dirty="0" err="1" smtClean="0">
                <a:solidFill>
                  <a:schemeClr val="bg1"/>
                </a:solidFill>
              </a:rPr>
              <a:t>parser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072734" y="5604347"/>
            <a:ext cx="921666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362701" y="5604346"/>
            <a:ext cx="901700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7638465" y="5604346"/>
            <a:ext cx="900043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16" name="Přímá spojnice 15"/>
          <p:cNvCxnSpPr>
            <a:stCxn id="13" idx="0"/>
            <a:endCxn id="12" idx="2"/>
          </p:cNvCxnSpPr>
          <p:nvPr/>
        </p:nvCxnSpPr>
        <p:spPr>
          <a:xfrm flipV="1">
            <a:off x="5533567" y="5168900"/>
            <a:ext cx="1279984" cy="43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>
            <a:stCxn id="12" idx="2"/>
            <a:endCxn id="14" idx="0"/>
          </p:cNvCxnSpPr>
          <p:nvPr/>
        </p:nvCxnSpPr>
        <p:spPr>
          <a:xfrm>
            <a:off x="6813551" y="5168900"/>
            <a:ext cx="0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15" idx="0"/>
            <a:endCxn id="12" idx="2"/>
          </p:cNvCxnSpPr>
          <p:nvPr/>
        </p:nvCxnSpPr>
        <p:spPr>
          <a:xfrm flipH="1" flipV="1">
            <a:off x="6813551" y="5168900"/>
            <a:ext cx="1274936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stCxn id="12" idx="0"/>
            <a:endCxn id="11" idx="2"/>
          </p:cNvCxnSpPr>
          <p:nvPr/>
        </p:nvCxnSpPr>
        <p:spPr>
          <a:xfrm flipV="1">
            <a:off x="6813551" y="2239808"/>
            <a:ext cx="22970" cy="17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895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Obdélník 29"/>
          <p:cNvSpPr/>
          <p:nvPr/>
        </p:nvSpPr>
        <p:spPr>
          <a:xfrm>
            <a:off x="922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Laptop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9225944" y="2514289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33" name="Přímá spojnice 32"/>
          <p:cNvCxnSpPr>
            <a:stCxn id="32" idx="0"/>
            <a:endCxn id="30" idx="2"/>
          </p:cNvCxnSpPr>
          <p:nvPr/>
        </p:nvCxnSpPr>
        <p:spPr>
          <a:xfrm flipV="1">
            <a:off x="10234700" y="2239808"/>
            <a:ext cx="0" cy="2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9225944" y="300217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9225944" y="348232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9225944" y="396248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9228960" y="444263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41" name="TextovéPole 40"/>
          <p:cNvSpPr txBox="1"/>
          <p:nvPr/>
        </p:nvSpPr>
        <p:spPr>
          <a:xfrm>
            <a:off x="10063018" y="50646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42" name="Přímá spojnice 41"/>
          <p:cNvCxnSpPr>
            <a:stCxn id="30" idx="1"/>
            <a:endCxn id="11" idx="3"/>
          </p:cNvCxnSpPr>
          <p:nvPr/>
        </p:nvCxnSpPr>
        <p:spPr>
          <a:xfrm flipH="1">
            <a:off x="7845277" y="1660981"/>
            <a:ext cx="1380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>
            <a:stCxn id="11" idx="1"/>
            <a:endCxn id="6" idx="3"/>
          </p:cNvCxnSpPr>
          <p:nvPr/>
        </p:nvCxnSpPr>
        <p:spPr>
          <a:xfrm flipH="1">
            <a:off x="4323456" y="1660981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H="1">
            <a:off x="0" y="1660981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1213336"/>
            <a:ext cx="762001" cy="76200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3107667"/>
            <a:ext cx="762001" cy="76200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5002000"/>
            <a:ext cx="762001" cy="762001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743198" y="1363503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43198" y="325783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43198" y="515216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8053752" y="1363502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Václav Langr</a:t>
            </a:r>
            <a:endParaRPr lang="cs-CZ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318119" y="3257833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Karel Šír</a:t>
            </a:r>
            <a:endParaRPr lang="cs-CZ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7849529" y="515216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Tomáš Moravec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1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421905" y="3468911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905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římá spojnice 17"/>
          <p:cNvCxnSpPr>
            <a:endCxn id="13" idx="1"/>
          </p:cNvCxnSpPr>
          <p:nvPr/>
        </p:nvCxnSpPr>
        <p:spPr>
          <a:xfrm>
            <a:off x="4953619" y="1540246"/>
            <a:ext cx="3901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3410134" y="2828894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3410134" y="4117541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3410134" y="5406188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aoblený obdélník 5"/>
          <p:cNvSpPr/>
          <p:nvPr/>
        </p:nvSpPr>
        <p:spPr>
          <a:xfrm>
            <a:off x="4953619" y="1090247"/>
            <a:ext cx="2325383" cy="4765941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855114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8855114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GPU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2010889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2010888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010887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8855114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8855114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Imported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File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2010889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Search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8" name="Přímá spojnice 27"/>
          <p:cNvCxnSpPr/>
          <p:nvPr/>
        </p:nvCxnSpPr>
        <p:spPr>
          <a:xfrm>
            <a:off x="3559236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3559236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3569799" y="5318879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8702736" y="1443530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8711162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8711162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8711162" y="5309471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spojnice 36"/>
          <p:cNvSpPr/>
          <p:nvPr/>
        </p:nvSpPr>
        <p:spPr>
          <a:xfrm>
            <a:off x="4591494" y="2732177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0" name="Přímá spojnice 39"/>
          <p:cNvCxnSpPr>
            <a:stCxn id="37" idx="6"/>
          </p:cNvCxnSpPr>
          <p:nvPr/>
        </p:nvCxnSpPr>
        <p:spPr>
          <a:xfrm flipV="1">
            <a:off x="4784927" y="2732177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>
            <a:stCxn id="37" idx="6"/>
          </p:cNvCxnSpPr>
          <p:nvPr/>
        </p:nvCxnSpPr>
        <p:spPr>
          <a:xfrm>
            <a:off x="4784927" y="2828894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Vývojový diagram: spojnice 44"/>
          <p:cNvSpPr/>
          <p:nvPr/>
        </p:nvSpPr>
        <p:spPr>
          <a:xfrm>
            <a:off x="4587081" y="4020822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6" name="Přímá spojnice 45"/>
          <p:cNvCxnSpPr>
            <a:stCxn id="45" idx="6"/>
          </p:cNvCxnSpPr>
          <p:nvPr/>
        </p:nvCxnSpPr>
        <p:spPr>
          <a:xfrm flipV="1">
            <a:off x="4780514" y="4020822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>
            <a:stCxn id="45" idx="6"/>
          </p:cNvCxnSpPr>
          <p:nvPr/>
        </p:nvCxnSpPr>
        <p:spPr>
          <a:xfrm>
            <a:off x="4780514" y="4117539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ývojový diagram: spojnice 47"/>
          <p:cNvSpPr/>
          <p:nvPr/>
        </p:nvSpPr>
        <p:spPr>
          <a:xfrm>
            <a:off x="4589287" y="531887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9" name="Přímá spojnice 48"/>
          <p:cNvCxnSpPr>
            <a:stCxn id="48" idx="6"/>
          </p:cNvCxnSpPr>
          <p:nvPr/>
        </p:nvCxnSpPr>
        <p:spPr>
          <a:xfrm flipV="1">
            <a:off x="4782720" y="5318878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>
            <a:stCxn id="48" idx="6"/>
          </p:cNvCxnSpPr>
          <p:nvPr/>
        </p:nvCxnSpPr>
        <p:spPr>
          <a:xfrm>
            <a:off x="4782720" y="5415595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Vývojový diagram: spojnice 50"/>
          <p:cNvSpPr/>
          <p:nvPr/>
        </p:nvSpPr>
        <p:spPr>
          <a:xfrm>
            <a:off x="7425752" y="1443529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52" name="Přímá spojnice 51"/>
          <p:cNvCxnSpPr>
            <a:endCxn id="51" idx="2"/>
          </p:cNvCxnSpPr>
          <p:nvPr/>
        </p:nvCxnSpPr>
        <p:spPr>
          <a:xfrm>
            <a:off x="7279002" y="1444908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>
            <a:endCxn id="51" idx="2"/>
          </p:cNvCxnSpPr>
          <p:nvPr/>
        </p:nvCxnSpPr>
        <p:spPr>
          <a:xfrm flipV="1">
            <a:off x="7279002" y="1540246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Vývojový diagram: spojnice 69"/>
          <p:cNvSpPr/>
          <p:nvPr/>
        </p:nvSpPr>
        <p:spPr>
          <a:xfrm>
            <a:off x="7425752" y="2732175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1" name="Přímá spojnice 70"/>
          <p:cNvCxnSpPr>
            <a:endCxn id="70" idx="2"/>
          </p:cNvCxnSpPr>
          <p:nvPr/>
        </p:nvCxnSpPr>
        <p:spPr>
          <a:xfrm>
            <a:off x="7279002" y="2733554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>
            <a:endCxn id="70" idx="2"/>
          </p:cNvCxnSpPr>
          <p:nvPr/>
        </p:nvCxnSpPr>
        <p:spPr>
          <a:xfrm flipV="1">
            <a:off x="7279002" y="2828892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Vývojový diagram: spojnice 72"/>
          <p:cNvSpPr/>
          <p:nvPr/>
        </p:nvSpPr>
        <p:spPr>
          <a:xfrm>
            <a:off x="7425752" y="4017090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4" name="Přímá spojnice 73"/>
          <p:cNvCxnSpPr>
            <a:endCxn id="73" idx="2"/>
          </p:cNvCxnSpPr>
          <p:nvPr/>
        </p:nvCxnSpPr>
        <p:spPr>
          <a:xfrm>
            <a:off x="7279002" y="4018469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>
            <a:endCxn id="73" idx="2"/>
          </p:cNvCxnSpPr>
          <p:nvPr/>
        </p:nvCxnSpPr>
        <p:spPr>
          <a:xfrm flipV="1">
            <a:off x="7279002" y="4113807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ývojový diagram: spojnice 75"/>
          <p:cNvSpPr/>
          <p:nvPr/>
        </p:nvSpPr>
        <p:spPr>
          <a:xfrm>
            <a:off x="7425752" y="530200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7" name="Přímá spojnice 76"/>
          <p:cNvCxnSpPr>
            <a:endCxn id="76" idx="2"/>
          </p:cNvCxnSpPr>
          <p:nvPr/>
        </p:nvCxnSpPr>
        <p:spPr>
          <a:xfrm>
            <a:off x="7279002" y="5303387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>
            <a:endCxn id="76" idx="2"/>
          </p:cNvCxnSpPr>
          <p:nvPr/>
        </p:nvCxnSpPr>
        <p:spPr>
          <a:xfrm flipV="1">
            <a:off x="7279002" y="5398725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583680" y="346891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03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94</Words>
  <Application>Microsoft Office PowerPoint</Application>
  <PresentationFormat>Širokoúhlá obrazovka</PresentationFormat>
  <Paragraphs>53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Moravec</dc:creator>
  <cp:lastModifiedBy>Tomáš Moravec</cp:lastModifiedBy>
  <cp:revision>38</cp:revision>
  <dcterms:created xsi:type="dcterms:W3CDTF">2017-05-13T08:10:50Z</dcterms:created>
  <dcterms:modified xsi:type="dcterms:W3CDTF">2017-05-13T10:44:23Z</dcterms:modified>
</cp:coreProperties>
</file>