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09" r:id="rId4"/>
    <p:sldId id="269" r:id="rId5"/>
    <p:sldId id="310" r:id="rId6"/>
    <p:sldId id="324" r:id="rId7"/>
    <p:sldId id="325" r:id="rId8"/>
    <p:sldId id="311" r:id="rId9"/>
    <p:sldId id="264" r:id="rId10"/>
    <p:sldId id="300" r:id="rId11"/>
    <p:sldId id="312" r:id="rId12"/>
    <p:sldId id="291" r:id="rId13"/>
    <p:sldId id="313" r:id="rId14"/>
    <p:sldId id="302" r:id="rId15"/>
    <p:sldId id="314" r:id="rId16"/>
    <p:sldId id="260" r:id="rId17"/>
    <p:sldId id="326" r:id="rId18"/>
    <p:sldId id="280" r:id="rId19"/>
    <p:sldId id="281" r:id="rId20"/>
    <p:sldId id="283" r:id="rId21"/>
    <p:sldId id="287" r:id="rId22"/>
    <p:sldId id="330" r:id="rId23"/>
    <p:sldId id="288" r:id="rId24"/>
    <p:sldId id="289" r:id="rId25"/>
    <p:sldId id="329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10.10.2014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10.10.2014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</a:t>
            </a:r>
            <a:r>
              <a:rPr lang="en-US" sz="3600" b="1" dirty="0" smtClean="0">
                <a:cs typeface="Arial" charset="0"/>
              </a:rPr>
              <a:t>1</a:t>
            </a:r>
            <a:r>
              <a:rPr lang="cs-CZ" sz="3600" b="1" dirty="0">
                <a:cs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</a:t>
            </a:r>
            <a:r>
              <a:rPr lang="cs-CZ" sz="1600" dirty="0" smtClean="0">
                <a:solidFill>
                  <a:srgbClr val="0000FF"/>
                </a:solidFill>
              </a:rPr>
              <a:t> ASCII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52" y="4797152"/>
            <a:ext cx="2480328" cy="141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7020272" y="4365104"/>
            <a:ext cx="288032" cy="144038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7044605" y="5975231"/>
            <a:ext cx="1079500" cy="287338"/>
          </a:xfrm>
          <a:prstGeom prst="wedgeRoundRectCallout">
            <a:avLst>
              <a:gd name="adj1" fmla="val -34412"/>
              <a:gd name="adj2" fmla="val -96963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0 až 1023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91" y="2895322"/>
            <a:ext cx="2702368" cy="15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621259" y="3141663"/>
            <a:ext cx="4679032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608512" y="4071938"/>
            <a:ext cx="3419872" cy="43718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0" y="2741811"/>
            <a:ext cx="2795223" cy="159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519" y="3064792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H="1" flipV="1">
            <a:off x="2264088" y="3914948"/>
            <a:ext cx="4684175" cy="36004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210782" y="3266876"/>
            <a:ext cx="5017401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275856" y="2221880"/>
            <a:ext cx="1584325" cy="752475"/>
          </a:xfrm>
          <a:prstGeom prst="wedgeRoundRectCallout">
            <a:avLst>
              <a:gd name="adj1" fmla="val -43387"/>
              <a:gd name="adj2" fmla="val 1371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530056" y="2777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1115616" y="4635028"/>
            <a:ext cx="1085850" cy="738188"/>
          </a:xfrm>
          <a:prstGeom prst="wedgeRoundRectCallout">
            <a:avLst>
              <a:gd name="adj1" fmla="val 48393"/>
              <a:gd name="adj2" fmla="val -1370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00937" y="2990231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787602" y="4663603"/>
            <a:ext cx="1296988" cy="709613"/>
          </a:xfrm>
          <a:prstGeom prst="wedgeRoundRectCallout">
            <a:avLst>
              <a:gd name="adj1" fmla="val -51835"/>
              <a:gd name="adj2" fmla="val -12942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MA1M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</a:t>
            </a:r>
            <a:r>
              <a:rPr lang="cs-CZ" sz="1600" b="1" dirty="0" smtClean="0"/>
              <a:t>) na PC, </a:t>
            </a:r>
            <a:r>
              <a:rPr lang="cs-CZ" sz="1600" b="1" dirty="0"/>
              <a:t>Slave (Server</a:t>
            </a:r>
            <a:r>
              <a:rPr lang="cs-CZ" sz="1600" b="1" dirty="0" smtClean="0"/>
              <a:t>) na mikropočítači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</a:t>
            </a:r>
            <a:r>
              <a:rPr lang="cs-CZ" sz="1600" b="1" dirty="0" smtClean="0"/>
              <a:t>mikropočítač</a:t>
            </a:r>
          </a:p>
          <a:p>
            <a:pPr marL="342900" indent="-342900"/>
            <a:r>
              <a:rPr lang="cs-CZ" sz="1600" b="1" dirty="0" smtClean="0"/>
              <a:t> 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zápis jediného vnitřního registru (hodnota 0 až 1023) – funkční kód 6,</a:t>
            </a:r>
          </a:p>
          <a:p>
            <a:r>
              <a:rPr lang="cs-CZ" sz="1600"/>
              <a:t>     hodnotu zobrazí na LCD a vrací potvrzení o přijetí požadavku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MbAnsWr  s kódem přijaté funkce</a:t>
            </a:r>
          </a:p>
          <a:p>
            <a:r>
              <a:rPr lang="cs-CZ" sz="1600"/>
              <a:t>   - požadavek na čtení bitové hodnoty – funkční kód 1 a vrací stav tlačítka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MbAnsErr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749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772734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  &amp;&amp; 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 flipV="1">
            <a:off x="2339975" y="4724400"/>
            <a:ext cx="360045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7950" y="3068638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589240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62257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95288" y="1841500"/>
            <a:ext cx="53276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395288" y="3429000"/>
            <a:ext cx="6913562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))==1)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bity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... 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_r,1,bity,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7326313" y="3573016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byte bity</a:t>
            </a:r>
            <a:r>
              <a:rPr lang="cs-CZ" sz="1400">
                <a:latin typeface="Lucida Console" pitchFamily="49" charset="0"/>
              </a:rPr>
              <a:t>[1];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H="1">
            <a:off x="1979712" y="3213101"/>
            <a:ext cx="6553101" cy="79196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492896"/>
            <a:ext cx="2796939" cy="14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48799"/>
            <a:ext cx="2880320" cy="162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347715" y="2619375"/>
            <a:ext cx="1584325" cy="752475"/>
          </a:xfrm>
          <a:prstGeom prst="wedgeRoundRectCallout">
            <a:avLst>
              <a:gd name="adj1" fmla="val -52908"/>
              <a:gd name="adj2" fmla="val 833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75148"/>
              <a:gd name="adj2" fmla="val -1798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043608" y="3554413"/>
            <a:ext cx="4465017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2267744" y="3698875"/>
            <a:ext cx="4464496" cy="714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2283</Words>
  <Application>Microsoft Office PowerPoint</Application>
  <PresentationFormat>Předvádění na obrazovce (4:3)</PresentationFormat>
  <Paragraphs>588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112</cp:revision>
  <dcterms:created xsi:type="dcterms:W3CDTF">2010-03-02T11:37:00Z</dcterms:created>
  <dcterms:modified xsi:type="dcterms:W3CDTF">2014-10-10T11:18:27Z</dcterms:modified>
</cp:coreProperties>
</file>