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292" r:id="rId4"/>
    <p:sldId id="262" r:id="rId5"/>
    <p:sldId id="293" r:id="rId6"/>
    <p:sldId id="301" r:id="rId7"/>
    <p:sldId id="302" r:id="rId8"/>
    <p:sldId id="303" r:id="rId9"/>
    <p:sldId id="304" r:id="rId10"/>
    <p:sldId id="305" r:id="rId11"/>
    <p:sldId id="297" r:id="rId12"/>
    <p:sldId id="308" r:id="rId13"/>
    <p:sldId id="309" r:id="rId14"/>
    <p:sldId id="298" r:id="rId15"/>
    <p:sldId id="299" r:id="rId16"/>
    <p:sldId id="260" r:id="rId17"/>
    <p:sldId id="316" r:id="rId18"/>
    <p:sldId id="278" r:id="rId19"/>
    <p:sldId id="279" r:id="rId20"/>
    <p:sldId id="281" r:id="rId21"/>
    <p:sldId id="280" r:id="rId22"/>
    <p:sldId id="290" r:id="rId23"/>
    <p:sldId id="282" r:id="rId24"/>
    <p:sldId id="291" r:id="rId25"/>
    <p:sldId id="284" r:id="rId26"/>
    <p:sldId id="311" r:id="rId27"/>
    <p:sldId id="312" r:id="rId28"/>
    <p:sldId id="313" r:id="rId29"/>
    <p:sldId id="314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CCC1780-2972-4ED0-89D9-8543B4FF40D1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9074E1E-5795-4C02-B1D1-302B0FD352A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17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54A8DF-AAB4-4444-A23F-B29D7A7C649A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732A1-E89C-49E4-8526-39AB4A834FA5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04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MA2S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333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  <a:p>
            <a:pPr algn="ctr"/>
            <a:r>
              <a:rPr lang="cs-CZ" sz="1400">
                <a:cs typeface="Arial" charset="0"/>
              </a:rPr>
              <a:t>a vyslání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4140200" y="1628775"/>
            <a:ext cx="4265911" cy="95410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{ false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 true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}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8"/>
            <a:ext cx="1225550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false→fmsg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692274" y="2133600"/>
            <a:ext cx="3887838" cy="22467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)':‘)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en-US" sz="1400" b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=true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}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else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 ix++;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[ix</a:t>
            </a:r>
            <a:r>
              <a:rPr lang="en-US" sz="1400" dirty="0" smtClean="0">
                <a:latin typeface="Lucida Console" pitchFamily="49" charset="0"/>
              </a:rPr>
              <a:t>]=b;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692274" y="4492277"/>
            <a:ext cx="3887837" cy="138499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</a:t>
            </a: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4012" name="AutoShape 44"/>
          <p:cNvSpPr>
            <a:spLocks noChangeArrowheads="1"/>
          </p:cNvSpPr>
          <p:nvPr/>
        </p:nvSpPr>
        <p:spPr bwMode="auto">
          <a:xfrm>
            <a:off x="6015038" y="21859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84014" name="AutoShape 46"/>
          <p:cNvSpPr>
            <a:spLocks noChangeArrowheads="1"/>
          </p:cNvSpPr>
          <p:nvPr/>
        </p:nvSpPr>
        <p:spPr bwMode="auto">
          <a:xfrm>
            <a:off x="7235825" y="27813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6588125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16" name="AutoShape 48"/>
          <p:cNvSpPr>
            <a:spLocks noChangeArrowheads="1"/>
          </p:cNvSpPr>
          <p:nvPr/>
        </p:nvSpPr>
        <p:spPr bwMode="auto">
          <a:xfrm>
            <a:off x="6086475" y="35004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84017" name="AutoShape 49"/>
          <p:cNvCxnSpPr>
            <a:cxnSpLocks noChangeShapeType="1"/>
            <a:stCxn id="84016" idx="2"/>
            <a:endCxn id="84016" idx="3"/>
          </p:cNvCxnSpPr>
          <p:nvPr/>
        </p:nvCxnSpPr>
        <p:spPr bwMode="auto">
          <a:xfrm rot="5400000" flipH="1" flipV="1">
            <a:off x="6696869" y="38234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4018" name="AutoShape 50"/>
          <p:cNvSpPr>
            <a:spLocks noChangeArrowheads="1"/>
          </p:cNvSpPr>
          <p:nvPr/>
        </p:nvSpPr>
        <p:spPr bwMode="auto">
          <a:xfrm>
            <a:off x="7523163" y="37877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5881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20" name="AutoShape 52"/>
          <p:cNvSpPr>
            <a:spLocks noChangeArrowheads="1"/>
          </p:cNvSpPr>
          <p:nvPr/>
        </p:nvSpPr>
        <p:spPr bwMode="auto">
          <a:xfrm>
            <a:off x="6804025" y="45815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79388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31" y="3861048"/>
            <a:ext cx="2658121" cy="13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FCE_RREG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2916238" y="4941888"/>
            <a:ext cx="251985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987674" y="4941888"/>
            <a:ext cx="3888581" cy="57467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6915150" y="1631752"/>
            <a:ext cx="1800225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429000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switch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){</a:t>
            </a: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0xFF00: ..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Žlutá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en-US" sz="1400" i="1" dirty="0" smtClean="0">
              <a:latin typeface="Lucida Console" pitchFamily="49" charset="0"/>
              <a:cs typeface="Arial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0x0000: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bílá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default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: err=3;</a:t>
            </a: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(err==0)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7" y="3140968"/>
            <a:ext cx="2658121" cy="13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2996952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58081" y="55626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569495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5867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</a:t>
            </a:r>
            <a:r>
              <a:rPr lang="cs-CZ" sz="1400" dirty="0">
                <a:latin typeface="Lucida Console" pitchFamily="49" charset="0"/>
              </a:rPr>
              <a:t>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197167" y="2180203"/>
            <a:ext cx="2661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6002704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6036042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 flipV="1">
            <a:off x="4608512" y="2636912"/>
            <a:ext cx="1763713" cy="151216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239294" y="4293095"/>
            <a:ext cx="4501058" cy="2876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77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51" y="3140968"/>
            <a:ext cx="2943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9509" y="3250753"/>
            <a:ext cx="1512887" cy="1276350"/>
          </a:xfrm>
          <a:prstGeom prst="rect">
            <a:avLst/>
          </a:prstGeom>
          <a:noFill/>
        </p:spPr>
      </p:pic>
      <p:sp>
        <p:nvSpPr>
          <p:cNvPr id="59405" name="Line 13"/>
          <p:cNvSpPr>
            <a:spLocks noChangeShapeType="1"/>
          </p:cNvSpPr>
          <p:nvPr/>
        </p:nvSpPr>
        <p:spPr bwMode="auto">
          <a:xfrm flipH="1" flipV="1">
            <a:off x="1907555" y="3427461"/>
            <a:ext cx="3386434" cy="856121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V="1">
            <a:off x="2264791" y="4435574"/>
            <a:ext cx="4683473" cy="705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916238" y="1125538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827584" y="2961828"/>
            <a:ext cx="1871662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auto">
          <a:xfrm>
            <a:off x="2339752" y="2095053"/>
            <a:ext cx="1439862" cy="936625"/>
          </a:xfrm>
          <a:prstGeom prst="wedgeRoundRectCallout">
            <a:avLst>
              <a:gd name="adj1" fmla="val -72272"/>
              <a:gd name="adj2" fmla="val 852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1527671" y="4939630"/>
            <a:ext cx="1171575" cy="1009650"/>
          </a:xfrm>
          <a:prstGeom prst="wedgeRoundRectCallout">
            <a:avLst>
              <a:gd name="adj1" fmla="val 64769"/>
              <a:gd name="adj2" fmla="val -9402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59416" name="AutoShape 24"/>
          <p:cNvSpPr>
            <a:spLocks noChangeArrowheads="1"/>
          </p:cNvSpPr>
          <p:nvPr/>
        </p:nvSpPr>
        <p:spPr bwMode="auto">
          <a:xfrm>
            <a:off x="3908425" y="2563365"/>
            <a:ext cx="1085850" cy="792162"/>
          </a:xfrm>
          <a:prstGeom prst="wedgeRoundRectCallout">
            <a:avLst>
              <a:gd name="adj1" fmla="val -85233"/>
              <a:gd name="adj2" fmla="val 11072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7" name="AutoShape 25"/>
          <p:cNvSpPr>
            <a:spLocks noChangeArrowheads="1"/>
          </p:cNvSpPr>
          <p:nvPr/>
        </p:nvSpPr>
        <p:spPr bwMode="auto">
          <a:xfrm>
            <a:off x="5321001" y="4966667"/>
            <a:ext cx="1152525" cy="752475"/>
          </a:xfrm>
          <a:prstGeom prst="wedgeRoundRectCallout">
            <a:avLst>
              <a:gd name="adj1" fmla="val 100828"/>
              <a:gd name="adj2" fmla="val -1191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98308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371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MA2S</a:t>
            </a:r>
            <a:endParaRPr lang="cs-CZ" sz="2400" b="1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827088" y="2420888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16 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 smtClean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na zápis jediného bitového stavu – funkční kód 5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MbWrOne  s kódem funkce 5 (FCE_WBIT)</a:t>
            </a:r>
          </a:p>
          <a:p>
            <a:r>
              <a:rPr lang="cs-CZ" sz="1600"/>
              <a:t>   - požadavek čtení 16 bitové hodnoty vnitřního registru – funkční kód 3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s kodem funkce 3 (FCE_RREG)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se základními tiky 30 ms (</a:t>
            </a:r>
            <a:r>
              <a:rPr lang="en-US" sz="1600">
                <a:solidFill>
                  <a:schemeClr val="tx2"/>
                </a:solidFill>
              </a:rPr>
              <a:t>30</a:t>
            </a:r>
            <a:r>
              <a:rPr lang="cs-CZ" sz="1600">
                <a:solidFill>
                  <a:schemeClr val="tx2"/>
                </a:solidFill>
              </a:rPr>
              <a:t> </a:t>
            </a:r>
            <a:r>
              <a:rPr lang="en-US" sz="1600">
                <a:solidFill>
                  <a:schemeClr val="tx2"/>
                </a:solidFill>
              </a:rPr>
              <a:t>* 7 = 210)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   </a:t>
            </a:r>
            <a:r>
              <a:rPr lang="cs-CZ" sz="1600">
                <a:solidFill>
                  <a:schemeClr val="tx2"/>
                </a:solidFill>
              </a:rPr>
              <a:t>(30</a:t>
            </a:r>
            <a:r>
              <a:rPr lang="en-US" sz="1600">
                <a:solidFill>
                  <a:schemeClr val="tx2"/>
                </a:solidFill>
              </a:rPr>
              <a:t>*17=510)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</a:t>
            </a:r>
            <a:r>
              <a:rPr lang="cs-CZ" sz="160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Power On</a:t>
            </a:r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0841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0842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0843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0844" name="AutoShape 12"/>
          <p:cNvCxnSpPr>
            <a:cxnSpLocks noChangeShapeType="1"/>
            <a:stCxn id="120836" idx="2"/>
            <a:endCxn id="120840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5" name="AutoShape 13"/>
          <p:cNvCxnSpPr>
            <a:cxnSpLocks noChangeShapeType="1"/>
            <a:stCxn id="120840" idx="2"/>
            <a:endCxn id="120841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6" name="AutoShape 14"/>
          <p:cNvCxnSpPr>
            <a:cxnSpLocks noChangeShapeType="1"/>
            <a:stCxn id="120841" idx="3"/>
            <a:endCxn id="120842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7" name="AutoShape 15"/>
          <p:cNvCxnSpPr>
            <a:cxnSpLocks noChangeShapeType="1"/>
            <a:stCxn id="120841" idx="1"/>
            <a:endCxn id="120843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0848" name="AutoShape 16"/>
          <p:cNvCxnSpPr>
            <a:cxnSpLocks noChangeShapeType="1"/>
            <a:stCxn id="120860" idx="0"/>
            <a:endCxn id="120836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0849" name="AutoShape 17"/>
          <p:cNvCxnSpPr>
            <a:cxnSpLocks noChangeShapeType="1"/>
            <a:stCxn id="120843" idx="0"/>
            <a:endCxn id="120836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0850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Časový interval</a:t>
            </a: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4572000" y="3717925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0852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360362"/>
          </a:xfrm>
          <a:prstGeom prst="wedgeRectCallout">
            <a:avLst>
              <a:gd name="adj1" fmla="val -67144"/>
              <a:gd name="adj2" fmla="val 5264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0853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0854" name="AutoShape 22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0856" name="AutoShape 24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0857" name="AutoShape 25"/>
          <p:cNvCxnSpPr>
            <a:cxnSpLocks noChangeShapeType="1"/>
            <a:stCxn id="120842" idx="2"/>
            <a:endCxn id="120843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0858" name="AutoShape 26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0860" name="AutoShape 28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0861" name="AutoShape 29"/>
          <p:cNvCxnSpPr>
            <a:cxnSpLocks noChangeShapeType="1"/>
            <a:stCxn id="120842" idx="3"/>
            <a:endCxn id="120860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0862" name="AutoShape 30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3563938" y="6165850"/>
            <a:ext cx="408305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120864" name="AutoShape 32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16bit. hodn.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1259632" y="2348880"/>
            <a:ext cx="5616624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cnt_ticks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DIR485=1;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cs-CZ" sz="1400" dirty="0">
                <a:latin typeface="Lucida Console" pitchFamily="49" charset="0"/>
              </a:rPr>
              <a:t>zpět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příjem – pro RS485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104454" name="Group 6"/>
          <p:cNvGraphicFramePr>
            <a:graphicFrameLocks noGrp="1"/>
          </p:cNvGraphicFramePr>
          <p:nvPr/>
        </p:nvGraphicFramePr>
        <p:xfrm>
          <a:off x="395288" y="1844824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1259632" y="5445224"/>
            <a:ext cx="5616624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04487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163" y="2708920"/>
            <a:ext cx="1512887" cy="1276350"/>
          </a:xfrm>
          <a:prstGeom prst="rect">
            <a:avLst/>
          </a:prstGeom>
          <a:noFill/>
        </p:spPr>
      </p:pic>
      <p:sp>
        <p:nvSpPr>
          <p:cNvPr id="104488" name="Line 40"/>
          <p:cNvSpPr>
            <a:spLocks noChangeShapeType="1"/>
          </p:cNvSpPr>
          <p:nvPr/>
        </p:nvSpPr>
        <p:spPr bwMode="auto">
          <a:xfrm flipH="1" flipV="1">
            <a:off x="3635896" y="3573016"/>
            <a:ext cx="5184576" cy="28803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6659563" y="1844824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104490" name="Rectangle 42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496" y="2348880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835150" y="1989138"/>
            <a:ext cx="4392613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smtClean="0">
                <a:latin typeface="Lucida Console" pitchFamily="49" charset="0"/>
              </a:rPr>
              <a:t>{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	 .</a:t>
            </a:r>
            <a:r>
              <a:rPr lang="en-US" sz="1400" dirty="0">
                <a:latin typeface="Lucida Console" pitchFamily="49" charset="0"/>
              </a:rPr>
              <a:t>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dirty="0"/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6732588" y="25654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732588" y="4148138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2888" name="AutoShape 8"/>
          <p:cNvCxnSpPr>
            <a:cxnSpLocks noChangeShapeType="1"/>
            <a:stCxn id="122886" idx="2"/>
            <a:endCxn id="122887" idx="0"/>
          </p:cNvCxnSpPr>
          <p:nvPr/>
        </p:nvCxnSpPr>
        <p:spPr bwMode="auto">
          <a:xfrm>
            <a:off x="7200900" y="3211513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889" name="AutoShape 9"/>
          <p:cNvCxnSpPr>
            <a:cxnSpLocks noChangeShapeType="1"/>
            <a:stCxn id="122887" idx="2"/>
            <a:endCxn id="122887" idx="3"/>
          </p:cNvCxnSpPr>
          <p:nvPr/>
        </p:nvCxnSpPr>
        <p:spPr bwMode="auto">
          <a:xfrm rot="5400000" flipH="1" flipV="1">
            <a:off x="7273132" y="4399756"/>
            <a:ext cx="322262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7270750" y="3429000"/>
            <a:ext cx="1296988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7740650" y="4003675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7164388" y="47958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93" name="AutoShape 13"/>
          <p:cNvSpPr>
            <a:spLocks noChangeArrowheads="1"/>
          </p:cNvSpPr>
          <p:nvPr/>
        </p:nvSpPr>
        <p:spPr bwMode="auto">
          <a:xfrm>
            <a:off x="7380288" y="5227638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 smtClean="0"/>
              <a:t>2</a:t>
            </a:r>
            <a:r>
              <a:rPr lang="cs-CZ" sz="1200" b="1" dirty="0" smtClean="0"/>
              <a:t>S</a:t>
            </a:r>
            <a:endParaRPr lang="cs-CZ" sz="1200" b="1" dirty="0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908175" y="1831975"/>
            <a:ext cx="5688013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908175" y="3357563"/>
            <a:ext cx="4392613" cy="1368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if</a:t>
            </a:r>
            <a:r>
              <a:rPr lang="cs-CZ" sz="1400">
                <a:latin typeface="Lucida Console" pitchFamily="49" charset="0"/>
              </a:rPr>
              <a:t>( (kod_r=MbRdByte(bfin+3))==FCE_RREG)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pocet=MbRdByte(bfin+5);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val=MbRdWord(bfin+7);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cs-CZ" sz="1400">
                <a:latin typeface="Lucida Console" pitchFamily="49" charset="0"/>
              </a:rPr>
              <a:t> printf(...);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pic>
        <p:nvPicPr>
          <p:cNvPr id="108553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08554" name="Line 10"/>
          <p:cNvSpPr>
            <a:spLocks noChangeShapeType="1"/>
          </p:cNvSpPr>
          <p:nvPr/>
        </p:nvSpPr>
        <p:spPr bwMode="auto">
          <a:xfrm flipV="1">
            <a:off x="3276600" y="3716338"/>
            <a:ext cx="4175125" cy="64928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411760" y="3295450"/>
            <a:ext cx="4320480" cy="93610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3491880" y="2575371"/>
            <a:ext cx="1085850" cy="738188"/>
          </a:xfrm>
          <a:prstGeom prst="wedgeRoundRectCallout">
            <a:avLst>
              <a:gd name="adj1" fmla="val -129665"/>
              <a:gd name="adj2" fmla="val 492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948264" y="4807619"/>
            <a:ext cx="1296988" cy="709613"/>
          </a:xfrm>
          <a:prstGeom prst="wedgeRoundRectCallout">
            <a:avLst>
              <a:gd name="adj1" fmla="val -65469"/>
              <a:gd name="adj2" fmla="val -1304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0" name="Rectangle 1046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3509" name="Rectangle 1045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63491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Rectangle 1032"/>
          <p:cNvSpPr>
            <a:spLocks noChangeArrowheads="1"/>
          </p:cNvSpPr>
          <p:nvPr/>
        </p:nvSpPr>
        <p:spPr bwMode="auto">
          <a:xfrm>
            <a:off x="250825" y="25654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63497" name="Rectangle 1033"/>
          <p:cNvSpPr>
            <a:spLocks noChangeArrowheads="1"/>
          </p:cNvSpPr>
          <p:nvPr/>
        </p:nvSpPr>
        <p:spPr bwMode="auto">
          <a:xfrm>
            <a:off x="250825" y="45085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63499" name="Rectangle 1035"/>
          <p:cNvSpPr>
            <a:spLocks noChangeArrowheads="1"/>
          </p:cNvSpPr>
          <p:nvPr/>
        </p:nvSpPr>
        <p:spPr bwMode="auto">
          <a:xfrm>
            <a:off x="5653088" y="2636838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63500" name="Rectangle 1036"/>
          <p:cNvSpPr>
            <a:spLocks noChangeArrowheads="1"/>
          </p:cNvSpPr>
          <p:nvPr/>
        </p:nvSpPr>
        <p:spPr bwMode="auto">
          <a:xfrm>
            <a:off x="5653088" y="458152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  <p:sp>
        <p:nvSpPr>
          <p:cNvPr id="63501" name="Line 1037"/>
          <p:cNvSpPr>
            <a:spLocks noChangeShapeType="1"/>
          </p:cNvSpPr>
          <p:nvPr/>
        </p:nvSpPr>
        <p:spPr bwMode="auto">
          <a:xfrm>
            <a:off x="3779838" y="28527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2" name="Line 1038"/>
          <p:cNvSpPr>
            <a:spLocks noChangeShapeType="1"/>
          </p:cNvSpPr>
          <p:nvPr/>
        </p:nvSpPr>
        <p:spPr bwMode="auto">
          <a:xfrm>
            <a:off x="3779838" y="35004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3" name="Text Box 1039"/>
          <p:cNvSpPr txBox="1">
            <a:spLocks noChangeArrowheads="1"/>
          </p:cNvSpPr>
          <p:nvPr/>
        </p:nvSpPr>
        <p:spPr bwMode="auto">
          <a:xfrm>
            <a:off x="3968750" y="234950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63504" name="Text Box 1040"/>
          <p:cNvSpPr txBox="1">
            <a:spLocks noChangeArrowheads="1"/>
          </p:cNvSpPr>
          <p:nvPr/>
        </p:nvSpPr>
        <p:spPr bwMode="auto">
          <a:xfrm>
            <a:off x="4140200" y="32131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63505" name="Line 1041"/>
          <p:cNvSpPr>
            <a:spLocks noChangeShapeType="1"/>
          </p:cNvSpPr>
          <p:nvPr/>
        </p:nvSpPr>
        <p:spPr bwMode="auto">
          <a:xfrm>
            <a:off x="3779838" y="47418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6" name="Text Box 1042"/>
          <p:cNvSpPr txBox="1">
            <a:spLocks noChangeArrowheads="1"/>
          </p:cNvSpPr>
          <p:nvPr/>
        </p:nvSpPr>
        <p:spPr bwMode="auto">
          <a:xfrm>
            <a:off x="3981450" y="44370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3507" name="Line 1043"/>
          <p:cNvSpPr>
            <a:spLocks noChangeShapeType="1"/>
          </p:cNvSpPr>
          <p:nvPr/>
        </p:nvSpPr>
        <p:spPr bwMode="auto">
          <a:xfrm>
            <a:off x="3779838" y="546258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8" name="Text Box 1044"/>
          <p:cNvSpPr txBox="1">
            <a:spLocks noChangeArrowheads="1"/>
          </p:cNvSpPr>
          <p:nvPr/>
        </p:nvSpPr>
        <p:spPr bwMode="auto">
          <a:xfrm>
            <a:off x="4356100" y="5157788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71" y="3173139"/>
            <a:ext cx="296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1" y="3140968"/>
            <a:ext cx="2962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>
            <a:off x="1115616" y="4405065"/>
            <a:ext cx="576064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flipH="1">
            <a:off x="2483766" y="4285210"/>
            <a:ext cx="273630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7" name="AutoShape 55"/>
          <p:cNvSpPr>
            <a:spLocks noChangeArrowheads="1"/>
          </p:cNvSpPr>
          <p:nvPr/>
        </p:nvSpPr>
        <p:spPr bwMode="auto">
          <a:xfrm>
            <a:off x="7678737" y="4548733"/>
            <a:ext cx="1214438" cy="752475"/>
          </a:xfrm>
          <a:prstGeom prst="wedgeRoundRectCallout">
            <a:avLst>
              <a:gd name="adj1" fmla="val -113529"/>
              <a:gd name="adj2" fmla="val -6434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9209" name="AutoShape 57"/>
          <p:cNvSpPr>
            <a:spLocks noChangeArrowheads="1"/>
          </p:cNvSpPr>
          <p:nvPr/>
        </p:nvSpPr>
        <p:spPr bwMode="auto">
          <a:xfrm>
            <a:off x="4404090" y="2380977"/>
            <a:ext cx="1085850" cy="792162"/>
          </a:xfrm>
          <a:prstGeom prst="wedgeRoundRectCallout">
            <a:avLst>
              <a:gd name="adj1" fmla="val -89913"/>
              <a:gd name="adj2" fmla="val 18968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34076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2132856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5580112" y="2516009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1043608" y="246712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708920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234401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2201</Words>
  <Application>Microsoft Office PowerPoint</Application>
  <PresentationFormat>Předvádění na obrazovce (4:3)</PresentationFormat>
  <Paragraphs>582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73</cp:revision>
  <dcterms:created xsi:type="dcterms:W3CDTF">2010-03-02T11:37:00Z</dcterms:created>
  <dcterms:modified xsi:type="dcterms:W3CDTF">2015-10-26T15:10:35Z</dcterms:modified>
</cp:coreProperties>
</file>