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309" r:id="rId4"/>
    <p:sldId id="331" r:id="rId5"/>
    <p:sldId id="310" r:id="rId6"/>
    <p:sldId id="324" r:id="rId7"/>
    <p:sldId id="325" r:id="rId8"/>
    <p:sldId id="311" r:id="rId9"/>
    <p:sldId id="264" r:id="rId10"/>
    <p:sldId id="300" r:id="rId11"/>
    <p:sldId id="332" r:id="rId12"/>
    <p:sldId id="291" r:id="rId13"/>
    <p:sldId id="333" r:id="rId14"/>
    <p:sldId id="302" r:id="rId15"/>
    <p:sldId id="334" r:id="rId16"/>
    <p:sldId id="260" r:id="rId17"/>
    <p:sldId id="326" r:id="rId18"/>
    <p:sldId id="280" r:id="rId19"/>
    <p:sldId id="281" r:id="rId20"/>
    <p:sldId id="283" r:id="rId21"/>
    <p:sldId id="287" r:id="rId22"/>
    <p:sldId id="330" r:id="rId23"/>
    <p:sldId id="288" r:id="rId24"/>
    <p:sldId id="289" r:id="rId25"/>
    <p:sldId id="329" r:id="rId26"/>
    <p:sldId id="335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MA5M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čtení 16bitové hodnoty vnitřního registru 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3 (FCE_RREG)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6 (FCE_WREG)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Požadavky </a:t>
            </a:r>
            <a:r>
              <a:rPr lang="cs-CZ" sz="1600" dirty="0">
                <a:solidFill>
                  <a:schemeClr val="tx2"/>
                </a:solidFill>
              </a:rPr>
              <a:t>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odpovědi: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smtClean="0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8020144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</a:t>
            </a:r>
            <a:r>
              <a:rPr lang="cs-CZ" sz="1600" dirty="0" smtClean="0">
                <a:cs typeface="Arial" charset="0"/>
              </a:rPr>
              <a:t>registru) </a:t>
            </a:r>
            <a:r>
              <a:rPr lang="cs-CZ" sz="1600" dirty="0">
                <a:cs typeface="Arial" charset="0"/>
              </a:rPr>
              <a:t>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registru)</a:t>
            </a:r>
          </a:p>
        </p:txBody>
      </p:sp>
      <p:graphicFrame>
        <p:nvGraphicFramePr>
          <p:cNvPr id="7987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2249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err="1" smtClean="0">
                <a:latin typeface="Lucida Console" pitchFamily="49" charset="0"/>
              </a:rPr>
              <a:t>a.Rd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REG,REG_R</a:t>
            </a:r>
            <a:r>
              <a:rPr lang="en-US" sz="1400" dirty="0" smtClean="0">
                <a:latin typeface="Lucida Console" pitchFamily="49" charset="0"/>
              </a:rPr>
              <a:t>D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n=M</a:t>
            </a:r>
            <a:r>
              <a:rPr lang="en-US" sz="1400" dirty="0">
                <a:latin typeface="Lucida Console" pitchFamily="49" charset="0"/>
              </a:rPr>
              <a:t>a.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ADR_S,FCE_WREG,REG_WR,pot,bfout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 smtClean="0">
                <a:latin typeface="Lucida Console" pitchFamily="49" charset="0"/>
              </a:rPr>
              <a:t>      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69160"/>
            <a:ext cx="243484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54"/>
          <p:cNvSpPr>
            <a:spLocks noChangeShapeType="1"/>
          </p:cNvSpPr>
          <p:nvPr/>
        </p:nvSpPr>
        <p:spPr bwMode="auto">
          <a:xfrm flipH="1" flipV="1">
            <a:off x="6804248" y="4581128"/>
            <a:ext cx="216024" cy="122436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96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39703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296987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979613" y="1412875"/>
            <a:ext cx="554513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068960"/>
            <a:ext cx="5183188" cy="375487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FCE_RREG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7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   .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}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86104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5" y="3958079"/>
            <a:ext cx="2640829" cy="14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29063" y="4509315"/>
            <a:ext cx="3811289" cy="43708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6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2768979" cy="15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519" y="3064792"/>
            <a:ext cx="1512887" cy="1276350"/>
          </a:xfrm>
          <a:prstGeom prst="rect">
            <a:avLst/>
          </a:prstGeom>
          <a:noFill/>
        </p:spPr>
      </p:pic>
      <p:sp>
        <p:nvSpPr>
          <p:cNvPr id="59400" name="Line 8"/>
          <p:cNvSpPr>
            <a:spLocks noChangeShapeType="1"/>
          </p:cNvSpPr>
          <p:nvPr/>
        </p:nvSpPr>
        <p:spPr bwMode="auto">
          <a:xfrm flipH="1" flipV="1">
            <a:off x="2483767" y="4005064"/>
            <a:ext cx="4464494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1115616" y="3266876"/>
            <a:ext cx="5350272" cy="6480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275856" y="2221880"/>
            <a:ext cx="1584325" cy="752475"/>
          </a:xfrm>
          <a:prstGeom prst="wedgeRoundRectCallout">
            <a:avLst>
              <a:gd name="adj1" fmla="val -43387"/>
              <a:gd name="adj2" fmla="val 1371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530056" y="2777454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1115616" y="4635028"/>
            <a:ext cx="1368152" cy="738188"/>
          </a:xfrm>
          <a:prstGeom prst="wedgeRoundRectCallout">
            <a:avLst>
              <a:gd name="adj1" fmla="val 36558"/>
              <a:gd name="adj2" fmla="val -13064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 </a:t>
            </a:r>
            <a:r>
              <a:rPr lang="cs-CZ" sz="1400" dirty="0" smtClean="0">
                <a:cs typeface="Arial" charset="0"/>
              </a:rPr>
              <a:t>registru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3)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500937" y="2990231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4874418" y="4637485"/>
            <a:ext cx="1511300" cy="792162"/>
          </a:xfrm>
          <a:prstGeom prst="wedgeRoundRectCallout">
            <a:avLst>
              <a:gd name="adj1" fmla="val -71221"/>
              <a:gd name="adj2" fmla="val -13116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54053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MA5M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</a:t>
            </a:r>
            <a:r>
              <a:rPr lang="cs-CZ" sz="1600" b="1" dirty="0" smtClean="0"/>
              <a:t>) na PC, </a:t>
            </a:r>
            <a:r>
              <a:rPr lang="cs-CZ" sz="1600" b="1" dirty="0"/>
              <a:t>Slave (Server</a:t>
            </a:r>
            <a:r>
              <a:rPr lang="cs-CZ" sz="1600" b="1" dirty="0" smtClean="0"/>
              <a:t>) na mikropočítači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 smtClean="0"/>
              <a:t>- </a:t>
            </a:r>
            <a:r>
              <a:rPr lang="cs-CZ" sz="1600" b="1" dirty="0"/>
              <a:t>čtení 16bitového vnitřního registru (Holding) z uzlu Slave,</a:t>
            </a:r>
          </a:p>
          <a:p>
            <a:pPr marL="342900" indent="-342900"/>
            <a:r>
              <a:rPr lang="cs-CZ" sz="1600" b="1" dirty="0"/>
              <a:t>- zápis jediného vnitřního registru (Holding) do uzlu Slave,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</a:t>
            </a:r>
          </a:p>
          <a:p>
            <a:pPr marL="342900" indent="-342900"/>
            <a:r>
              <a:rPr lang="cs-CZ" sz="1600" b="1" dirty="0" smtClean="0"/>
              <a:t>  </a:t>
            </a:r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na LCD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fsmg:0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230837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6" y="4437063"/>
            <a:ext cx="4762" cy="793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1" y="2627313"/>
            <a:ext cx="3175" cy="3106762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en-US" sz="1400" dirty="0">
                <a:latin typeface="Times New Roman" charset="0"/>
                <a:cs typeface="Times New Roman" charset="0"/>
              </a:rPr>
              <a:t>‘:’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506437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LF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0→fmsg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9"/>
            <a:ext cx="1225550" cy="359816"/>
          </a:xfrm>
          <a:prstGeom prst="wedgeRoundRectCallout">
            <a:avLst>
              <a:gd name="adj1" fmla="val 52442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15619" y="199701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říjem,zpracování požadavku</a:t>
            </a:r>
          </a:p>
          <a:p>
            <a:r>
              <a:rPr lang="cs-CZ" sz="1400" i="1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749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58888" y="2708275"/>
            <a:ext cx="3529012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6015038" y="30495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235825" y="36449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6588125" y="3787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6086475" y="43640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6750" name="AutoShape 14"/>
          <p:cNvCxnSpPr>
            <a:cxnSpLocks noChangeShapeType="1"/>
            <a:stCxn id="116749" idx="2"/>
            <a:endCxn id="116749" idx="3"/>
          </p:cNvCxnSpPr>
          <p:nvPr/>
        </p:nvCxnSpPr>
        <p:spPr bwMode="auto">
          <a:xfrm rot="5400000" flipH="1" flipV="1">
            <a:off x="6696869" y="46870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7523163" y="46513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588125" y="515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804025" y="54451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33488" y="1484313"/>
            <a:ext cx="5772734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  &amp;&amp; 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8800" name="Picture 1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771775" y="3933825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2339974" y="4581128"/>
            <a:ext cx="3672185" cy="1432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187450" y="52292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0488" y="5228878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07950" y="5728295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23528" y="1772816"/>
            <a:ext cx="532765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REG_WR)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>
                <a:latin typeface="Lucida Console" pitchFamily="49" charset="0"/>
              </a:rPr>
              <a:t>102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20853" name="Picture 21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20854" name="Line 22"/>
          <p:cNvSpPr>
            <a:spLocks noChangeShapeType="1"/>
          </p:cNvSpPr>
          <p:nvPr/>
        </p:nvSpPr>
        <p:spPr bwMode="auto">
          <a:xfrm flipV="1">
            <a:off x="2051050" y="2205038"/>
            <a:ext cx="5834063" cy="15255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07950" y="2980184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23528" y="3363317"/>
            <a:ext cx="7056784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val = ... ;</a:t>
            </a:r>
          </a:p>
          <a:p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7469633" y="3501008"/>
            <a:ext cx="156686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763688" y="2924175"/>
            <a:ext cx="6840562" cy="7928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23443"/>
            <a:ext cx="4896544" cy="7096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5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062068" y="4316139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347864" y="2286818"/>
            <a:ext cx="1403350" cy="936625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30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16 bitovou hodnotu</a:t>
            </a:r>
          </a:p>
          <a:p>
            <a:r>
              <a:rPr lang="cs-CZ" sz="1600" dirty="0"/>
              <a:t> a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hodnotu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976045" y="4077072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06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160197" y="5140325"/>
            <a:ext cx="9204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 smtClean="0"/>
              <a:t>potvrzení</a:t>
            </a:r>
            <a:endParaRPr lang="cs-CZ" sz="1400" dirty="0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generuje požadavek na čtení </a:t>
            </a:r>
          </a:p>
          <a:p>
            <a:r>
              <a:rPr lang="cs-CZ" sz="1600" dirty="0"/>
              <a:t>16bitové hodnoty</a:t>
            </a:r>
          </a:p>
          <a:p>
            <a:r>
              <a:rPr lang="cs-CZ" sz="1600" dirty="0"/>
              <a:t>z uzlu SLAVE a zobrazuje ji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  <p:extLst>
      <p:ext uri="{BB962C8B-B14F-4D97-AF65-F5344CB8AC3E}">
        <p14:creationId xmlns:p14="http://schemas.microsoft.com/office/powerpoint/2010/main" val="26510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76" y="2619374"/>
            <a:ext cx="2664024" cy="139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1169"/>
            <a:ext cx="2768979" cy="15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347715" y="2619375"/>
            <a:ext cx="1584325" cy="752475"/>
          </a:xfrm>
          <a:prstGeom prst="wedgeRoundRectCallout">
            <a:avLst>
              <a:gd name="adj1" fmla="val -52908"/>
              <a:gd name="adj2" fmla="val 833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2483768" y="4740275"/>
            <a:ext cx="1368152" cy="738187"/>
          </a:xfrm>
          <a:prstGeom prst="wedgeRoundRectCallout">
            <a:avLst>
              <a:gd name="adj1" fmla="val -52870"/>
              <a:gd name="adj2" fmla="val -19279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registru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3)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043608" y="3554413"/>
            <a:ext cx="4465017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2483768" y="3698875"/>
            <a:ext cx="4115520" cy="714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30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41620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</TotalTime>
  <Words>2291</Words>
  <Application>Microsoft Office PowerPoint</Application>
  <PresentationFormat>Předvádění na obrazovce (4:3)</PresentationFormat>
  <Paragraphs>589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120</cp:revision>
  <dcterms:created xsi:type="dcterms:W3CDTF">2010-03-02T11:37:00Z</dcterms:created>
  <dcterms:modified xsi:type="dcterms:W3CDTF">2015-10-26T07:47:41Z</dcterms:modified>
</cp:coreProperties>
</file>