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3" r:id="rId4"/>
    <p:sldId id="349" r:id="rId5"/>
    <p:sldId id="342" r:id="rId6"/>
    <p:sldId id="301" r:id="rId7"/>
    <p:sldId id="304" r:id="rId8"/>
    <p:sldId id="309" r:id="rId9"/>
    <p:sldId id="306" r:id="rId10"/>
    <p:sldId id="310" r:id="rId11"/>
    <p:sldId id="356" r:id="rId12"/>
    <p:sldId id="337" r:id="rId13"/>
    <p:sldId id="338" r:id="rId14"/>
    <p:sldId id="339" r:id="rId15"/>
    <p:sldId id="355" r:id="rId16"/>
    <p:sldId id="354" r:id="rId17"/>
    <p:sldId id="263" r:id="rId18"/>
    <p:sldId id="333" r:id="rId19"/>
    <p:sldId id="260" r:id="rId20"/>
    <p:sldId id="283" r:id="rId21"/>
    <p:sldId id="285" r:id="rId22"/>
    <p:sldId id="288" r:id="rId23"/>
    <p:sldId id="345" r:id="rId24"/>
    <p:sldId id="284" r:id="rId25"/>
    <p:sldId id="289" r:id="rId26"/>
    <p:sldId id="352" r:id="rId27"/>
    <p:sldId id="290" r:id="rId28"/>
    <p:sldId id="351" r:id="rId29"/>
    <p:sldId id="350" r:id="rId30"/>
    <p:sldId id="330" r:id="rId31"/>
    <p:sldId id="331" r:id="rId32"/>
    <p:sldId id="332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29.10.2015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00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29.10.2015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66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MR6S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</a:t>
            </a:r>
            <a:r>
              <a:rPr lang="cs-CZ" sz="1600" dirty="0" smtClean="0"/>
              <a:t>1 </a:t>
            </a:r>
            <a:r>
              <a:rPr lang="cs-CZ" sz="1600" dirty="0"/>
              <a:t>bitové hodnoty – funkční kód </a:t>
            </a:r>
            <a:r>
              <a:rPr lang="cs-CZ" sz="1600" dirty="0" smtClean="0"/>
              <a:t>1 </a:t>
            </a:r>
            <a:r>
              <a:rPr lang="cs-CZ" sz="1600" dirty="0"/>
              <a:t>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smtClean="0">
                <a:solidFill>
                  <a:schemeClr val="tx2"/>
                </a:solidFill>
              </a:rPr>
              <a:t>Implementace </a:t>
            </a:r>
            <a:r>
              <a:rPr lang="cs-CZ" sz="1600" dirty="0">
                <a:solidFill>
                  <a:schemeClr val="tx2"/>
                </a:solidFill>
              </a:rPr>
              <a:t>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15284"/>
            <a:ext cx="2664296" cy="13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72969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</a:t>
            </a:r>
            <a:r>
              <a:rPr lang="cs-CZ" sz="1400" dirty="0" smtClean="0"/>
              <a:t>CRC</a:t>
            </a:r>
            <a:endParaRPr lang="cs-CZ" sz="14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Mr.Crc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bfin,ix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)!=M</a:t>
            </a:r>
            <a:r>
              <a:rPr lang="cs-CZ" sz="1400" dirty="0" err="1">
                <a:latin typeface="Lucida Console" pitchFamily="49" charset="0"/>
              </a:rPr>
              <a:t>r.RdCrc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-1)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[0]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= ADR_S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[1]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2916238" y="4941888"/>
            <a:ext cx="3888010" cy="9445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15817" y="5157192"/>
            <a:ext cx="2808312" cy="35937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) {</a:t>
            </a:r>
            <a:r>
              <a:rPr lang="cs-CZ" sz="1400" b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case 0xFF00: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case 0x0000: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defaul</a:t>
            </a:r>
            <a:r>
              <a:rPr lang="cs-CZ" sz="1400" b="1" dirty="0" smtClean="0"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en-US" sz="1400" dirty="0">
                <a:latin typeface="Lucida Console" pitchFamily="49" charset="0"/>
                <a:cs typeface="Arial" charset="0"/>
              </a:rPr>
              <a:t>==0) </a:t>
            </a:r>
            <a:r>
              <a:rPr lang="cs-CZ" sz="1400" dirty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Mr</a:t>
            </a:r>
            <a:r>
              <a:rPr lang="en-US" sz="1400" dirty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17675"/>
            <a:ext cx="2664296" cy="13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6S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84428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4203665"/>
            <a:ext cx="55435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1)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</a:t>
            </a:r>
            <a:r>
              <a:rPr lang="en-US" sz="1400" dirty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>
                <a:latin typeface="Lucida Console" pitchFamily="49" charset="0"/>
                <a:cs typeface="Arial" charset="0"/>
              </a:rPr>
              <a:t>(ADR_S,kod_r,1,vals,bfout);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FCE_WBIT: 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84168" y="4705399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275856" y="2780928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929062" y="2924943"/>
            <a:ext cx="3883296" cy="208823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44274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46871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819228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85256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624" y="6433591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70" y="3025775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7" name="Picture 15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145" y="3258344"/>
            <a:ext cx="1512887" cy="1276350"/>
          </a:xfrm>
          <a:prstGeom prst="rect">
            <a:avLst/>
          </a:prstGeom>
          <a:noFill/>
        </p:spPr>
      </p:pic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880270" y="2950369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 flipV="1">
            <a:off x="2339750" y="4257390"/>
            <a:ext cx="2870424" cy="17972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 flipV="1">
            <a:off x="2483768" y="3573015"/>
            <a:ext cx="3980184" cy="576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139952" y="4724052"/>
            <a:ext cx="1214437" cy="865188"/>
          </a:xfrm>
          <a:prstGeom prst="wedgeRoundRectCallout">
            <a:avLst>
              <a:gd name="adj1" fmla="val 26861"/>
              <a:gd name="adj2" fmla="val -9954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229673" y="4534694"/>
            <a:ext cx="1085850" cy="792162"/>
          </a:xfrm>
          <a:prstGeom prst="wedgeRoundRectCallout">
            <a:avLst>
              <a:gd name="adj1" fmla="val -116812"/>
              <a:gd name="adj2" fmla="val -756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cs typeface="Arial" charset="0"/>
              </a:rPr>
              <a:t>1 </a:t>
            </a:r>
            <a:r>
              <a:rPr lang="cs-CZ" sz="1400" dirty="0">
                <a:cs typeface="Arial" charset="0"/>
              </a:rPr>
              <a:t>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2771800" y="2465039"/>
            <a:ext cx="1182390" cy="819945"/>
          </a:xfrm>
          <a:prstGeom prst="wedgeRoundRectCallout">
            <a:avLst>
              <a:gd name="adj1" fmla="val -62748"/>
              <a:gd name="adj2" fmla="val 858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 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834666" y="4724052"/>
            <a:ext cx="1298203" cy="1009650"/>
          </a:xfrm>
          <a:prstGeom prst="wedgeRoundRectCallout">
            <a:avLst>
              <a:gd name="adj1" fmla="val -14879"/>
              <a:gd name="adj2" fmla="val -7113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6S</a:t>
            </a:r>
            <a:endParaRPr lang="cs-CZ" sz="1200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7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 smtClean="0"/>
              <a:t>6S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87703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MR5S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276872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 smtClean="0"/>
              <a:t>  </a:t>
            </a:r>
            <a:r>
              <a:rPr lang="cs-CZ" sz="1600" dirty="0"/>
              <a:t>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5 (FCE_WBIT)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</a:t>
            </a:r>
            <a:r>
              <a:rPr lang="cs-CZ" sz="16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Požadavky </a:t>
            </a:r>
            <a:r>
              <a:rPr lang="cs-CZ" sz="1600" dirty="0">
                <a:solidFill>
                  <a:schemeClr val="tx2"/>
                </a:solidFill>
              </a:rPr>
              <a:t>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bitu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FCE_RBIT)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15724" name="AutoShape 12"/>
          <p:cNvCxnSpPr>
            <a:cxnSpLocks noChangeShapeType="1"/>
            <a:stCxn id="115716" idx="2"/>
            <a:endCxn id="115720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2"/>
            <a:endCxn id="115721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6" name="AutoShape 14"/>
          <p:cNvCxnSpPr>
            <a:cxnSpLocks noChangeShapeType="1"/>
            <a:stCxn id="115721" idx="3"/>
            <a:endCxn id="115722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7" name="AutoShape 15"/>
          <p:cNvCxnSpPr>
            <a:cxnSpLocks noChangeShapeType="1"/>
            <a:stCxn id="115721" idx="1"/>
            <a:endCxn id="115723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8" name="AutoShape 16"/>
          <p:cNvCxnSpPr>
            <a:cxnSpLocks noChangeShapeType="1"/>
            <a:stCxn id="115741" idx="0"/>
            <a:endCxn id="115716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15729" name="AutoShape 17"/>
          <p:cNvCxnSpPr>
            <a:cxnSpLocks noChangeShapeType="1"/>
            <a:stCxn id="115723" idx="0"/>
            <a:endCxn id="115716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15730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2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15738" name="AutoShape 26"/>
          <p:cNvCxnSpPr>
            <a:cxnSpLocks noChangeShapeType="1"/>
            <a:stCxn id="115722" idx="2"/>
            <a:endCxn id="115723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7308850" y="4799013"/>
            <a:ext cx="1657350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15742" name="AutoShape 30"/>
          <p:cNvCxnSpPr>
            <a:cxnSpLocks noChangeShapeType="1"/>
            <a:stCxn id="115722" idx="3"/>
            <a:endCxn id="115741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15746" name="AutoShape 34"/>
          <p:cNvCxnSpPr>
            <a:cxnSpLocks noChangeShapeType="1"/>
            <a:stCxn id="115745" idx="2"/>
            <a:endCxn id="115716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7" name="AutoShape 35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25968" name="AutoShape 16"/>
          <p:cNvCxnSpPr>
            <a:cxnSpLocks noChangeShapeType="1"/>
            <a:stCxn id="125967" idx="2"/>
            <a:endCxn id="125966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5969" name="AutoShape 17"/>
          <p:cNvCxnSpPr>
            <a:cxnSpLocks noChangeShapeType="1"/>
            <a:stCxn id="125967" idx="2"/>
            <a:endCxn id="125967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>
                <a:cs typeface="Arial" charset="0"/>
              </a:rPr>
              <a:t> 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623552"/>
            <a:ext cx="5832648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bfout+itx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DIR485=0;  /* </a:t>
            </a:r>
            <a:r>
              <a:rPr lang="en-US" sz="1400" dirty="0" err="1">
                <a:latin typeface="Lucida Console" pitchFamily="49" charset="0"/>
              </a:rPr>
              <a:t>zp</a:t>
            </a:r>
            <a:r>
              <a:rPr lang="cs-CZ" sz="1400" dirty="0">
                <a:latin typeface="Lucida Console" pitchFamily="49" charset="0"/>
              </a:rPr>
              <a:t>ě</a:t>
            </a:r>
            <a:r>
              <a:rPr lang="en-US" sz="1400" dirty="0">
                <a:latin typeface="Lucida Console" pitchFamily="49" charset="0"/>
              </a:rPr>
              <a:t>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p</a:t>
            </a:r>
            <a:r>
              <a:rPr lang="cs-CZ" sz="1400" dirty="0">
                <a:latin typeface="Lucida Console" pitchFamily="49" charset="0"/>
              </a:rPr>
              <a:t>ří</a:t>
            </a:r>
            <a:r>
              <a:rPr lang="en-US" sz="1400" dirty="0" err="1">
                <a:latin typeface="Lucida Console" pitchFamily="49" charset="0"/>
              </a:rPr>
              <a:t>jem</a:t>
            </a:r>
            <a:r>
              <a:rPr lang="en-US" sz="1400" dirty="0">
                <a:latin typeface="Lucida Console" pitchFamily="49" charset="0"/>
              </a:rPr>
              <a:t> */</a:t>
            </a:r>
            <a:r>
              <a:rPr lang="cs-CZ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10642"/>
              </p:ext>
            </p:extLst>
          </p:nvPr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45224"/>
            <a:ext cx="583264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8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636912"/>
            <a:ext cx="1512887" cy="1276350"/>
          </a:xfrm>
          <a:prstGeom prst="rect">
            <a:avLst/>
          </a:prstGeom>
          <a:noFill/>
        </p:spPr>
      </p:pic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563888" y="3795428"/>
            <a:ext cx="5151486" cy="11783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2623552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8008" name="AutoShape 8"/>
          <p:cNvCxnSpPr>
            <a:cxnSpLocks noChangeShapeType="1"/>
            <a:stCxn id="128006" idx="2"/>
            <a:endCxn id="128007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7" idx="2"/>
            <a:endCxn id="128007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48064" y="321297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79388" y="2914873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31763" y="3341911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46050" y="3778473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476375" y="1833786"/>
            <a:ext cx="5543897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FCE_RBIT)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... ; //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r>
              <a:rPr lang="cs-CZ" sz="1400" dirty="0" smtClean="0">
                <a:latin typeface="Lucida Console" pitchFamily="49" charset="0"/>
              </a:rPr>
              <a:t> </a:t>
            </a:r>
          </a:p>
          <a:p>
            <a:r>
              <a:rPr lang="cs-CZ" sz="1400" b="1" dirty="0" smtClean="0">
                <a:latin typeface="Lucida Console" pitchFamily="49" charset="0"/>
              </a:rPr>
              <a:t>  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...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3568" y="3573016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 flipV="1">
            <a:off x="5508104" y="3789038"/>
            <a:ext cx="3024336" cy="27994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83425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304479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81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44" y="2500114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563888" y="2188666"/>
            <a:ext cx="1214437" cy="752475"/>
          </a:xfrm>
          <a:prstGeom prst="wedgeRoundRectCallout">
            <a:avLst>
              <a:gd name="adj1" fmla="val 84114"/>
              <a:gd name="adj2" fmla="val 1495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" y="2564904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965700" y="4231555"/>
            <a:ext cx="1085850" cy="709613"/>
          </a:xfrm>
          <a:prstGeom prst="wedgeRoundRectCallout">
            <a:avLst>
              <a:gd name="adj1" fmla="val 59501"/>
              <a:gd name="adj2" fmla="val -1086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délník 19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3724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2673</Words>
  <Application>Microsoft Office PowerPoint</Application>
  <PresentationFormat>Předvádění na obrazovce (4:3)</PresentationFormat>
  <Paragraphs>687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92</cp:revision>
  <dcterms:created xsi:type="dcterms:W3CDTF">2010-03-02T11:37:00Z</dcterms:created>
  <dcterms:modified xsi:type="dcterms:W3CDTF">2015-10-29T09:08:24Z</dcterms:modified>
</cp:coreProperties>
</file>