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01" r:id="rId4"/>
    <p:sldId id="266" r:id="rId5"/>
    <p:sldId id="302" r:id="rId6"/>
    <p:sldId id="309" r:id="rId7"/>
    <p:sldId id="310" r:id="rId8"/>
    <p:sldId id="311" r:id="rId9"/>
    <p:sldId id="312" r:id="rId10"/>
    <p:sldId id="313" r:id="rId11"/>
    <p:sldId id="306" r:id="rId12"/>
    <p:sldId id="341" r:id="rId13"/>
    <p:sldId id="342" r:id="rId14"/>
    <p:sldId id="343" r:id="rId15"/>
    <p:sldId id="307" r:id="rId16"/>
    <p:sldId id="308" r:id="rId17"/>
    <p:sldId id="321" r:id="rId18"/>
    <p:sldId id="340" r:id="rId19"/>
    <p:sldId id="329" r:id="rId20"/>
    <p:sldId id="330" r:id="rId21"/>
    <p:sldId id="331" r:id="rId22"/>
    <p:sldId id="332" r:id="rId23"/>
    <p:sldId id="322" r:id="rId24"/>
    <p:sldId id="334" r:id="rId25"/>
    <p:sldId id="333" r:id="rId26"/>
    <p:sldId id="323" r:id="rId27"/>
    <p:sldId id="335" r:id="rId28"/>
    <p:sldId id="324" r:id="rId29"/>
    <p:sldId id="328" r:id="rId30"/>
    <p:sldId id="336" r:id="rId31"/>
    <p:sldId id="337" r:id="rId32"/>
    <p:sldId id="338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CCFFCC"/>
    <a:srgbClr val="0099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52AF7CE-62BA-4319-870A-5A13DAE8CFC6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F7C84C1-04A4-456F-814B-61270CE6F3D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677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E95B8C-0383-4F33-A2C3-D8AC56AC9F2A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D510C5-C62E-48E5-911C-215BA3B0F960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027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MR2S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/>
              <a:t> - požadavek na čtení 16 bitové hodnoty – funkční kód 3 a vrací požadovanou hodnotu</a:t>
            </a:r>
          </a:p>
          <a:p>
            <a:r>
              <a:rPr lang="cs-CZ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644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084168" y="3068960"/>
            <a:ext cx="2808312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(metoda…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1981200" y="3068638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14049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15494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1908175" y="1628775"/>
            <a:ext cx="1223963" cy="433388"/>
          </a:xfrm>
          <a:prstGeom prst="wedgeRoundRectCallout">
            <a:avLst>
              <a:gd name="adj1" fmla="val -57005"/>
              <a:gd name="adj2" fmla="val 6318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>
            <a:off x="1979613" y="4294188"/>
            <a:ext cx="10763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1984375" y="5443538"/>
            <a:ext cx="107632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Zpracování,</a:t>
            </a:r>
          </a:p>
          <a:p>
            <a:pPr algn="ctr"/>
            <a:r>
              <a:rPr lang="cs-CZ" sz="1400">
                <a:cs typeface="Arial" charset="0"/>
              </a:rPr>
              <a:t>odpověď</a:t>
            </a:r>
          </a:p>
        </p:txBody>
      </p:sp>
      <p:cxnSp>
        <p:nvCxnSpPr>
          <p:cNvPr id="101386" name="AutoShape 10"/>
          <p:cNvCxnSpPr>
            <a:cxnSpLocks noChangeShapeType="1"/>
            <a:stCxn id="101380" idx="2"/>
            <a:endCxn id="101384" idx="0"/>
          </p:cNvCxnSpPr>
          <p:nvPr/>
        </p:nvCxnSpPr>
        <p:spPr bwMode="auto">
          <a:xfrm flipH="1">
            <a:off x="2517775" y="3573463"/>
            <a:ext cx="317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7" name="AutoShape 11"/>
          <p:cNvCxnSpPr>
            <a:cxnSpLocks noChangeShapeType="1"/>
            <a:stCxn id="101384" idx="2"/>
            <a:endCxn id="101385" idx="0"/>
          </p:cNvCxnSpPr>
          <p:nvPr/>
        </p:nvCxnSpPr>
        <p:spPr bwMode="auto">
          <a:xfrm>
            <a:off x="2517775" y="4797425"/>
            <a:ext cx="4763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8" name="AutoShape 12"/>
          <p:cNvCxnSpPr>
            <a:cxnSpLocks noChangeShapeType="1"/>
            <a:stCxn id="101385" idx="1"/>
            <a:endCxn id="101380" idx="1"/>
          </p:cNvCxnSpPr>
          <p:nvPr/>
        </p:nvCxnSpPr>
        <p:spPr bwMode="auto">
          <a:xfrm rot="10800000">
            <a:off x="1981200" y="3321050"/>
            <a:ext cx="3175" cy="2374900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01389" name="AutoShape 13"/>
          <p:cNvSpPr>
            <a:spLocks noChangeArrowheads="1"/>
          </p:cNvSpPr>
          <p:nvPr/>
        </p:nvSpPr>
        <p:spPr bwMode="auto">
          <a:xfrm>
            <a:off x="2843213" y="3644900"/>
            <a:ext cx="1081087" cy="506413"/>
          </a:xfrm>
          <a:prstGeom prst="wedgeRoundRectCallout">
            <a:avLst>
              <a:gd name="adj1" fmla="val -81569"/>
              <a:gd name="adj2" fmla="val 28056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Přišel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101391" name="AutoShape 15"/>
          <p:cNvCxnSpPr>
            <a:cxnSpLocks noChangeShapeType="1"/>
            <a:stCxn id="101384" idx="2"/>
            <a:endCxn id="101384" idx="3"/>
          </p:cNvCxnSpPr>
          <p:nvPr/>
        </p:nvCxnSpPr>
        <p:spPr bwMode="auto">
          <a:xfrm rot="5400000" flipH="1" flipV="1">
            <a:off x="2661444" y="4402931"/>
            <a:ext cx="250825" cy="538163"/>
          </a:xfrm>
          <a:prstGeom prst="curvedConnector4">
            <a:avLst>
              <a:gd name="adj1" fmla="val -91139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01392" name="AutoShape 16"/>
          <p:cNvSpPr>
            <a:spLocks noChangeArrowheads="1"/>
          </p:cNvSpPr>
          <p:nvPr/>
        </p:nvSpPr>
        <p:spPr bwMode="auto">
          <a:xfrm>
            <a:off x="3490913" y="5516563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>
            <a:off x="3203575" y="4940300"/>
            <a:ext cx="1439863" cy="504825"/>
          </a:xfrm>
          <a:prstGeom prst="wedgeRoundRectCallout">
            <a:avLst>
              <a:gd name="adj1" fmla="val -96306"/>
              <a:gd name="adj2" fmla="val 912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466725" y="5948363"/>
            <a:ext cx="1225550" cy="287337"/>
          </a:xfrm>
          <a:prstGeom prst="wedgeRoundRectCallout">
            <a:avLst>
              <a:gd name="adj1" fmla="val 45727"/>
              <a:gd name="adj2" fmla="val -19364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101396" name="AutoShape 20"/>
          <p:cNvSpPr>
            <a:spLocks noChangeArrowheads="1"/>
          </p:cNvSpPr>
          <p:nvPr/>
        </p:nvSpPr>
        <p:spPr bwMode="auto">
          <a:xfrm>
            <a:off x="3490913" y="4219575"/>
            <a:ext cx="1081087" cy="504825"/>
          </a:xfrm>
          <a:prstGeom prst="wedgeRoundRectCallout">
            <a:avLst>
              <a:gd name="adj1" fmla="val -72616"/>
              <a:gd name="adj2" fmla="val 3647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Další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byte(y) 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01398" name="AutoShape 22"/>
          <p:cNvSpPr>
            <a:spLocks noChangeArrowheads="1"/>
          </p:cNvSpPr>
          <p:nvPr/>
        </p:nvSpPr>
        <p:spPr bwMode="auto">
          <a:xfrm>
            <a:off x="1979613" y="2276475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stav</a:t>
            </a:r>
          </a:p>
        </p:txBody>
      </p:sp>
      <p:cxnSp>
        <p:nvCxnSpPr>
          <p:cNvPr id="101399" name="AutoShape 23"/>
          <p:cNvCxnSpPr>
            <a:cxnSpLocks noChangeShapeType="1"/>
            <a:stCxn id="101398" idx="2"/>
            <a:endCxn id="101380" idx="0"/>
          </p:cNvCxnSpPr>
          <p:nvPr/>
        </p:nvCxnSpPr>
        <p:spPr bwMode="auto">
          <a:xfrm>
            <a:off x="2519363" y="2781300"/>
            <a:ext cx="1587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400" name="AutoShape 24"/>
          <p:cNvSpPr>
            <a:spLocks noChangeArrowheads="1"/>
          </p:cNvSpPr>
          <p:nvPr/>
        </p:nvSpPr>
        <p:spPr bwMode="auto">
          <a:xfrm>
            <a:off x="683568" y="2852936"/>
            <a:ext cx="1223963" cy="433388"/>
          </a:xfrm>
          <a:prstGeom prst="wedgeRoundRectCallout">
            <a:avLst>
              <a:gd name="adj1" fmla="val 96164"/>
              <a:gd name="adj2" fmla="val -2125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43438" y="1886514"/>
            <a:ext cx="418497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stPocatek,stKlid,stVysilani,stPrijem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3707904" y="3212976"/>
            <a:ext cx="2448272" cy="792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355976" y="3284984"/>
            <a:ext cx="1800200" cy="12961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29" name="AutoShape 19"/>
          <p:cNvCxnSpPr>
            <a:cxnSpLocks noChangeShapeType="1"/>
            <a:stCxn id="101398" idx="2"/>
            <a:endCxn id="101398" idx="3"/>
          </p:cNvCxnSpPr>
          <p:nvPr/>
        </p:nvCxnSpPr>
        <p:spPr bwMode="auto">
          <a:xfrm rot="5400000" flipH="1" flipV="1">
            <a:off x="2663032" y="2385219"/>
            <a:ext cx="252412" cy="539750"/>
          </a:xfrm>
          <a:prstGeom prst="curvedConnector4">
            <a:avLst>
              <a:gd name="adj1" fmla="val -90566"/>
              <a:gd name="adj2" fmla="val 142353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3419872" y="2708920"/>
            <a:ext cx="1225550" cy="431800"/>
          </a:xfrm>
          <a:prstGeom prst="wedgeRoundRectCallout">
            <a:avLst>
              <a:gd name="adj1" fmla="val -62078"/>
              <a:gd name="adj2" fmla="val -602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355976" y="3068960"/>
            <a:ext cx="1800200" cy="720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6128964" y="443711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3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186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break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;</a:t>
            </a:r>
            <a:endParaRPr lang="cs-CZ" sz="1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(metoda...);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1" y="5229200"/>
            <a:ext cx="477440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2096516" y="4849415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699793" y="4725144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36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1623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</p:txBody>
      </p:sp>
      <p:cxnSp>
        <p:nvCxnSpPr>
          <p:cNvPr id="111624" name="AutoShape 8"/>
          <p:cNvCxnSpPr>
            <a:cxnSpLocks noChangeShapeType="1"/>
            <a:stCxn id="111622" idx="2"/>
            <a:endCxn id="111623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1625" name="AutoShape 9"/>
          <p:cNvCxnSpPr>
            <a:cxnSpLocks noChangeShapeType="1"/>
            <a:stCxn id="111623" idx="2"/>
            <a:endCxn id="111623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1626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11627" name="AutoShape 11"/>
          <p:cNvSpPr>
            <a:spLocks noChangeArrowheads="1"/>
          </p:cNvSpPr>
          <p:nvPr/>
        </p:nvSpPr>
        <p:spPr bwMode="auto">
          <a:xfrm>
            <a:off x="7307263" y="3644900"/>
            <a:ext cx="1297186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9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1549400" y="2020888"/>
            <a:ext cx="3527425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 smtClean="0">
                <a:latin typeface="Lucida Console" pitchFamily="49" charset="0"/>
              </a:rPr>
              <a:t>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 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547813" y="5498068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požadavku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107504" y="2060848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3404" y="5527005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1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33055"/>
            <a:ext cx="2664307" cy="131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582738" y="3805238"/>
            <a:ext cx="2348720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28625" y="1628775"/>
            <a:ext cx="84931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CRC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357188" y="38290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H="1" flipV="1">
            <a:off x="2627313" y="4940300"/>
            <a:ext cx="3313112" cy="15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 flipV="1">
            <a:off x="2843213" y="5036343"/>
            <a:ext cx="4537099" cy="56911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47664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581150" y="2900363"/>
            <a:ext cx="2335896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6928425" y="1556792"/>
            <a:ext cx="1656159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97" y="2694607"/>
            <a:ext cx="2664307" cy="131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250825" y="306896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39750" y="3429000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case 0xFF00</a:t>
            </a:r>
            <a:r>
              <a:rPr lang="en-US" sz="1400" dirty="0">
                <a:latin typeface="Lucida Console" pitchFamily="49" charset="0"/>
              </a:rPr>
              <a:t>: </a:t>
            </a:r>
            <a:r>
              <a:rPr lang="en-US" sz="1400" i="1" dirty="0">
                <a:latin typeface="Lucida Console" pitchFamily="49" charset="0"/>
              </a:rPr>
              <a:t>..</a:t>
            </a:r>
            <a:r>
              <a:rPr lang="cs-CZ" sz="1400" i="1" dirty="0">
                <a:latin typeface="Lucida Console" pitchFamily="49" charset="0"/>
              </a:rPr>
              <a:t> žlutá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case 0x0000</a:t>
            </a:r>
            <a:r>
              <a:rPr lang="en-US" sz="1400" dirty="0">
                <a:latin typeface="Lucida Console" pitchFamily="49" charset="0"/>
              </a:rPr>
              <a:t>: </a:t>
            </a:r>
            <a:r>
              <a:rPr lang="en-US" sz="1400" i="1" dirty="0">
                <a:latin typeface="Lucida Console" pitchFamily="49" charset="0"/>
              </a:rPr>
              <a:t>.. b</a:t>
            </a:r>
            <a:r>
              <a:rPr lang="cs-CZ" sz="1400" i="1" dirty="0" err="1">
                <a:latin typeface="Lucida Console" pitchFamily="49" charset="0"/>
              </a:rPr>
              <a:t>ílá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err="1" smtClean="0">
                <a:latin typeface="Lucida Console" pitchFamily="49" charset="0"/>
              </a:rPr>
              <a:t>defaul</a:t>
            </a:r>
            <a:r>
              <a:rPr lang="cs-CZ" sz="1400" b="1" smtClean="0">
                <a:latin typeface="Lucida Console" pitchFamily="49" charset="0"/>
              </a:rPr>
              <a:t>t</a:t>
            </a:r>
            <a:r>
              <a:rPr lang="en-US" sz="1400" smtClean="0">
                <a:latin typeface="Lucida Console" pitchFamily="49" charset="0"/>
              </a:rPr>
              <a:t>: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=3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==0)</a:t>
            </a:r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250825" y="139600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V="1">
            <a:off x="2981224" y="3861048"/>
            <a:ext cx="5263183" cy="69666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 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!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H="1" flipV="1">
            <a:off x="3203848" y="2636912"/>
            <a:ext cx="3600400" cy="108012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231869" y="2115433"/>
            <a:ext cx="26613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187450" y="5539467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5877272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90488" y="5517232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07950" y="5891475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187624" y="6505599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45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41315"/>
            <a:ext cx="2924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69639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6176" y="3375248"/>
            <a:ext cx="1512887" cy="1276350"/>
          </a:xfrm>
          <a:prstGeom prst="rect">
            <a:avLst/>
          </a:prstGeom>
          <a:noFill/>
        </p:spPr>
      </p:pic>
      <p:sp>
        <p:nvSpPr>
          <p:cNvPr id="69644" name="Line 12"/>
          <p:cNvSpPr>
            <a:spLocks noChangeShapeType="1"/>
          </p:cNvSpPr>
          <p:nvPr/>
        </p:nvSpPr>
        <p:spPr bwMode="auto">
          <a:xfrm flipH="1" flipV="1">
            <a:off x="2730749" y="3499471"/>
            <a:ext cx="2902569" cy="7920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V="1">
            <a:off x="3004939" y="4363566"/>
            <a:ext cx="4284563" cy="21602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1601417" y="3067844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RTU 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69653" name="AutoShape 21"/>
          <p:cNvSpPr>
            <a:spLocks noChangeArrowheads="1"/>
          </p:cNvSpPr>
          <p:nvPr/>
        </p:nvSpPr>
        <p:spPr bwMode="auto">
          <a:xfrm>
            <a:off x="5633318" y="4867622"/>
            <a:ext cx="1223962" cy="752475"/>
          </a:xfrm>
          <a:prstGeom prst="wedgeRoundRectCallout">
            <a:avLst>
              <a:gd name="adj1" fmla="val 92283"/>
              <a:gd name="adj2" fmla="val -11519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9654" name="AutoShape 22"/>
          <p:cNvSpPr>
            <a:spLocks noChangeArrowheads="1"/>
          </p:cNvSpPr>
          <p:nvPr/>
        </p:nvSpPr>
        <p:spPr bwMode="auto">
          <a:xfrm>
            <a:off x="448743" y="2275334"/>
            <a:ext cx="1368003" cy="936625"/>
          </a:xfrm>
          <a:prstGeom prst="wedgeRoundRectCallout">
            <a:avLst>
              <a:gd name="adj1" fmla="val 81612"/>
              <a:gd name="adj2" fmla="val 8729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MrtuRd</a:t>
            </a:r>
          </a:p>
        </p:txBody>
      </p:sp>
      <p:sp>
        <p:nvSpPr>
          <p:cNvPr id="69655" name="AutoShape 23"/>
          <p:cNvSpPr>
            <a:spLocks noChangeArrowheads="1"/>
          </p:cNvSpPr>
          <p:nvPr/>
        </p:nvSpPr>
        <p:spPr bwMode="auto">
          <a:xfrm>
            <a:off x="2392959" y="4867622"/>
            <a:ext cx="1223963" cy="1009650"/>
          </a:xfrm>
          <a:prstGeom prst="wedgeRoundRectCallout">
            <a:avLst>
              <a:gd name="adj1" fmla="val 58304"/>
              <a:gd name="adj2" fmla="val -9308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69656" name="AutoShape 24"/>
          <p:cNvSpPr>
            <a:spLocks noChangeArrowheads="1"/>
          </p:cNvSpPr>
          <p:nvPr/>
        </p:nvSpPr>
        <p:spPr bwMode="auto">
          <a:xfrm>
            <a:off x="4209057" y="2509787"/>
            <a:ext cx="1158875" cy="792162"/>
          </a:xfrm>
          <a:prstGeom prst="wedgeRoundRectCallout">
            <a:avLst>
              <a:gd name="adj1" fmla="val -20412"/>
              <a:gd name="adj2" fmla="val 1387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R2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32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</a:t>
            </a:r>
            <a:r>
              <a:rPr lang="en-US" sz="1200" b="1" dirty="0" smtClean="0"/>
              <a:t>2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R2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20870" name="Group 38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0899" name="Group 67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MR2S</a:t>
            </a:r>
            <a:endParaRPr lang="cs-CZ" sz="2400" b="1" dirty="0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755576" y="2492896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Slave (Server) na PC, Master (Klient) na mikropočítači.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16 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29041" name="AutoShape 17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5292725" y="3933056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5278438" y="30480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- požadavek na zápis jediného bitového stavu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MrtuWrOne</a:t>
            </a:r>
            <a:r>
              <a:rPr lang="cs-CZ" sz="1600" dirty="0">
                <a:solidFill>
                  <a:srgbClr val="0000FF"/>
                </a:solidFill>
              </a:rPr>
              <a:t>  s kódem funkce </a:t>
            </a:r>
            <a:r>
              <a:rPr lang="en-US" sz="1600" dirty="0">
                <a:solidFill>
                  <a:srgbClr val="0000FF"/>
                </a:solidFill>
              </a:rPr>
              <a:t>5</a:t>
            </a:r>
            <a:r>
              <a:rPr lang="cs-CZ" sz="1600" dirty="0">
                <a:solidFill>
                  <a:srgbClr val="0000FF"/>
                </a:solidFill>
              </a:rPr>
              <a:t> (FCE_W</a:t>
            </a:r>
            <a:r>
              <a:rPr lang="en-US" sz="1600" dirty="0">
                <a:solidFill>
                  <a:srgbClr val="0000FF"/>
                </a:solidFill>
              </a:rPr>
              <a:t>BIT</a:t>
            </a:r>
            <a:r>
              <a:rPr lang="cs-CZ" sz="1600" dirty="0">
                <a:solidFill>
                  <a:srgbClr val="0000FF"/>
                </a:solidFill>
              </a:rPr>
              <a:t>)</a:t>
            </a:r>
          </a:p>
          <a:p>
            <a:r>
              <a:rPr lang="cs-CZ" sz="1600" dirty="0"/>
              <a:t> - požadavek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MrtuRd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</a:t>
            </a:r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cs-CZ" sz="1600" dirty="0">
                <a:solidFill>
                  <a:srgbClr val="0000FF"/>
                </a:solidFill>
              </a:rPr>
              <a:t> (FCE_R</a:t>
            </a:r>
            <a:r>
              <a:rPr lang="en-US" sz="1600" dirty="0">
                <a:solidFill>
                  <a:srgbClr val="0000FF"/>
                </a:solidFill>
              </a:rPr>
              <a:t>REG</a:t>
            </a:r>
            <a:r>
              <a:rPr lang="cs-CZ" sz="1600" dirty="0">
                <a:solidFill>
                  <a:srgbClr val="0000FF"/>
                </a:solidFill>
              </a:rPr>
              <a:t>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Master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</a:t>
            </a:r>
            <a:r>
              <a:rPr lang="en-US" sz="1600" dirty="0">
                <a:solidFill>
                  <a:schemeClr val="tx2"/>
                </a:solidFill>
              </a:rPr>
              <a:t>C</a:t>
            </a:r>
            <a:r>
              <a:rPr lang="cs-CZ" sz="1600" dirty="0">
                <a:solidFill>
                  <a:schemeClr val="tx2"/>
                </a:solidFill>
              </a:rPr>
              <a:t>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: jen omezeně, nebo vůbec</a:t>
            </a:r>
          </a:p>
          <a:p>
            <a:r>
              <a:rPr lang="cs-CZ" sz="1600" dirty="0"/>
              <a:t>   </a:t>
            </a:r>
            <a:r>
              <a:rPr lang="cs-CZ" sz="1600" dirty="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 dirty="0">
                <a:solidFill>
                  <a:schemeClr val="tx2"/>
                </a:solidFill>
              </a:rPr>
              <a:t>  </a:t>
            </a:r>
          </a:p>
          <a:p>
            <a:endParaRPr lang="cs-CZ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1619250" y="1846263"/>
            <a:ext cx="1225550" cy="288925"/>
          </a:xfrm>
          <a:prstGeom prst="wedgeRoundRectCallout">
            <a:avLst>
              <a:gd name="adj1" fmla="val 85231"/>
              <a:gd name="adj2" fmla="val -7307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</p:txBody>
      </p:sp>
      <p:sp>
        <p:nvSpPr>
          <p:cNvPr id="126984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6985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6987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6988" name="AutoShape 12"/>
          <p:cNvCxnSpPr>
            <a:cxnSpLocks noChangeShapeType="1"/>
            <a:stCxn id="126980" idx="2"/>
            <a:endCxn id="126984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6989" name="AutoShape 13"/>
          <p:cNvCxnSpPr>
            <a:cxnSpLocks noChangeShapeType="1"/>
            <a:stCxn id="126984" idx="2"/>
            <a:endCxn id="126985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6990" name="AutoShape 14"/>
          <p:cNvCxnSpPr>
            <a:cxnSpLocks noChangeShapeType="1"/>
            <a:stCxn id="126985" idx="3"/>
            <a:endCxn id="126986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6991" name="AutoShape 15"/>
          <p:cNvCxnSpPr>
            <a:cxnSpLocks noChangeShapeType="1"/>
            <a:stCxn id="126985" idx="1"/>
            <a:endCxn id="126987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6992" name="AutoShape 16"/>
          <p:cNvCxnSpPr>
            <a:cxnSpLocks noChangeShapeType="1"/>
            <a:stCxn id="127004" idx="0"/>
            <a:endCxn id="126980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6993" name="AutoShape 17"/>
          <p:cNvCxnSpPr>
            <a:cxnSpLocks noChangeShapeType="1"/>
            <a:stCxn id="126987" idx="0"/>
            <a:endCxn id="126980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6994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</a:t>
            </a:r>
            <a:r>
              <a:rPr lang="en-US" sz="1400">
                <a:latin typeface="Times New Roman" charset="0"/>
                <a:cs typeface="Times New Roman" charset="0"/>
              </a:rPr>
              <a:t>ov</a:t>
            </a:r>
            <a:r>
              <a:rPr lang="cs-CZ" sz="1400">
                <a:latin typeface="Times New Roman" charset="0"/>
                <a:cs typeface="Times New Roman" charset="0"/>
              </a:rPr>
              <a:t>ý Interval</a:t>
            </a:r>
          </a:p>
        </p:txBody>
      </p:sp>
      <p:sp>
        <p:nvSpPr>
          <p:cNvPr id="126995" name="AutoShape 19"/>
          <p:cNvSpPr>
            <a:spLocks noChangeArrowheads="1"/>
          </p:cNvSpPr>
          <p:nvPr/>
        </p:nvSpPr>
        <p:spPr bwMode="auto">
          <a:xfrm>
            <a:off x="4572000" y="4006850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6996" name="AutoShape 20"/>
          <p:cNvSpPr>
            <a:spLocks noChangeArrowheads="1"/>
          </p:cNvSpPr>
          <p:nvPr/>
        </p:nvSpPr>
        <p:spPr bwMode="auto">
          <a:xfrm>
            <a:off x="4643438" y="3502025"/>
            <a:ext cx="1657350" cy="358775"/>
          </a:xfrm>
          <a:prstGeom prst="wedgeRectCallout">
            <a:avLst>
              <a:gd name="adj1" fmla="val -67144"/>
              <a:gd name="adj2" fmla="val 5309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26997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6998" name="AutoShape 22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6999" name="Rectangle 23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7000" name="AutoShape 24"/>
          <p:cNvSpPr>
            <a:spLocks noChangeArrowheads="1"/>
          </p:cNvSpPr>
          <p:nvPr/>
        </p:nvSpPr>
        <p:spPr bwMode="auto">
          <a:xfrm>
            <a:off x="4067175" y="4654550"/>
            <a:ext cx="1081088" cy="288925"/>
          </a:xfrm>
          <a:prstGeom prst="wedgeRoundRectCallout">
            <a:avLst>
              <a:gd name="adj1" fmla="val -4333"/>
              <a:gd name="adj2" fmla="val 15988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byte</a:t>
            </a:r>
          </a:p>
        </p:txBody>
      </p:sp>
      <p:cxnSp>
        <p:nvCxnSpPr>
          <p:cNvPr id="127001" name="AutoShape 25"/>
          <p:cNvCxnSpPr>
            <a:cxnSpLocks noChangeShapeType="1"/>
            <a:stCxn id="126986" idx="2"/>
            <a:endCxn id="126987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7002" name="AutoShape 26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7005" name="AutoShape 29"/>
          <p:cNvCxnSpPr>
            <a:cxnSpLocks noChangeShapeType="1"/>
            <a:stCxn id="126986" idx="3"/>
            <a:endCxn id="127004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7006" name="AutoShape 30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3059113" y="6151563"/>
            <a:ext cx="316865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/>
              <a:t>enum </a:t>
            </a:r>
            <a:r>
              <a:rPr lang="cs-CZ" sz="1400"/>
              <a:t>{stKlid,stCekani,stPrijem} stav;</a:t>
            </a:r>
          </a:p>
        </p:txBody>
      </p:sp>
      <p:sp>
        <p:nvSpPr>
          <p:cNvPr id="127008" name="AutoShape 32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Poč.stav</a:t>
            </a:r>
          </a:p>
        </p:txBody>
      </p:sp>
      <p:cxnSp>
        <p:nvCxnSpPr>
          <p:cNvPr id="127009" name="AutoShape 33"/>
          <p:cNvCxnSpPr>
            <a:cxnSpLocks noChangeShapeType="1"/>
            <a:stCxn id="127008" idx="2"/>
            <a:endCxn id="126980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7010" name="AutoShape 34"/>
          <p:cNvSpPr>
            <a:spLocks noChangeArrowheads="1"/>
          </p:cNvSpPr>
          <p:nvPr/>
        </p:nvSpPr>
        <p:spPr bwMode="auto">
          <a:xfrm>
            <a:off x="4716463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127011" name="AutoShape 35"/>
          <p:cNvSpPr>
            <a:spLocks noChangeArrowheads="1"/>
          </p:cNvSpPr>
          <p:nvPr/>
        </p:nvSpPr>
        <p:spPr bwMode="auto">
          <a:xfrm>
            <a:off x="7307263" y="48688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16bit. hodn.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(informace o chybě SLAVu)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3127" name="AutoShape 7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33128" name="AutoShape 8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33129" name="AutoShape 9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33130" name="AutoShape 10"/>
          <p:cNvCxnSpPr>
            <a:cxnSpLocks noChangeShapeType="1"/>
            <a:stCxn id="133129" idx="2"/>
            <a:endCxn id="133128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33131" name="AutoShape 11"/>
          <p:cNvCxnSpPr>
            <a:cxnSpLocks noChangeShapeType="1"/>
            <a:stCxn id="133129" idx="2"/>
            <a:endCxn id="133129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33132" name="AutoShape 12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33133" name="AutoShape 13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endParaRPr lang="cs-CZ" sz="12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(RI);</a:t>
            </a:r>
          </a:p>
          <a:p>
            <a:r>
              <a:rPr lang="cs-CZ" sz="1400" dirty="0">
                <a:latin typeface="Lucida Console" pitchFamily="49" charset="0"/>
              </a:rPr>
              <a:t>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20072" y="213285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137222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1259632" y="2492896"/>
            <a:ext cx="5904656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>
                <a:latin typeface="Lucida Console" pitchFamily="49" charset="0"/>
              </a:rPr>
              <a:t>==N_TICKS 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cs-CZ" sz="1400" dirty="0">
                <a:latin typeface="Lucida Console" pitchFamily="49" charset="0"/>
              </a:rPr>
              <a:t>=0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err="1" smtClean="0">
                <a:latin typeface="Lucida Console" pitchFamily="49" charset="0"/>
              </a:rPr>
              <a:t>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37255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163" y="2924944"/>
            <a:ext cx="1512887" cy="1276350"/>
          </a:xfrm>
          <a:prstGeom prst="rect">
            <a:avLst/>
          </a:prstGeom>
          <a:noFill/>
        </p:spPr>
      </p:pic>
      <p:sp>
        <p:nvSpPr>
          <p:cNvPr id="137256" name="Line 40"/>
          <p:cNvSpPr>
            <a:spLocks noChangeShapeType="1"/>
          </p:cNvSpPr>
          <p:nvPr/>
        </p:nvSpPr>
        <p:spPr bwMode="auto">
          <a:xfrm flipH="1" flipV="1">
            <a:off x="3419872" y="3789040"/>
            <a:ext cx="5328592" cy="28803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7257" name="Rectangle 41"/>
          <p:cNvSpPr>
            <a:spLocks noChangeArrowheads="1"/>
          </p:cNvSpPr>
          <p:nvPr/>
        </p:nvSpPr>
        <p:spPr bwMode="auto">
          <a:xfrm>
            <a:off x="6659563" y="1989138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37258" name="Rectangle 42"/>
          <p:cNvSpPr>
            <a:spLocks noChangeArrowheads="1"/>
          </p:cNvSpPr>
          <p:nvPr/>
        </p:nvSpPr>
        <p:spPr bwMode="auto">
          <a:xfrm>
            <a:off x="35496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259632" y="5428381"/>
            <a:ext cx="5904656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==TIMEOUT)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496" y="249289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79388" y="981075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139269" name="AutoShape 5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39270" name="AutoShape 6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39271" name="AutoShape 7"/>
          <p:cNvCxnSpPr>
            <a:cxnSpLocks noChangeShapeType="1"/>
            <a:stCxn id="139269" idx="2"/>
            <a:endCxn id="139270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2" name="AutoShape 8"/>
          <p:cNvCxnSpPr>
            <a:cxnSpLocks noChangeShapeType="1"/>
            <a:stCxn id="139270" idx="2"/>
            <a:endCxn id="139270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39273" name="AutoShape 9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39274" name="AutoShape 10"/>
          <p:cNvSpPr>
            <a:spLocks noChangeArrowheads="1"/>
          </p:cNvSpPr>
          <p:nvPr/>
        </p:nvSpPr>
        <p:spPr bwMode="auto">
          <a:xfrm>
            <a:off x="7307263" y="3644900"/>
            <a:ext cx="1079500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9276" name="AutoShape 12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323850" y="1412875"/>
            <a:ext cx="3887788" cy="504753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(stav)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   </a:t>
            </a:r>
          </a:p>
          <a:p>
            <a:r>
              <a:rPr lang="cs-CZ" sz="1400" dirty="0">
                <a:latin typeface="Lucida Console" pitchFamily="49" charset="0"/>
              </a:rPr>
              <a:t>           stav=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  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)(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cs-CZ" sz="1400" dirty="0">
                <a:latin typeface="Lucida Console" pitchFamily="49" charset="0"/>
              </a:rPr>
              <a:t>      TF1=0;</a:t>
            </a:r>
          </a:p>
          <a:p>
            <a:r>
              <a:rPr lang="cs-CZ" sz="1400" dirty="0">
                <a:latin typeface="Lucida Console" pitchFamily="49" charset="0"/>
              </a:rPr>
              <a:t>           TR1=1;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cs-CZ" sz="1400" dirty="0">
                <a:latin typeface="Lucida Console" pitchFamily="49" charset="0"/>
              </a:rPr>
              <a:t>           TF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}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395288" y="6437313"/>
            <a:ext cx="2592387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(TF1){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20072" y="3121223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131763" y="2992438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46050" y="3429000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1476375" y="1484313"/>
            <a:ext cx="5327873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== FCE_RREG)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  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cs-CZ" sz="1400" b="1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(...);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1321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3573463"/>
            <a:ext cx="1512887" cy="1276350"/>
          </a:xfrm>
          <a:prstGeom prst="rect">
            <a:avLst/>
          </a:prstGeom>
          <a:noFill/>
        </p:spPr>
      </p:pic>
      <p:sp>
        <p:nvSpPr>
          <p:cNvPr id="141322" name="Line 10"/>
          <p:cNvSpPr>
            <a:spLocks noChangeShapeType="1"/>
          </p:cNvSpPr>
          <p:nvPr/>
        </p:nvSpPr>
        <p:spPr bwMode="auto">
          <a:xfrm flipV="1">
            <a:off x="3563938" y="3789363"/>
            <a:ext cx="3960812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07704" y="3212976"/>
            <a:ext cx="4896544" cy="72008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356991"/>
            <a:ext cx="4680520" cy="86409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2915816" y="2276872"/>
            <a:ext cx="1439862" cy="936625"/>
          </a:xfrm>
          <a:prstGeom prst="wedgeRoundRectCallout">
            <a:avLst>
              <a:gd name="adj1" fmla="val -77638"/>
              <a:gd name="adj2" fmla="val 555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2771800" y="4435574"/>
            <a:ext cx="1224136" cy="1009650"/>
          </a:xfrm>
          <a:prstGeom prst="wedgeRoundRectCallout">
            <a:avLst>
              <a:gd name="adj1" fmla="val -73649"/>
              <a:gd name="adj2" fmla="val -7417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7236296" y="4077072"/>
            <a:ext cx="1433760" cy="792162"/>
          </a:xfrm>
          <a:prstGeom prst="wedgeRoundRectCallout">
            <a:avLst>
              <a:gd name="adj1" fmla="val -73111"/>
              <a:gd name="adj2" fmla="val -662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hodnota potenciometru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7524328" y="2996952"/>
            <a:ext cx="1152128" cy="752475"/>
          </a:xfrm>
          <a:prstGeom prst="wedgeRoundRectCallout">
            <a:avLst>
              <a:gd name="adj1" fmla="val -105140"/>
              <a:gd name="adj2" fmla="val -432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0825" y="25654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50825" y="45085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636838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653088" y="458152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8527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5004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34950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2131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779838" y="47418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981450" y="44370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779838" y="546258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356100" y="5157788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98821"/>
            <a:ext cx="2924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53234"/>
            <a:ext cx="2981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152140" y="4477370"/>
            <a:ext cx="4580100" cy="11209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1259632" y="4374356"/>
            <a:ext cx="381642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7365926" y="4980781"/>
            <a:ext cx="1214437" cy="752475"/>
          </a:xfrm>
          <a:prstGeom prst="wedgeRoundRectCallout">
            <a:avLst>
              <a:gd name="adj1" fmla="val -98626"/>
              <a:gd name="adj2" fmla="val -10105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>
            <a:off x="4212133" y="2558846"/>
            <a:ext cx="1223963" cy="792163"/>
          </a:xfrm>
          <a:prstGeom prst="wedgeRoundRectCallout">
            <a:avLst>
              <a:gd name="adj1" fmla="val -41050"/>
              <a:gd name="adj2" fmla="val 17885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67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0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2690</Words>
  <Application>Microsoft Office PowerPoint</Application>
  <PresentationFormat>Předvádění na obrazovce (4:3)</PresentationFormat>
  <Paragraphs>687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81</cp:revision>
  <dcterms:created xsi:type="dcterms:W3CDTF">2010-03-02T11:37:00Z</dcterms:created>
  <dcterms:modified xsi:type="dcterms:W3CDTF">2015-10-26T16:59:55Z</dcterms:modified>
</cp:coreProperties>
</file>