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35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954-9D52-46E9-90E9-2C9685F07D40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ED9-710C-405B-BC05-6F2EACFBD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17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954-9D52-46E9-90E9-2C9685F07D40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ED9-710C-405B-BC05-6F2EACFBD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6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954-9D52-46E9-90E9-2C9685F07D40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ED9-710C-405B-BC05-6F2EACFBD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415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954-9D52-46E9-90E9-2C9685F07D40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ED9-710C-405B-BC05-6F2EACFBD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264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954-9D52-46E9-90E9-2C9685F07D40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ED9-710C-405B-BC05-6F2EACFBD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801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954-9D52-46E9-90E9-2C9685F07D40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ED9-710C-405B-BC05-6F2EACFBD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642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954-9D52-46E9-90E9-2C9685F07D40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ED9-710C-405B-BC05-6F2EACFBD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668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954-9D52-46E9-90E9-2C9685F07D40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ED9-710C-405B-BC05-6F2EACFBD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06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954-9D52-46E9-90E9-2C9685F07D40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ED9-710C-405B-BC05-6F2EACFBD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4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954-9D52-46E9-90E9-2C9685F07D40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ED9-710C-405B-BC05-6F2EACFBD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92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954-9D52-46E9-90E9-2C9685F07D40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ED9-710C-405B-BC05-6F2EACFBD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62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954-9D52-46E9-90E9-2C9685F07D40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ED9-710C-405B-BC05-6F2EACFBD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2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954-9D52-46E9-90E9-2C9685F07D40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ED9-710C-405B-BC05-6F2EACFBD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34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954-9D52-46E9-90E9-2C9685F07D40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ED9-710C-405B-BC05-6F2EACFBD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30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954-9D52-46E9-90E9-2C9685F07D40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ED9-710C-405B-BC05-6F2EACFBD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60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954-9D52-46E9-90E9-2C9685F07D40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9ED9-710C-405B-BC05-6F2EACFBD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3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B8DB954-9D52-46E9-90E9-2C9685F07D40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ED99ED9-710C-405B-BC05-6F2EACFBD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20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8DB954-9D52-46E9-90E9-2C9685F07D40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ED99ED9-710C-405B-BC05-6F2EACFBD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570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626F9-218E-D3F7-A5D8-68FBDBD89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443190" cy="938542"/>
          </a:xfrm>
        </p:spPr>
        <p:txBody>
          <a:bodyPr/>
          <a:lstStyle/>
          <a:p>
            <a:r>
              <a:rPr lang="de-DE" dirty="0"/>
              <a:t>Fachprojekt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EA9BA9-1695-9706-B825-B33074A63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Meta-Modellierte Modelleditoren</a:t>
            </a:r>
          </a:p>
        </p:txBody>
      </p:sp>
    </p:spTree>
    <p:extLst>
      <p:ext uri="{BB962C8B-B14F-4D97-AF65-F5344CB8AC3E}">
        <p14:creationId xmlns:p14="http://schemas.microsoft.com/office/powerpoint/2010/main" val="200382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8FE01-E82F-51F1-D504-F209E7BB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FC345-2538-A641-9AB0-931BDCB4A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  <a:p>
            <a:r>
              <a:rPr lang="de-DE" dirty="0"/>
              <a:t>Aufteilung/Lösung</a:t>
            </a:r>
          </a:p>
          <a:p>
            <a:r>
              <a:rPr lang="de-DE" dirty="0"/>
              <a:t>Best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Cinco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42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487D0-0AB8-ABC2-4CC0-9D0C4AFB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65BD8-2C04-B3D6-7598-99DF5B5A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PC Konfigurator Erstellen</a:t>
            </a:r>
          </a:p>
        </p:txBody>
      </p:sp>
    </p:spTree>
    <p:extLst>
      <p:ext uri="{BB962C8B-B14F-4D97-AF65-F5344CB8AC3E}">
        <p14:creationId xmlns:p14="http://schemas.microsoft.com/office/powerpoint/2010/main" val="363205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A345B-AE8C-1BE2-CCB0-87A9556D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C884BE-99C6-8688-F1A3-626FF3CD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xText</a:t>
            </a:r>
            <a:endParaRPr lang="de-DE" dirty="0"/>
          </a:p>
          <a:p>
            <a:r>
              <a:rPr lang="de-DE" dirty="0"/>
              <a:t>.</a:t>
            </a:r>
            <a:r>
              <a:rPr lang="de-DE" dirty="0" err="1"/>
              <a:t>comp</a:t>
            </a:r>
            <a:r>
              <a:rPr lang="de-DE" dirty="0"/>
              <a:t> </a:t>
            </a:r>
            <a:r>
              <a:rPr lang="de-DE" dirty="0" err="1"/>
              <a:t>Datein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7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11E77-876F-E4EF-B4F0-B05EC032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Mainboard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178D64-841B-4A24-CDC5-2BADD09D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MB </a:t>
            </a:r>
            <a:r>
              <a:rPr lang="de-DE" dirty="0" err="1"/>
              <a:t>mgl</a:t>
            </a:r>
            <a:endParaRPr lang="de-DE" dirty="0"/>
          </a:p>
          <a:p>
            <a:r>
              <a:rPr lang="de-DE" dirty="0"/>
              <a:t>Hooks</a:t>
            </a:r>
          </a:p>
          <a:p>
            <a:r>
              <a:rPr lang="de-DE" dirty="0"/>
              <a:t>Checks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62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2A145-15CB-CDBA-AB93-C4E364BD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84A21F-0980-58DE-A8D4-DD3573A8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PC </a:t>
            </a:r>
            <a:r>
              <a:rPr lang="de-DE" dirty="0" err="1"/>
              <a:t>mgl</a:t>
            </a:r>
            <a:endParaRPr lang="de-DE" dirty="0"/>
          </a:p>
          <a:p>
            <a:r>
              <a:rPr lang="de-DE" dirty="0"/>
              <a:t>Hooks</a:t>
            </a:r>
          </a:p>
          <a:p>
            <a:r>
              <a:rPr lang="de-DE" dirty="0"/>
              <a:t>Checks</a:t>
            </a:r>
          </a:p>
        </p:txBody>
      </p:sp>
    </p:spTree>
    <p:extLst>
      <p:ext uri="{BB962C8B-B14F-4D97-AF65-F5344CB8AC3E}">
        <p14:creationId xmlns:p14="http://schemas.microsoft.com/office/powerpoint/2010/main" val="370113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1DB84-4E57-6134-DF13-76F2377E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B6001-ECED-2A8F-5AED-DE1A955EB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405532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10555-D543-482D-2A9F-6F8BFB58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Cinco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C90C7C-0CF4-0B81-D58C-A3719DEB7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PostSafe</a:t>
            </a:r>
            <a:endParaRPr lang="de-DE" dirty="0"/>
          </a:p>
          <a:p>
            <a:r>
              <a:rPr lang="de-DE" dirty="0"/>
              <a:t>Ohne Error stimmt was nicht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823355-3B82-D0E9-3FBA-2F2F2EC3F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291436"/>
            <a:ext cx="7001852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5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41</Words>
  <Application>Microsoft Office PowerPoint</Application>
  <PresentationFormat>Breitbild</PresentationFormat>
  <Paragraphs>24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Netz</vt:lpstr>
      <vt:lpstr>Fachprojekt</vt:lpstr>
      <vt:lpstr>Inhalt</vt:lpstr>
      <vt:lpstr>Aufgabe</vt:lpstr>
      <vt:lpstr>Vorbereitung</vt:lpstr>
      <vt:lpstr>Mainboard</vt:lpstr>
      <vt:lpstr>PC</vt:lpstr>
      <vt:lpstr>Nachbereitung</vt:lpstr>
      <vt:lpstr>Best of Cinco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Fachprojekt</dc:title>
  <dc:creator>Tim Schneider</dc:creator>
  <cp:lastModifiedBy>Tim Schneider</cp:lastModifiedBy>
  <cp:revision>2</cp:revision>
  <dcterms:created xsi:type="dcterms:W3CDTF">2022-07-11T22:15:02Z</dcterms:created>
  <dcterms:modified xsi:type="dcterms:W3CDTF">2022-07-12T07:41:58Z</dcterms:modified>
</cp:coreProperties>
</file>